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2"/>
    <p:restoredTop sz="94628"/>
  </p:normalViewPr>
  <p:slideViewPr>
    <p:cSldViewPr snapToGrid="0" snapToObjects="1" showGuides="1">
      <p:cViewPr varScale="1">
        <p:scale>
          <a:sx n="76" d="100"/>
          <a:sy n="76" d="100"/>
        </p:scale>
        <p:origin x="69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148CDC8-730C-A949-A407-2A96E28C378C}" type="datetimeFigureOut">
              <a:rPr lang="en-US"/>
              <a:pPr>
                <a:defRPr/>
              </a:pPr>
              <a:t>12/23/2019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76E178C-5CAD-044D-B6B2-E5F8CCF2AE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3C540DC-3ECB-DC42-87A1-02217E59E90C}" type="datetimeFigureOut">
              <a:rPr lang="en-US"/>
              <a:pPr>
                <a:defRPr/>
              </a:pPr>
              <a:t>12/23/2019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760F86C-C18B-D547-86DD-F26F813DF5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94938-C3D6-7147-B401-9F94B3FA1A3F}" type="datetimeFigureOut">
              <a:rPr lang="en-US"/>
              <a:pPr>
                <a:defRPr/>
              </a:pPr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9F87C-9040-E847-904A-A180E92F2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6B753-435D-8F40-8EF7-BA652383786D}" type="datetimeFigureOut">
              <a:rPr lang="en-US"/>
              <a:pPr>
                <a:defRPr/>
              </a:pPr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36107-C23C-1E47-9264-1DC344DB46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3C3A0-F969-E74E-AB2C-A7A8D5644136}" type="datetimeFigureOut">
              <a:rPr lang="en-US"/>
              <a:pPr>
                <a:defRPr/>
              </a:pPr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AD15B-3107-1141-87B9-A68DAD856C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ACAEB-69AC-BB48-970C-59C54D5B7877}" type="datetimeFigureOut">
              <a:rPr lang="en-US"/>
              <a:pPr>
                <a:defRPr/>
              </a:pPr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5BBE3-DCF3-884A-A10E-C34BBDD24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C809F-73F6-E549-BA31-09EA2B0D548E}" type="datetimeFigureOut">
              <a:rPr lang="en-US"/>
              <a:pPr>
                <a:defRPr/>
              </a:pPr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A46DA-ED2E-1041-93BC-90765AC161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B9A25-6EF7-8B4B-9371-4AAF8152ADA9}" type="datetimeFigureOut">
              <a:rPr lang="en-US"/>
              <a:pPr>
                <a:defRPr/>
              </a:pPr>
              <a:t>12/23/2019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FA1F9-7933-494C-AB1A-261A7D14D5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91D5E-FE3E-4D47-928C-6F1EE54F2C7B}" type="datetimeFigureOut">
              <a:rPr lang="en-US"/>
              <a:pPr>
                <a:defRPr/>
              </a:pPr>
              <a:t>12/23/2019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73116-A3CD-564C-B309-DA42E42242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75B50-628C-EC43-8C65-C2C52A0017B9}" type="datetimeFigureOut">
              <a:rPr lang="en-US"/>
              <a:pPr>
                <a:defRPr/>
              </a:pPr>
              <a:t>12/23/2019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0113A-EBA7-0D40-8EF7-1AFA98B3FC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D7DCB-8F47-ED43-A2E6-0E2FFC542332}" type="datetimeFigureOut">
              <a:rPr lang="en-US"/>
              <a:pPr>
                <a:defRPr/>
              </a:pPr>
              <a:t>12/23/2019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1917B-6364-FD48-A4B4-99B1900BF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23D34-0D3D-E847-9634-B3E9D0C6772E}" type="datetimeFigureOut">
              <a:rPr lang="en-US"/>
              <a:pPr>
                <a:defRPr/>
              </a:pPr>
              <a:t>12/23/2019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3A8CE-9396-344C-A0D8-0B51CD486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DD983-0E62-2442-A234-2120BBF0F76A}" type="datetimeFigureOut">
              <a:rPr lang="en-US"/>
              <a:pPr>
                <a:defRPr/>
              </a:pPr>
              <a:t>12/23/2019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414A5-8D2C-1746-AD42-DCCB695A89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C5CDE05-B465-424D-BADF-15A975620CE3}" type="datetimeFigureOut">
              <a:rPr lang="en-US"/>
              <a:pPr>
                <a:defRPr/>
              </a:pPr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2F19A16-2E4F-614C-9725-41CE6B3111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40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912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40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10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40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358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40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21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40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87962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hristmas_2018_01" id="{FDB6B5C7-A8FA-8240-A4B0-FA7B2A0C81A0}" vid="{FAAF6DBF-F322-DE4B-B32D-3930E773F8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Johnson</dc:creator>
  <cp:lastModifiedBy>Lauren Seymour</cp:lastModifiedBy>
  <cp:revision>11</cp:revision>
  <dcterms:created xsi:type="dcterms:W3CDTF">2018-12-04T21:15:44Z</dcterms:created>
  <dcterms:modified xsi:type="dcterms:W3CDTF">2019-12-23T18:38:17Z</dcterms:modified>
</cp:coreProperties>
</file>