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37" r:id="rId2"/>
    <p:sldId id="407" r:id="rId3"/>
    <p:sldId id="366" r:id="rId4"/>
    <p:sldId id="385" r:id="rId5"/>
    <p:sldId id="369" r:id="rId6"/>
    <p:sldId id="386" r:id="rId7"/>
    <p:sldId id="351" r:id="rId8"/>
    <p:sldId id="373" r:id="rId9"/>
    <p:sldId id="374" r:id="rId10"/>
    <p:sldId id="361" r:id="rId11"/>
    <p:sldId id="379" r:id="rId12"/>
    <p:sldId id="378" r:id="rId13"/>
    <p:sldId id="380" r:id="rId14"/>
    <p:sldId id="381" r:id="rId15"/>
    <p:sldId id="384" r:id="rId16"/>
    <p:sldId id="387" r:id="rId17"/>
    <p:sldId id="389" r:id="rId18"/>
    <p:sldId id="390" r:id="rId19"/>
    <p:sldId id="391" r:id="rId20"/>
    <p:sldId id="375" r:id="rId21"/>
    <p:sldId id="388" r:id="rId22"/>
    <p:sldId id="395" r:id="rId23"/>
    <p:sldId id="396" r:id="rId24"/>
    <p:sldId id="397" r:id="rId25"/>
    <p:sldId id="393" r:id="rId26"/>
    <p:sldId id="354" r:id="rId27"/>
    <p:sldId id="363" r:id="rId28"/>
    <p:sldId id="439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00"/>
    <a:srgbClr val="599919"/>
    <a:srgbClr val="C4994C"/>
    <a:srgbClr val="009900"/>
    <a:srgbClr val="D0F517"/>
    <a:srgbClr val="DAF747"/>
    <a:srgbClr val="00C400"/>
    <a:srgbClr val="A9F151"/>
    <a:srgbClr val="FFFF66"/>
    <a:srgbClr val="DA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61785" autoAdjust="0"/>
  </p:normalViewPr>
  <p:slideViewPr>
    <p:cSldViewPr>
      <p:cViewPr varScale="1">
        <p:scale>
          <a:sx n="55" d="100"/>
          <a:sy n="55" d="100"/>
        </p:scale>
        <p:origin x="196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789" y="6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D182E-B3D0-4EBF-B5A9-3D5D0FFD656A}" type="doc">
      <dgm:prSet loTypeId="urn:microsoft.com/office/officeart/2009/layout/CircleArrowProcess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912F9C-5AA2-480D-83F3-8433C4CC6448}">
      <dgm:prSet phldrT="[Text]" custT="1"/>
      <dgm:spPr/>
      <dgm:t>
        <a:bodyPr/>
        <a:lstStyle/>
        <a:p>
          <a:r>
            <a:rPr lang="en-US" sz="2000" b="1" dirty="0" smtClean="0"/>
            <a:t>CONFIDENCE</a:t>
          </a:r>
          <a:endParaRPr lang="en-US" sz="2000" b="1" dirty="0"/>
        </a:p>
      </dgm:t>
    </dgm:pt>
    <dgm:pt modelId="{105BEC48-E2DD-474A-9FB0-964B309E76D8}" type="parTrans" cxnId="{2AFDCFBB-8110-4FC3-8654-D127C93F56E1}">
      <dgm:prSet/>
      <dgm:spPr/>
      <dgm:t>
        <a:bodyPr/>
        <a:lstStyle/>
        <a:p>
          <a:endParaRPr lang="en-US"/>
        </a:p>
      </dgm:t>
    </dgm:pt>
    <dgm:pt modelId="{B73BCA3C-3223-4B84-9AA7-E1056521AB0E}" type="sibTrans" cxnId="{2AFDCFBB-8110-4FC3-8654-D127C93F56E1}">
      <dgm:prSet/>
      <dgm:spPr/>
      <dgm:t>
        <a:bodyPr/>
        <a:lstStyle/>
        <a:p>
          <a:endParaRPr lang="en-US"/>
        </a:p>
      </dgm:t>
    </dgm:pt>
    <dgm:pt modelId="{86375770-063E-457C-8A7A-C075772C89FB}">
      <dgm:prSet phldrT="[Text]" custT="1"/>
      <dgm:spPr/>
      <dgm:t>
        <a:bodyPr/>
        <a:lstStyle/>
        <a:p>
          <a:r>
            <a:rPr lang="en-US" sz="2000" b="1" dirty="0" smtClean="0"/>
            <a:t>CONVERSATION</a:t>
          </a:r>
          <a:endParaRPr lang="en-US" sz="2000" b="1" dirty="0"/>
        </a:p>
      </dgm:t>
    </dgm:pt>
    <dgm:pt modelId="{9138C118-9920-4D0A-8862-066A4F6924C7}" type="parTrans" cxnId="{9E6C0958-ACB9-4908-857C-D50DDE3D57A9}">
      <dgm:prSet/>
      <dgm:spPr/>
      <dgm:t>
        <a:bodyPr/>
        <a:lstStyle/>
        <a:p>
          <a:endParaRPr lang="en-US"/>
        </a:p>
      </dgm:t>
    </dgm:pt>
    <dgm:pt modelId="{C4FA2BF3-7D6F-4871-85C4-210F1ACE3C11}" type="sibTrans" cxnId="{9E6C0958-ACB9-4908-857C-D50DDE3D57A9}">
      <dgm:prSet/>
      <dgm:spPr/>
      <dgm:t>
        <a:bodyPr/>
        <a:lstStyle/>
        <a:p>
          <a:endParaRPr lang="en-US"/>
        </a:p>
      </dgm:t>
    </dgm:pt>
    <dgm:pt modelId="{20FFF7A5-E746-49A9-ACED-6FEC57388F9F}">
      <dgm:prSet phldrT="[Text]" custT="1"/>
      <dgm:spPr/>
      <dgm:t>
        <a:bodyPr/>
        <a:lstStyle/>
        <a:p>
          <a:r>
            <a:rPr lang="en-US" sz="2000" b="1" dirty="0" smtClean="0"/>
            <a:t>COMMUNITY</a:t>
          </a:r>
          <a:endParaRPr lang="en-US" sz="2000" b="1" dirty="0"/>
        </a:p>
      </dgm:t>
    </dgm:pt>
    <dgm:pt modelId="{827110F1-2AB4-420C-A293-3A7674FB3B57}" type="parTrans" cxnId="{281EC585-7FF5-40F3-909B-8A587409A536}">
      <dgm:prSet/>
      <dgm:spPr/>
      <dgm:t>
        <a:bodyPr/>
        <a:lstStyle/>
        <a:p>
          <a:endParaRPr lang="en-US"/>
        </a:p>
      </dgm:t>
    </dgm:pt>
    <dgm:pt modelId="{B2E041E9-BF86-4637-9D0C-37D4DE256A08}" type="sibTrans" cxnId="{281EC585-7FF5-40F3-909B-8A587409A536}">
      <dgm:prSet/>
      <dgm:spPr/>
      <dgm:t>
        <a:bodyPr/>
        <a:lstStyle/>
        <a:p>
          <a:endParaRPr lang="en-US"/>
        </a:p>
      </dgm:t>
    </dgm:pt>
    <dgm:pt modelId="{0D939B67-81C1-4328-B16C-8203B9757F97}" type="pres">
      <dgm:prSet presAssocID="{B6ED182E-B3D0-4EBF-B5A9-3D5D0FFD656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30F3E3-D552-4992-8DC2-A398E8619327}" type="pres">
      <dgm:prSet presAssocID="{F4912F9C-5AA2-480D-83F3-8433C4CC6448}" presName="Accent1" presStyleCnt="0"/>
      <dgm:spPr/>
    </dgm:pt>
    <dgm:pt modelId="{6341CD08-04CB-43F4-B321-87C1A58C9D65}" type="pres">
      <dgm:prSet presAssocID="{F4912F9C-5AA2-480D-83F3-8433C4CC6448}" presName="Accent" presStyleLbl="node1" presStyleIdx="0" presStyleCnt="3"/>
      <dgm:spPr/>
    </dgm:pt>
    <dgm:pt modelId="{D73667C5-6B8D-45D3-896F-7140967056ED}" type="pres">
      <dgm:prSet presAssocID="{F4912F9C-5AA2-480D-83F3-8433C4CC6448}" presName="Parent1" presStyleLbl="revTx" presStyleIdx="0" presStyleCnt="3" custScaleX="1127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B8A45-FF38-49FA-861D-DEF93EFA72C7}" type="pres">
      <dgm:prSet presAssocID="{86375770-063E-457C-8A7A-C075772C89FB}" presName="Accent2" presStyleCnt="0"/>
      <dgm:spPr/>
    </dgm:pt>
    <dgm:pt modelId="{5BEEF015-45C3-4CFA-A685-6078D8D79552}" type="pres">
      <dgm:prSet presAssocID="{86375770-063E-457C-8A7A-C075772C89FB}" presName="Accent" presStyleLbl="node1" presStyleIdx="1" presStyleCnt="3"/>
      <dgm:spPr/>
    </dgm:pt>
    <dgm:pt modelId="{07B4B332-5C19-40C5-8FAC-733A47DC9B68}" type="pres">
      <dgm:prSet presAssocID="{86375770-063E-457C-8A7A-C075772C89FB}" presName="Parent2" presStyleLbl="revTx" presStyleIdx="1" presStyleCnt="3" custScaleX="144770" custLinFactNeighborX="105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6FC20-D2B5-4788-82E7-2A998D048801}" type="pres">
      <dgm:prSet presAssocID="{20FFF7A5-E746-49A9-ACED-6FEC57388F9F}" presName="Accent3" presStyleCnt="0"/>
      <dgm:spPr/>
    </dgm:pt>
    <dgm:pt modelId="{24819B46-15B0-462C-A884-59F5EED7236A}" type="pres">
      <dgm:prSet presAssocID="{20FFF7A5-E746-49A9-ACED-6FEC57388F9F}" presName="Accent" presStyleLbl="node1" presStyleIdx="2" presStyleCnt="3"/>
      <dgm:spPr/>
    </dgm:pt>
    <dgm:pt modelId="{7C3992EA-761E-4C31-9234-D465E84D6A88}" type="pres">
      <dgm:prSet presAssocID="{20FFF7A5-E746-49A9-ACED-6FEC57388F9F}" presName="Parent3" presStyleLbl="revTx" presStyleIdx="2" presStyleCnt="3" custScaleX="1237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1EC585-7FF5-40F3-909B-8A587409A536}" srcId="{B6ED182E-B3D0-4EBF-B5A9-3D5D0FFD656A}" destId="{20FFF7A5-E746-49A9-ACED-6FEC57388F9F}" srcOrd="2" destOrd="0" parTransId="{827110F1-2AB4-420C-A293-3A7674FB3B57}" sibTransId="{B2E041E9-BF86-4637-9D0C-37D4DE256A08}"/>
    <dgm:cxn modelId="{9F782F27-B671-48A5-8E85-D1BC064C0EAD}" type="presOf" srcId="{F4912F9C-5AA2-480D-83F3-8433C4CC6448}" destId="{D73667C5-6B8D-45D3-896F-7140967056ED}" srcOrd="0" destOrd="0" presId="urn:microsoft.com/office/officeart/2009/layout/CircleArrowProcess"/>
    <dgm:cxn modelId="{AB138FDF-6516-44E9-AC56-406953FAE7B3}" type="presOf" srcId="{86375770-063E-457C-8A7A-C075772C89FB}" destId="{07B4B332-5C19-40C5-8FAC-733A47DC9B68}" srcOrd="0" destOrd="0" presId="urn:microsoft.com/office/officeart/2009/layout/CircleArrowProcess"/>
    <dgm:cxn modelId="{9E6C0958-ACB9-4908-857C-D50DDE3D57A9}" srcId="{B6ED182E-B3D0-4EBF-B5A9-3D5D0FFD656A}" destId="{86375770-063E-457C-8A7A-C075772C89FB}" srcOrd="1" destOrd="0" parTransId="{9138C118-9920-4D0A-8862-066A4F6924C7}" sibTransId="{C4FA2BF3-7D6F-4871-85C4-210F1ACE3C11}"/>
    <dgm:cxn modelId="{19AE6489-0143-4333-B28E-2CA8C05D47DB}" type="presOf" srcId="{20FFF7A5-E746-49A9-ACED-6FEC57388F9F}" destId="{7C3992EA-761E-4C31-9234-D465E84D6A88}" srcOrd="0" destOrd="0" presId="urn:microsoft.com/office/officeart/2009/layout/CircleArrowProcess"/>
    <dgm:cxn modelId="{2AFDCFBB-8110-4FC3-8654-D127C93F56E1}" srcId="{B6ED182E-B3D0-4EBF-B5A9-3D5D0FFD656A}" destId="{F4912F9C-5AA2-480D-83F3-8433C4CC6448}" srcOrd="0" destOrd="0" parTransId="{105BEC48-E2DD-474A-9FB0-964B309E76D8}" sibTransId="{B73BCA3C-3223-4B84-9AA7-E1056521AB0E}"/>
    <dgm:cxn modelId="{88C32EC7-44F4-46A0-8EEF-5341BA6DA19A}" type="presOf" srcId="{B6ED182E-B3D0-4EBF-B5A9-3D5D0FFD656A}" destId="{0D939B67-81C1-4328-B16C-8203B9757F97}" srcOrd="0" destOrd="0" presId="urn:microsoft.com/office/officeart/2009/layout/CircleArrowProcess"/>
    <dgm:cxn modelId="{D2450C94-DE01-4794-8B02-E663C59A1C6A}" type="presParOf" srcId="{0D939B67-81C1-4328-B16C-8203B9757F97}" destId="{FC30F3E3-D552-4992-8DC2-A398E8619327}" srcOrd="0" destOrd="0" presId="urn:microsoft.com/office/officeart/2009/layout/CircleArrowProcess"/>
    <dgm:cxn modelId="{E65F176F-8C71-41AA-94C2-0CF98BFD5771}" type="presParOf" srcId="{FC30F3E3-D552-4992-8DC2-A398E8619327}" destId="{6341CD08-04CB-43F4-B321-87C1A58C9D65}" srcOrd="0" destOrd="0" presId="urn:microsoft.com/office/officeart/2009/layout/CircleArrowProcess"/>
    <dgm:cxn modelId="{709328BB-A53E-4F81-B5A2-13F4E63455A6}" type="presParOf" srcId="{0D939B67-81C1-4328-B16C-8203B9757F97}" destId="{D73667C5-6B8D-45D3-896F-7140967056ED}" srcOrd="1" destOrd="0" presId="urn:microsoft.com/office/officeart/2009/layout/CircleArrowProcess"/>
    <dgm:cxn modelId="{D77BE430-10A5-4333-8D62-05BE378E7BF6}" type="presParOf" srcId="{0D939B67-81C1-4328-B16C-8203B9757F97}" destId="{B08B8A45-FF38-49FA-861D-DEF93EFA72C7}" srcOrd="2" destOrd="0" presId="urn:microsoft.com/office/officeart/2009/layout/CircleArrowProcess"/>
    <dgm:cxn modelId="{C98F4EC5-EDDD-4487-894D-696A50D9E1B3}" type="presParOf" srcId="{B08B8A45-FF38-49FA-861D-DEF93EFA72C7}" destId="{5BEEF015-45C3-4CFA-A685-6078D8D79552}" srcOrd="0" destOrd="0" presId="urn:microsoft.com/office/officeart/2009/layout/CircleArrowProcess"/>
    <dgm:cxn modelId="{B5011000-0B96-4AA0-B5A2-7DD0E2426C01}" type="presParOf" srcId="{0D939B67-81C1-4328-B16C-8203B9757F97}" destId="{07B4B332-5C19-40C5-8FAC-733A47DC9B68}" srcOrd="3" destOrd="0" presId="urn:microsoft.com/office/officeart/2009/layout/CircleArrowProcess"/>
    <dgm:cxn modelId="{9A8055F9-1F35-4B62-99D8-076B27480B83}" type="presParOf" srcId="{0D939B67-81C1-4328-B16C-8203B9757F97}" destId="{0726FC20-D2B5-4788-82E7-2A998D048801}" srcOrd="4" destOrd="0" presId="urn:microsoft.com/office/officeart/2009/layout/CircleArrowProcess"/>
    <dgm:cxn modelId="{FF2C5697-A2C8-48AE-A8DF-849352C91458}" type="presParOf" srcId="{0726FC20-D2B5-4788-82E7-2A998D048801}" destId="{24819B46-15B0-462C-A884-59F5EED7236A}" srcOrd="0" destOrd="0" presId="urn:microsoft.com/office/officeart/2009/layout/CircleArrowProcess"/>
    <dgm:cxn modelId="{95C14255-B151-4BFF-B7A3-894C23C8AD95}" type="presParOf" srcId="{0D939B67-81C1-4328-B16C-8203B9757F97}" destId="{7C3992EA-761E-4C31-9234-D465E84D6A8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93066" y="154544"/>
            <a:ext cx="500142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US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88640" y="8706986"/>
            <a:ext cx="3099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81214" y="8749354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2885B-E637-4042-B2DF-30C767EA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1669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24594"/>
            <a:ext cx="6598917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ctr">
              <a:defRPr sz="1400" b="1"/>
            </a:lvl1pPr>
          </a:lstStyle>
          <a:p>
            <a:r>
              <a:rPr lang="fr-FR" smtClean="0"/>
              <a:t>2020 Initiative – Conversations Tour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r>
              <a:rPr lang="en-US" smtClean="0"/>
              <a:t>09/18/14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BB4ECA3-34D5-43D0-B379-C607CF26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837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6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223630" y="199734"/>
            <a:ext cx="6336196" cy="464980"/>
          </a:xfrm>
        </p:spPr>
        <p:txBody>
          <a:bodyPr/>
          <a:lstStyle/>
          <a:p>
            <a:pPr algn="ctr"/>
            <a:r>
              <a:rPr lang="en-US" sz="1400" b="1" dirty="0" smtClean="0"/>
              <a:t>Why Kids Don't Know the Bible...and what we can do about it</a:t>
            </a:r>
          </a:p>
          <a:p>
            <a:pPr algn="ctr"/>
            <a:r>
              <a:rPr lang="en-US" sz="1050" dirty="0" smtClean="0"/>
              <a:t>EOD Kids Camp / Children’s Pastors and Leaders Day     Speaker:  Natalie Rogge  July 16, 2014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3979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223630" y="199734"/>
            <a:ext cx="6336196" cy="464980"/>
          </a:xfrm>
        </p:spPr>
        <p:txBody>
          <a:bodyPr/>
          <a:lstStyle/>
          <a:p>
            <a:pPr algn="ctr"/>
            <a:r>
              <a:rPr lang="en-US" sz="1400" b="1" dirty="0" smtClean="0"/>
              <a:t>Why Kids Don't Know the Bible...and what we can do about it</a:t>
            </a:r>
          </a:p>
          <a:p>
            <a:pPr algn="ctr"/>
            <a:r>
              <a:rPr lang="en-US" sz="1050" dirty="0" smtClean="0"/>
              <a:t>EOD Kids Camp / Children’s Pastors and Leaders Day     Speaker:  Natalie Rogge  July 16, 2014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3979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Why Kids Don't Know the Bible...and what we can do about it.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38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223630" y="199734"/>
            <a:ext cx="6336196" cy="464980"/>
          </a:xfrm>
        </p:spPr>
        <p:txBody>
          <a:bodyPr/>
          <a:lstStyle/>
          <a:p>
            <a:pPr algn="ctr"/>
            <a:r>
              <a:rPr lang="en-US" sz="1400" b="1" dirty="0" smtClean="0"/>
              <a:t>Why Kids Don't Know the Bible...and what we can do about it</a:t>
            </a:r>
          </a:p>
          <a:p>
            <a:pPr algn="ctr"/>
            <a:r>
              <a:rPr lang="en-US" sz="1050" dirty="0" smtClean="0"/>
              <a:t>EOD Kids Camp / Children’s Pastors and Leaders Day     Speaker:  Natalie Rogge  July 16, 2014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3979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223630" y="199734"/>
            <a:ext cx="6336196" cy="464980"/>
          </a:xfrm>
        </p:spPr>
        <p:txBody>
          <a:bodyPr/>
          <a:lstStyle/>
          <a:p>
            <a:pPr algn="ctr"/>
            <a:r>
              <a:rPr lang="en-US" sz="1400" b="1" dirty="0" smtClean="0"/>
              <a:t>Why Kids Don't Know the Bible...and what we can do about it</a:t>
            </a:r>
          </a:p>
          <a:p>
            <a:pPr algn="ctr"/>
            <a:r>
              <a:rPr lang="en-US" sz="1050" dirty="0" smtClean="0"/>
              <a:t>EOD Kids Camp / Children’s Pastors and Leaders Day     Speaker:  Natalie Rogge  July 16, 2014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397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Natalie Rogge – presentation on findings in the Bible Engagement Study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6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Why Kids Don't Know the Bible...and what we can do about it.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38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223630" y="199734"/>
            <a:ext cx="6336196" cy="464980"/>
          </a:xfrm>
        </p:spPr>
        <p:txBody>
          <a:bodyPr/>
          <a:lstStyle/>
          <a:p>
            <a:pPr algn="ctr"/>
            <a:r>
              <a:rPr lang="en-US" sz="1400" b="1" dirty="0" smtClean="0"/>
              <a:t>Why Kids Don't Know the Bible...and what we can do about it</a:t>
            </a:r>
          </a:p>
          <a:p>
            <a:pPr algn="ctr"/>
            <a:r>
              <a:rPr lang="en-US" sz="1050" dirty="0" smtClean="0"/>
              <a:t>EOD Kids Camp / Children’s Pastors and Leaders Day     Speaker:  Natalie Rogge  July 16, 2014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3979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223630" y="199734"/>
            <a:ext cx="6336196" cy="464980"/>
          </a:xfrm>
        </p:spPr>
        <p:txBody>
          <a:bodyPr/>
          <a:lstStyle/>
          <a:p>
            <a:pPr algn="ctr"/>
            <a:r>
              <a:rPr lang="en-US" sz="1400" b="1" dirty="0" smtClean="0"/>
              <a:t>Why Kids Don't Know the Bible...and what we can do about it</a:t>
            </a:r>
          </a:p>
          <a:p>
            <a:pPr algn="ctr"/>
            <a:r>
              <a:rPr lang="en-US" sz="1050" dirty="0" smtClean="0"/>
              <a:t>EOD Kids Camp / Children’s Pastors and Leaders Day     Speaker:  Natalie Rogge  July 16, 2014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3979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223630" y="199734"/>
            <a:ext cx="6336196" cy="464980"/>
          </a:xfrm>
        </p:spPr>
        <p:txBody>
          <a:bodyPr/>
          <a:lstStyle/>
          <a:p>
            <a:pPr algn="ctr"/>
            <a:r>
              <a:rPr lang="en-US" sz="1400" b="1" dirty="0" smtClean="0"/>
              <a:t>Why Kids Don't Know the Bible...and what we can do about it</a:t>
            </a:r>
          </a:p>
          <a:p>
            <a:pPr algn="ctr"/>
            <a:r>
              <a:rPr lang="en-US" sz="1050" dirty="0" smtClean="0"/>
              <a:t>EOD Kids Camp / Children’s Pastors and Leaders Day     Speaker:  Natalie Rogge  July 16, 2014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3979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Why Kids Don't Know the Bible...and what we can do about it.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Why Kids Don't Know the Bible...and what we can do about it.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3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Why Kids Don't Know the Bible...and what we can do about it.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3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Why Kids Don't Know the Bible...and what we can do about it.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3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2020 Initiative – Conversations Tour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09/18/14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ECA3-34D5-43D0-B379-C607CF2632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2D59B-7EB7-4F21-8CA4-7DB383291C35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223630" y="199734"/>
            <a:ext cx="6336196" cy="464980"/>
          </a:xfrm>
        </p:spPr>
        <p:txBody>
          <a:bodyPr/>
          <a:lstStyle/>
          <a:p>
            <a:pPr algn="ctr"/>
            <a:r>
              <a:rPr lang="en-US" sz="1400" b="1" dirty="0" smtClean="0"/>
              <a:t>Why Kids Don't Know the Bible...and what we can do about it</a:t>
            </a:r>
          </a:p>
          <a:p>
            <a:pPr algn="ctr"/>
            <a:r>
              <a:rPr lang="en-US" sz="1050" dirty="0" smtClean="0"/>
              <a:t>EOD Kids Camp / Children’s Pastors and Leaders Day     Speaker:  Natalie Rogge  July 16, 2014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397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EB15-B2BD-4E02-A795-5363AF7D91F8}" type="datetime1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97A5-4918-411A-B8A5-CD2F103CC9FC}" type="datetime1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88D9-F244-4B12-B74D-138662CFD3F2}" type="datetime1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187E-D8CE-4DED-BE8C-7FF1E4A8522A}" type="datetime1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CF5-5896-4D31-BD25-8414D7C4B8B4}" type="datetime1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3E50-F0B7-4772-9350-4C29C29540EB}" type="datetime1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E394-821D-4370-B2DE-9CC008388A7A}" type="datetime1">
              <a:rPr lang="en-US" smtClean="0"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5FE5-5A90-48AB-9EF9-EEC1B9610DE8}" type="datetime1">
              <a:rPr lang="en-US" smtClean="0"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08D6-C0B3-4EFE-98A5-3E20E7331582}" type="datetime1">
              <a:rPr lang="en-US" smtClean="0"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DF87-2CB1-4D87-A04E-087A4FDCCA42}" type="datetime1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43E2-6CB2-4FC7-B894-094BADDD75D0}" type="datetime1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163DE-A456-48DC-A4C5-217CB3305F43}" type="datetime1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Communications\ANALYSIS - Dec 2012-June 2013\2020 Initiative\Conversations Tour\EOD - October 9, 2014\FINAL PPT and JPGS\Intro and Spiritual Vitality sessions as jpgs\2020 Initiative - Intro and Spiritual Vitality Sessions as jpgs - 10.11.2014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-1"/>
            <a:ext cx="9170268" cy="68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6600" y="1511300"/>
            <a:ext cx="7620000" cy="4953000"/>
          </a:xfrm>
          <a:prstGeom prst="roundRect">
            <a:avLst/>
          </a:prstGeom>
          <a:solidFill>
            <a:srgbClr val="CFCB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81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 findings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50441"/>
            <a:ext cx="9144000" cy="5707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2700" y="1150441"/>
            <a:ext cx="9156700" cy="570755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1586914"/>
            <a:ext cx="7467600" cy="50419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970831"/>
            <a:ext cx="7162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/>
              <a:t>Canadians who strongly agree that the Bible is the Word of God are </a:t>
            </a:r>
          </a:p>
          <a:p>
            <a:pPr algn="ctr"/>
            <a:r>
              <a:rPr lang="en-US" altLang="en-US" sz="4000" b="1" dirty="0" smtClean="0"/>
              <a:t>10x’s more likely </a:t>
            </a:r>
          </a:p>
          <a:p>
            <a:pPr algn="ctr"/>
            <a:r>
              <a:rPr lang="en-US" altLang="en-US" sz="3200" dirty="0" smtClean="0"/>
              <a:t>to read the Bible frequently </a:t>
            </a:r>
          </a:p>
          <a:p>
            <a:pPr algn="ctr"/>
            <a:r>
              <a:rPr lang="en-US" altLang="en-US" sz="3200" dirty="0" smtClean="0"/>
              <a:t>(at least a few times a week) and </a:t>
            </a:r>
          </a:p>
          <a:p>
            <a:pPr algn="ctr"/>
            <a:r>
              <a:rPr lang="en-US" altLang="en-US" sz="4000" b="1" dirty="0" smtClean="0"/>
              <a:t>6x’s as likely </a:t>
            </a:r>
          </a:p>
          <a:p>
            <a:pPr algn="ctr"/>
            <a:r>
              <a:rPr lang="en-US" altLang="en-US" sz="3200" dirty="0" smtClean="0"/>
              <a:t>to attend religious services weekly as those who just moderately agree.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75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610" y="188640"/>
            <a:ext cx="9157220" cy="2016224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14" y="18864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8" y="2204864"/>
            <a:ext cx="915722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520" y="521385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69%</a:t>
            </a:r>
            <a:r>
              <a:rPr lang="en-US" sz="8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Canadians</a:t>
            </a:r>
            <a:endParaRPr lang="en-US" sz="8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858" y="2495798"/>
            <a:ext cx="82192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/>
              <a:t>a</a:t>
            </a:r>
            <a:r>
              <a:rPr lang="en-US" altLang="en-US" sz="3200" dirty="0" smtClean="0"/>
              <a:t>nd </a:t>
            </a:r>
            <a:r>
              <a:rPr lang="en-US" altLang="en-US" sz="3200" b="1" dirty="0" smtClean="0"/>
              <a:t>half of Christians</a:t>
            </a:r>
            <a:r>
              <a:rPr lang="en-US" altLang="en-US" sz="3200" dirty="0" smtClean="0"/>
              <a:t> agree that the Bible has </a:t>
            </a:r>
            <a:r>
              <a:rPr lang="en-US" altLang="en-US" sz="4000" dirty="0" smtClean="0"/>
              <a:t>irreconcilable contradictions. </a:t>
            </a:r>
          </a:p>
          <a:p>
            <a:pPr algn="ctr"/>
            <a:endParaRPr lang="en-US" alt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2% who believe the Bible has irreconcilable contradictions read it frequently.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8% would attend religious services          weekly.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n-US" altLang="en-US" sz="3200" dirty="0" smtClean="0"/>
          </a:p>
        </p:txBody>
      </p:sp>
      <p:pic>
        <p:nvPicPr>
          <p:cNvPr id="11266" name="Picture 2" descr="http://geoffreyholsclaw.net/wordpress/wp-content/uploads/2013/07/church-house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44" y="5085184"/>
            <a:ext cx="19016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610" y="188640"/>
            <a:ext cx="9157220" cy="2016224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14" y="18864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8" y="2204864"/>
            <a:ext cx="915722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520" y="521385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in 7 </a:t>
            </a:r>
            <a:r>
              <a:rPr lang="en-US" sz="7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Canadians</a:t>
            </a:r>
            <a:endParaRPr lang="en-US" sz="8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858" y="2495798"/>
            <a:ext cx="82192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/>
              <a:t>(13%) and about </a:t>
            </a:r>
            <a:r>
              <a:rPr lang="en-US" altLang="en-US" sz="3200" b="1" dirty="0" smtClean="0"/>
              <a:t>1 in 4 Christians </a:t>
            </a:r>
            <a:r>
              <a:rPr lang="en-US" altLang="en-US" sz="3200" dirty="0" smtClean="0"/>
              <a:t>(23%)</a:t>
            </a:r>
          </a:p>
          <a:p>
            <a:pPr algn="ctr"/>
            <a:r>
              <a:rPr lang="en-US" altLang="en-US" sz="3600" b="1" dirty="0"/>
              <a:t>s</a:t>
            </a:r>
            <a:r>
              <a:rPr lang="en-US" altLang="en-US" sz="3600" b="1" dirty="0" smtClean="0"/>
              <a:t>trongly agree </a:t>
            </a:r>
          </a:p>
          <a:p>
            <a:pPr algn="ctr"/>
            <a:r>
              <a:rPr lang="en-US" altLang="en-US" sz="3200" dirty="0" smtClean="0"/>
              <a:t>that the Bible </a:t>
            </a:r>
            <a:r>
              <a:rPr lang="en-US" altLang="en-US" sz="3600" b="1" dirty="0" smtClean="0"/>
              <a:t>is</a:t>
            </a:r>
            <a:r>
              <a:rPr lang="en-US" altLang="en-US" sz="3200" dirty="0" smtClean="0"/>
              <a:t> </a:t>
            </a:r>
            <a:r>
              <a:rPr lang="en-US" altLang="en-US" sz="3600" b="1" dirty="0" smtClean="0"/>
              <a:t>relevant</a:t>
            </a:r>
            <a:r>
              <a:rPr lang="en-US" altLang="en-US" sz="3200" dirty="0" smtClean="0"/>
              <a:t> to modern life. </a:t>
            </a:r>
          </a:p>
          <a:p>
            <a:pPr algn="ctr"/>
            <a:endParaRPr lang="en-US" altLang="en-US" sz="3200" dirty="0"/>
          </a:p>
          <a:p>
            <a:pPr algn="ctr"/>
            <a:endParaRPr lang="en-US" altLang="en-US" sz="3200" dirty="0"/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en-US" altLang="en-US" sz="3200" dirty="0" smtClean="0"/>
          </a:p>
        </p:txBody>
      </p:sp>
      <p:pic>
        <p:nvPicPr>
          <p:cNvPr id="11268" name="Picture 4" descr="http://www.wheatonbible.org/Content/10713/Icons/library-life-read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08" y="4452788"/>
            <a:ext cx="2492896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wheatonbible.org/Content/10713/Icons/library-life-read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76700"/>
            <a:ext cx="2492896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wheatonbible.org/Content/10713/Icons/library-life-read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60" y="4476699"/>
            <a:ext cx="2492896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wheatonbible.org/Content/10713/Icons/library-life-read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76700"/>
            <a:ext cx="2492896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6600" y="1511300"/>
            <a:ext cx="7620000" cy="4953000"/>
          </a:xfrm>
          <a:prstGeom prst="roundRect">
            <a:avLst/>
          </a:prstGeom>
          <a:solidFill>
            <a:srgbClr val="CFCB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81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 findings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50441"/>
            <a:ext cx="9144000" cy="5707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2700" y="1150441"/>
            <a:ext cx="9156700" cy="570755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1586914"/>
            <a:ext cx="7467600" cy="50419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970831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/>
              <a:t>Canadians who strongly agree the </a:t>
            </a:r>
          </a:p>
          <a:p>
            <a:pPr algn="ctr"/>
            <a:r>
              <a:rPr lang="en-US" altLang="en-US" sz="3200" dirty="0" smtClean="0"/>
              <a:t>Bible is relevant are </a:t>
            </a:r>
          </a:p>
          <a:p>
            <a:pPr algn="ctr"/>
            <a:r>
              <a:rPr lang="en-US" altLang="en-US" sz="3600" b="1" dirty="0" smtClean="0"/>
              <a:t>more than </a:t>
            </a:r>
            <a:r>
              <a:rPr lang="en-US" altLang="en-US" sz="4000" b="1" dirty="0" smtClean="0"/>
              <a:t>10x’s as likely </a:t>
            </a:r>
          </a:p>
          <a:p>
            <a:pPr algn="ctr"/>
            <a:r>
              <a:rPr lang="en-US" altLang="en-US" sz="3200" dirty="0" smtClean="0"/>
              <a:t>to read the Bible frequently </a:t>
            </a:r>
          </a:p>
          <a:p>
            <a:pPr algn="ctr"/>
            <a:endParaRPr lang="en-US" altLang="en-US" sz="3200" dirty="0" smtClean="0"/>
          </a:p>
          <a:p>
            <a:pPr algn="ctr"/>
            <a:r>
              <a:rPr lang="en-US" altLang="en-US" sz="4000" b="1" dirty="0"/>
              <a:t>4</a:t>
            </a:r>
            <a:r>
              <a:rPr lang="en-US" altLang="en-US" sz="4000" b="1" dirty="0" smtClean="0"/>
              <a:t>x’s as likely </a:t>
            </a:r>
          </a:p>
          <a:p>
            <a:pPr algn="ctr"/>
            <a:r>
              <a:rPr lang="en-US" altLang="en-US" sz="3200" dirty="0" smtClean="0"/>
              <a:t>to attend services weekly . . . </a:t>
            </a:r>
          </a:p>
        </p:txBody>
      </p:sp>
    </p:spTree>
    <p:extLst>
      <p:ext uri="{BB962C8B-B14F-4D97-AF65-F5344CB8AC3E}">
        <p14:creationId xmlns:p14="http://schemas.microsoft.com/office/powerpoint/2010/main" val="28850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6600" y="1511300"/>
            <a:ext cx="7620000" cy="4953000"/>
          </a:xfrm>
          <a:prstGeom prst="roundRect">
            <a:avLst/>
          </a:prstGeom>
          <a:solidFill>
            <a:srgbClr val="CFCB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81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 findings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50441"/>
            <a:ext cx="9144000" cy="5707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2700" y="1150441"/>
            <a:ext cx="9156700" cy="570755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1586914"/>
            <a:ext cx="7467600" cy="50419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970831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/>
              <a:t>5x’s </a:t>
            </a:r>
            <a:r>
              <a:rPr lang="en-US" altLang="en-US" sz="4000" b="1" dirty="0"/>
              <a:t>as likely </a:t>
            </a:r>
          </a:p>
          <a:p>
            <a:pPr algn="ctr"/>
            <a:r>
              <a:rPr lang="en-US" altLang="en-US" sz="3200" dirty="0"/>
              <a:t>to </a:t>
            </a:r>
            <a:r>
              <a:rPr lang="en-US" altLang="en-US" sz="3200" dirty="0" smtClean="0"/>
              <a:t>reflect frequently on its meaning for their lives</a:t>
            </a:r>
          </a:p>
          <a:p>
            <a:pPr algn="ctr"/>
            <a:endParaRPr lang="en-US" altLang="en-US" sz="3200" dirty="0" smtClean="0"/>
          </a:p>
          <a:p>
            <a:pPr algn="ctr"/>
            <a:r>
              <a:rPr lang="en-US" altLang="en-US" sz="4000" b="1" dirty="0"/>
              <a:t>a</a:t>
            </a:r>
            <a:r>
              <a:rPr lang="en-US" altLang="en-US" sz="4000" b="1" dirty="0" smtClean="0"/>
              <a:t>lmost 10x’s </a:t>
            </a:r>
            <a:r>
              <a:rPr lang="en-US" altLang="en-US" sz="4000" b="1" dirty="0"/>
              <a:t>as likely </a:t>
            </a:r>
          </a:p>
          <a:p>
            <a:pPr algn="ctr"/>
            <a:r>
              <a:rPr lang="en-US" altLang="en-US" sz="3200" dirty="0"/>
              <a:t>to </a:t>
            </a:r>
            <a:r>
              <a:rPr lang="en-US" altLang="en-US" sz="3200" dirty="0" smtClean="0"/>
              <a:t>talk to others about it at least weekly as those who just moderately agree.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92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610" y="188640"/>
            <a:ext cx="9157220" cy="2016224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14" y="18864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8" y="2204864"/>
            <a:ext cx="915722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520" y="52138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Almost </a:t>
            </a:r>
            <a:r>
              <a:rPr lang="en-US" sz="7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2/3’s</a:t>
            </a:r>
            <a:r>
              <a:rPr lang="en-US" sz="4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Canadians</a:t>
            </a:r>
            <a:endParaRPr lang="en-US" sz="4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858" y="2495798"/>
            <a:ext cx="82192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/>
              <a:t>(64%) and </a:t>
            </a:r>
            <a:r>
              <a:rPr lang="en-US" altLang="en-US" sz="3600" b="1" dirty="0" smtClean="0"/>
              <a:t>6 in 10 Christians </a:t>
            </a:r>
            <a:endParaRPr lang="en-US" altLang="en-US" sz="3200" b="1" dirty="0" smtClean="0"/>
          </a:p>
          <a:p>
            <a:r>
              <a:rPr lang="en-US" altLang="en-US" sz="3200" dirty="0" smtClean="0"/>
              <a:t>agree that the scriptures of </a:t>
            </a:r>
          </a:p>
          <a:p>
            <a:r>
              <a:rPr lang="en-US" altLang="en-US" sz="4000" dirty="0" smtClean="0"/>
              <a:t>all major world religions </a:t>
            </a:r>
          </a:p>
          <a:p>
            <a:r>
              <a:rPr lang="en-US" altLang="en-US" sz="3200" b="1" dirty="0" smtClean="0"/>
              <a:t>teach essentially the same things. </a:t>
            </a:r>
          </a:p>
          <a:p>
            <a:pPr algn="ctr"/>
            <a:endParaRPr lang="en-US" altLang="en-US" sz="3200" dirty="0" smtClean="0"/>
          </a:p>
          <a:p>
            <a:pPr algn="ctr"/>
            <a:endParaRPr lang="en-US" altLang="en-US" sz="1600" dirty="0" smtClean="0"/>
          </a:p>
          <a:p>
            <a:pPr algn="ctr"/>
            <a:r>
              <a:rPr lang="en-US" altLang="en-US" sz="2800" dirty="0" smtClean="0"/>
              <a:t>Those who do are likely to disregard the teachings of these texts and find a common ethic of </a:t>
            </a:r>
          </a:p>
          <a:p>
            <a:pPr algn="ctr"/>
            <a:r>
              <a:rPr lang="en-US" altLang="en-US" sz="2800" dirty="0" smtClean="0"/>
              <a:t>social peace behind the texts. </a:t>
            </a:r>
          </a:p>
        </p:txBody>
      </p:sp>
      <p:sp>
        <p:nvSpPr>
          <p:cNvPr id="2" name="AutoShape 2" descr="data:image/jpeg;base64,/9j/4AAQSkZJRgABAQAAAQABAAD/2wCEAAkGBxQTEhMSExIWFRUXFhYTGBcWFxYUGhsZGBcXFxgaFhsYHSggGB4lHBUVIjEhJSkrLi4uGB8zODMtNygtLisBCgoKDg0OGxAQGywkICQsLSw0LC4tLDQsLC0sLCwsLDUsNDQsLCwsLCwsLCwsLCwsLywsLCwsLCwsLCwsLCwsLP/AABEIALYBFgMBEQACEQEDEQH/xAAbAAEAAgMBAQAAAAAAAAAAAAAAAgMEBQYBB//EAD0QAAEDAgMFBQYFAwMFAQAAAAEAAhEDIRIxQQQFUWGBEyJxkaEGMkKxwdEjUmLh8ENykjOiwhUWU4LiFP/EABsBAQACAwEBAAAAAAAAAAAAAAABAwIEBQYH/8QAOREAAgECBAMGBQIFAwUAAAAAAAECAxEEEiExBUFRE2FxgaGxIpHB0fAy4RQzQlLxIySCFUOS0uL/2gAMAwEAAhEDEQA/APuKAIAgCAIAgCAIAgCAIAgCAIAgMHem8exDe7iLiQLxlxK1sVioYan2k7220MZSyq5pa2/6pPdDW8BBeSfSfABcd8bnUmo0ad/Hf09yvtb7I6LZKhcxjnNwuLQSOBi4uvQRd1dlxcpAQBAEAQBAEAQBAEAQBAEAQBAEAQBAEAQBAEAQBAEAQBAEAQBAEBhbx28U2uAcw1IkNc4N+ZH7rGUrJ236A5ba31Xuw1C/FOLC6GgQM72a2Jk/NedqvH15ujUirSXkl1vvf8sUvO3ZmO6C28fzW64nxUa1qcr2drq+vgVbPQ7XdzppUzBHcbY55Be9jsjbMlZAIAgCAIAgCAIAgCAIAgCAIAgCAIAgCAIAgCAIAgCAIAgCAIAgMZm30y80w9uMaT6DieSxU4uWW+vTmLmg9oNnd2rn4HFuESQMQtM5CwjiuHxjBVK8ozpRu14flyqpFvYxKRdUZg7SMDSRLsIey3dc79Ok2h3VMLiKmMw7pqeWcdHputtfrbmItyViii9stc8OLAcRDYkgX10nNcfA9lRxNq/LRW2vf2K42T1O4Y4EAgyCJB5Fe2NkkgCAIAgCAIAgCAIAgCAIAgCAIAgCAIAgCAIAgCAIAgCAICja9sZTEvcG8NSfAC56LGc4wWaTsg3YwKe/6bntYGv7xDQSALnK0ytOlxHD1anZwd34O3zMVNN2Rg7tr1qm0ycbW97E0gloiwbewPMX6LGhUrzxM86aitFtbx66/IhN3Y3xuqq6qX02gh2GMJDSCPiM6zqJ0tZU43BVqleFWk0svz/fwIlFt3Rds+xbRU7Rm0HultiC2MQMgsAvHI52W5GFaTnGrbK9rb2t7mWutzX7x3W2kwF78VUu7oAthGdieYM8YC5tXB4fCYWUZyerWq3fcYOKjExtkNLtPxC40xOlybWcGkmPey4BaeGhgKde+bSyazX3+XgYpQTOz2ao1zGuZ7pAItFtLHJenVraF5YpAQBAEAQBAEAQBAEAQBAEAQBAEAQBAEAQBAEAQBAEAQFL9qYHBhe0OOTZEnoocknYGJvTdLaxDsRa4WkRdvC/oVrYnB0sSkqi2d/zxMZRT3OaqV8FR2BopFsthrQXAC0uJBzFyRAPPNcnE4nFQrOGHpWtzte/7epW3JOyRdtG9nlzage5pDWyJIYXCZtMEHzWOI4rLtqfYO/WNvzUOpqrG53nvZzKdMhhDqjbTbCcM34kEi3IrsYnFRw9PtJJ+X1LJSsrmqdt9R7Q41gx7DAvga8ETcZYhGoi+i0qGLqYmgqikoSTtr+lv39brvMVJyVyL94tq4e3YThkYqbokagjhbQ+CpqY/DzmqWKjZxd+sfv6EOS2kT23b6RjBs9PC2LvaBYaADTx8lOI4xh4yUYRz/nIOouR0O7dq7Wm1+EtnQ8rSOIOi7NOeeKlZq/J7liMpZkhAEAQBAEAQBAEAQBAEAQBAEAQBAEAQBAEAQBAEAQGv3xvHsWiBL3ThBytmTyEj0WrjMXDDU88vJdWYyllVzlarySXOMkmSTa/G2WQ8l4yri61at2v9XK3LwNdybdzcbg3tLjTqVAR3cJcbySRE/FovVcOxFecP9wrPlfRvyL4Nvc2u9N39sGtLy0AyYi/mt6tSVWOVt27nYyaue7LuylTgtYJGp7x8zdTTo06atCKXgEkivbd4UO9TqOB0LYLvOAsKuIo09Kkku5tBtLc0W8NqpOhlKmMDTIc12CSQJ+Ezpc8OS5PEcXhIWoVIZlo9NLdOhXOUVoNpbR7Km5tEhz8QEvePdMFxg96beMrPFvCQw8asqd72SVrMmWVK9jGbWa3AWU2zhBcX4ny6T7uInDYTI48r0VMZRwnZ9nTSzK77l9zFyUbWRds9ZzcFZ1Z5uYYHOLnYTBxAnC0Wub8ls9t2a/ialZuD2jZc+X5bvMr21bNtQ9omknGwsESCJfPKwsraPF8NVvd5bdSVUTMvZ970ntc7FhDYnF3c8vGbrco4mlWi5wldIyUk9jLoV2vAc1wcDqFcmpK6JLFICAIAgCAIAgCAIAgCAIAgCAIAgCAIDnd/wC8pJosNh75Gv6B9fLiuLxbiHYR7Km/ifovuV1J20RP2Y2ky6kTIADmjheHAcvdtzU8GxU61Jxm7uPzsKcrozdo39QYSC/IwYDiPMCF05YmlGWVyV+nMzzIyaW3U3BhDxD5wTYmM4Bvorbok1/tDsL34HMbiIlpAIBgwQRJ4j1XN4pg5YmklDdO5hOOZaGDQ3XUY19VzAXBvcZZ8EkS46SBMATqqcBw6WEhKbtKdtPt5siMMupqQZkySZuTMzxnivO4qWIp4jNVdp7+HgUyunqZ+z73qsbhLgWibuBc4A6zN4z8BC62B4zNyjTqruvz7iyNR7Mv9ndrcHGjikFrg2TiAc3gdQRJ6LfwGIqdtPD1Xdx1T7n+eWxlBu7TMDbqFQPcKsYi25bF8xitrpkMguVxhVIVITnGN+q526ru+u5hUvdXJ7Ps+N7H1A1lJ5LSQ4UxIlvdEyJLchxN10oYaGJnHEVIK0ornz5eNzOyk7s2XtDspHZYWHAxrm2E4fdidYhufJTxjDVK1GKpq9nf0FSLa0NJ2gIbGYDW8Q4AQHAjIwBIOefJcrFSo4ih2kvhnBKNuv5q/crlZq/MBoEmFyJVJySi22lt3eBXcNdP86hTVozpO01ZktNbgtGcXWKnJJxTdny5EGXuvbDSqDvBrHEY8WUAG/I6eS7nBcXNT7FtZdXr9C2nLWx0B35Q/wDJ/tfHnC9D/GUL2zr5ouzIyqm2U2uDS9occgSJM5K9yS0ZJepAQBAEAQBAEAQBAEAQBAEAQBAazfm8ezbhafxHZfpGrj9OfgVp47GRwtLO9+S6v83MZSyo5cBeGnOU5Ocnds1XqI/mSzpVqlJ3pyafcSm1seNbBBFiBAIJFuizp4qtSvkk1fV97Ck1sWMrOD21AZc3IuJdoRqZ1WzQ4lVjVVSo3KyeniZKbvdmfsm/KjAQ4doS6QS7DAgWs3jK6lHjsVD/AFE3K/K1rfPoZqr1Nudrp16DzBeMJxUx7+U4YBseC70JwqwzR1TLb3Rx9Wsc2NcB+s4vLA37rytejgczULx81v4SKGo30PatQEYRmYEEEW1z5StGjSnCXaNaK73TXdt32MUjIp1C1zXNsWkOH78iJHVYYTEvDVVUS29iIuzudFsnZ7UzFUYMTCWkAkRrmIMEQV7OlKljKKnKKa6PkbKtJGn31SDamARgDQGAZQfeHjiBnouLx3tIOCjpFdOTX5p5ldW+htdz1u2pPovJloDcQMGDOEzxEek6rr8OxX8TQUnutGZwlmRjVvZ4tbLakkSSC3PXugGZ8TdatbgtKo82aV+b3uQ6aZr92Po/1w4zkQTgA5htx4mei1cE+Hxk6bTUr/1/ll6GMcmx0O37tpvpWDW4Wwx35QBa4+Hku7XoQrQcJK/0LWk1Y0uzbubUB7KticBJDmFgPDDqB5rhx4Rha0bUal2t3dP5/sVdnF7MwSCJBEEEgjgQYI815+vRlRqOnLdFTVnY9psLjhaC43MATYZn1Hms8NhKuIbVNXsFFvYqqt7MXZhI72FzS0GOIOYW9SoYuliYzqQb1td3a6brYzSknqd6yYE5xeMp5L2JsHqAIAgCAIAgCAIAgCAIAgCAx9u2ttJhe7wA1J0AWFSpGnBzk7JEN2OPrVXPcXuMuOfLgByC8NjcXLFVc725Lovzc1pSzMgtQxCAIAgI1HwCVZSpupNRXMlK57QBbBBId+YEg3z6clfHHVaU81J2XTlbkSpNPQy6G76tRoqNaCHE3lrZ4PjncHwnVdvEcOrYuEKkkoz59/Tz/ORY4OSvzMiluOqfeLWDUziPQC3qq6PAHmvVkrdwVLqRdu+m55ZQrBxAnC/F1wvjveF4lbGI4Rh602qUsrW6WvpdWJdNPY22zbvqU9nNNjmipMyBa5ymLmLSQutTpzhRyZvitvb6fuWJWVjT7logVTSc2m5kEuBcxwBb8Tbm94NvktHAUq9OU6dZqSeu/wBOSMIJrRmJs9Q03h7IlpcAbkEd5o1EiDI6LjfxrwmLnk1jd6J2RXmyyZtdxbxINXtas2xjEc4nEW6AZd0eS7PCsXLERk5yV77dEWU5X3NKBIvmbnxzK8vUr/7l1Vr8TfroUt63Os3TtBrUTjaBcstYECxIGmo6L2uFrutSjUatfkbMXdXPd37pZScXNLiYw94jKxyAHAKMPg6OHv2StfxIUUtjm94Bwq1MQwkuLosbH3TbiAvMcapzWIzyWjWnfYpqLUoI9MiLEeBGS5lKtOk80G0+4wTa2MylvSs2O/iA0eAZ8TE9ZXWpcdrxazpNfJ/nkZqqzf7p3mKwdLcLmm7ZxWORBgWzHRejwmLhiYZ4fIujJSRsFtGQQBAEAQBAEAQBAEAQBAePcACSYAuSeCA4/eW3Gs/Fk0WYOX5jzPoOq8jxbH9vPsoP4V6v7I16k76IxVxisIAgCAIAQibTugVA4bHLQ8OR+i2ZLtlmX6luuvevqvPradyZpjgPJYRxFWKspu3ixdltKsWsqUwO69sYRYB2YMcNDxC6eB4n2cJU6zdmtHu0ZxnZWZAj0y/ZcmnVnTlmg2n3GCdiz/8AQ+I7SpH97/utz/qmLtbP6L7GWeXUpDYmCb4gdZDhDh1lRDiFWNSVXS7Vnp6+JGd3uSWiYnjiNY6rKObeNwZW7qFN89rW7O5Au1sgcC7hcdCvRYHhuGqUozqJpvk3vb6F0YJq7Ot2VjQxoZGAAYYuIi0HXxXokklZFxqvaHa6jMLWS1pBlwEmbd0HT58FocQrYinTXYRu2/G358jCbaWhrdk3NVe1zz3NWh0y65nHN2mw45rnx4PKtDPXk879O7/Bh2d1ruY+1bHUpgF7IBtMg35xl+y5lfg+IpQzaS12jdv2Ri6bRjsYSYDS5xvEPxdMJFls4eFaypTw6fe1b1JV9rHQez9GHOJ2c0yBGNxcZk3AD7jIG1rLu4OnGCdqWT5a/Itiu6xvFumQQBAEAQBAEAQBAEAQBAa3f+zvfShl4ILm6uA0HWDGsQtbGU6lSjKFN2b/AD1MZJtaHKseCJBkLwk6cqcss1Zmq1Y9WACAIAgCAIARNipjJxd1uCAYR8XmJVzq027uGvc7EntMm88SFjWjFNZdLpMMkqiAgCAID1tQtmDEwDLWumMveB46Lo4LG4mkuyopO+trXM4ya0RPaqju52lnQQAWhhwAjCSIEXNTTIDr0OJQq1cPTlUj8avoly5+HIzndpXLN37LVM1KI912GWuAkwCbGARfipwFHGunGrCf/GV7WEFK10dVu91QsBqgB95A4TbU3jmvRU8+VZ7X7i1FO1b3pMJaXEuGjWudfhIEDzVVXF0aTtUkkHJLc17faPvXpHDycC7ygD1XOjxzDOeV3S62+m5h2qMv/r1GJl0/lwun7esLc/6jhcufOrevy3Ms8epnbLtLajQ9hkH+EEaFbcJqaUou6Zkar2g26rSdTNOMJxSCAZiPA66HQrVxuKeHip202+3X2MZSsebF7RscPxAWmYMAkePEeB9VhS4jRnZSeVvk/o9miFNG6p1A4S0gjiDI9FvmZJAEAQBAEAQBAEAQBAcvX9m34nFjmi5IzBjQG0HguRV4V2lSUnL4W72a2vvbW68it07s07apgFw6j6jMLzNTDxzuMHqm1Z76dHs/R9xS0WNM3F1rSi4u0lZmJ6oAQBAEAQBAQNIZxfiLH0Vsa9RK19Oj1XqTdjszo49YP7+qntYv9UF5XT+3oLim43Bi3CyipGKSlG+vX8QZNVEHjmyIWdOeSSlZO3XYlG59m9nDnGoWRhs1wLsJJkGzibjiLXK9hw6MZx7Z0lBvpzRsQ11sdA6k0yS0GRhMgXHA8l1DM9YwAQAABkBYICSA5v2j2NrC2o0EYnHEfhnSeBJ6Z6kLh8ZwsJUnVUfiVtV07/z0KqkdLmoXlCg8cJEZeCmMsrTtfx2Bn7l3j2EsddkFwGbsVhbjOs8F6fhvEk6cnWaSXl6F8J6anu9d6dthAYWhpxXgkmCLRpBP8C1uJ8UpV6PZU+e9+5mM5pqyNa+nNwSDxH1GRXFhWcVlaTXRr52e68iu5kbp240nFwbJIwubiwiZBk2M5W8V18Fj44O6nmlF/pt083o+pZGWU3DfaO16Rnk4R5m48l0lx3DNXtLwt+9jPtUUj2hfiuxoYLkCS6MhBkCSSBlqs8NxVV5SajaEVdt/n1Cncs/7jOIfhQ3XvS6OIER0VceOUJVFGzt1Y7VXN7SqhzQ5pkESCNQuyncsJqQEAQBAEAQBAcNUbDnDg5w8nELwvEY5cVUXf7mrP9TKnUgbxfiLH0WvGvUirX06PVepFzzC4ZGeR+4+yyz0pfqjbvX2f3Q0HaxmCPUen1TsM36JJ+j+T+jYsTa4HIz4KqUJRdpK3iQerEBAEAQBAQZm7p8ldP8Alw8/cl7E1SQXbHsxqvbTBiZJPBozjnkOq6PDMIsTWtLZaszhG7Oyo0g1oa0QAAAOQXtUraGyTUgIAgK9oYC1wc3ECDIznkgOGpmw8PH11Xz7E5e2llVld6dDUe5JUkBAEAQFW0ARORAsfkOfgtjDOTkoWvFvVfXu8SUWhUPR6EHnT4iZnSAAI0jvX/Ut54qH8GqEVrmu/wA5/sZZvhsePqR48P5pzWpTpOeuy6/m77iEjP3RvGpSwsc0Brnh1yScD4aC3KBMnzXq8PWeG7LDzu819Xy7uZenlsjp9p2xjGlznCBYxczwga8l1pzjCLlJ2SLCjZN603gHEGkuwYXEB08Im+Y81XRr06sFOD0ZCaZnK4kIAgCA8eDBixi3igOIrUXMcWP94XOsz8QOoN14jiVCtSrt1dc2qfX/AAa0009SC55gEAQFL6YLhbISSLG9hcdVtQqzhRbvu7Weq01ej06GSehPs+Dj8/mq+2T/AFQXqvZr2IuIdxB6EfVL0Xya80/ohoRdUIzaNBY8bahZQpU5u0ZfNdNeTYsiWI/l9QsclP8Av9GNBid+X1TJS/v9GNCDHOl3dGmvLwVs4U+zj8XXl3+JOlicu4D/ACP2VWWj/c//ABX/ALEaGbuN7htFP3b4mnPLCXf8QuxwWUFXahfVc7FlPc7FepLwgCAIAgNVvTdDHNc5jAKnvCLSReDpfLqtTFYOnXhJNK7W9te4xlFNHMg/z7rw1WlOlLLNWZrNWCwICAjUmDGcGPFZ0sudZ9r6+ARGkG5i54m59cvBW1pVV8MtF0Wi9NH46ku4q1CItM846Dnn5KKNJVFK7tbu9X3Lna+4SuO0J90dSI9Myp7KNP8AmPyT1+eyXr3C3UnRoAlrc8TmtPEy4T6StjBuVbEwjbRPbkvzruzKOrRvfafZvcqAfoMW5tPKDPmvQcYpSdFVYbwd/ItqLS5oQwZxfjr5ryk69Wd80m767u3y2KG2Spgl7GtIDy5uEnSDIJsbSOC3eGU6sq0ZR2Ter2vbxWplBO5utwvrtqYajKmFwJl8ugjWSTnlHgV6TBrFRk419Vyf7exdHNzOhXRMwgCA8c6ASdLoDjtv241n44gRDRyzk8zbyC8dxbHLEVMkdo383+bGvUldmMuSVhAEBXS1PE+gt9/NX1tFGHRer1+yJZYqCAgIVdBxcPS/0V1HTM+kX66fUlE1SQEBBvvHwb/yV0v5MfF/QnkTVJAIWdOpKnLNB2YTsbLce8RSJY6Qw3EAmHaiBofmOa9FwriUcrp152ts2/qXU58mbmhvqi4xjg6YgWT4F1ui7VLF0KrtCab8S1ST2NgCtgkIAgIVqoY0ucYABJPII3YHFVape5zzm4l3hOQ6CB0XhMfiO3xEprbZeC/LmrJ3dyC0zEIAgIvpg3yPEZqyFWUVl3XR7f570Tci6mSILreAn7eisjWhF5lDVd7t9/UXMrYdjfVIDBbV5nCOvxHkPRbuE4XVxMs01lj4eyMowbOj3budtI4icb9CbAf2jTxuvTYTA0cMvgWvV7l8YqJkby2TtWFmLDcGYnIyr61JVabpvZqxLV1Y53YN0PqPLXgtY0w5xBaXQcmcjx8uXBw3BrV3Kf6U9F18SqNPXU3Y3LSFRj2tw4fhbAaTxNpn7Bd50YNp9C2xsVaSEAQBAeFAcLIvh92Thn8snD6QvB49weJnk2v68/W5qztfQLUMQgI1XQCfLx0VlKCnNRe305+hKPWNgAcBCipNzk5PmQz1YAICD/eb1P0+quhpSm/Bet/oTyJqkgICHxf+vyP7q7/s/wDL3X7E8iapICAICFV0WzJsB9+StpQzO7dkt39u98iUXbJWfTEMqOb1kf4mQFvQ4tiab+F6dHrb6mSqNF53jWP9V3+0fILN8axT5peRPaSLti3tUa9uJ5cwkBwdGRtIMSIkHzW5gOL1alZU6trPmZQqNuzOj3hsva03MmJyPAgyPG4XoqtNVIOD2aa+Za1c5DaKDqbix0SIyuCDkR/NF4fHYKWFqZW7p6pmtKOVla0zEIAgCAyd2UWPqgVIwNa57pytEYuV/RdrglCM6rlJXt7llJXZsq3tEG/6dKWjIk4J8G4T/NF2J8XoqqqUE5O9tNiztFeyN8x0gGIkTB05FdVFhHaKmFrnRMAujjAlAYO7N8MrQ2C18EltyLGLOgA5g9VrYfF066vB69Oa8TFSTNktkyCAIAgCArr7Q1gl7g0SBJMCTkobsDjNrjtauGIDyBhytnHWZ5zFl47jOVYp2tstvr3mvU/UVrlFYQFdbThMnp+8K+hZuSvq1Zee/pdEosBVLTTsyAoAQEPi8G/M/wDyrtqPjL2X/wBE8iapICAg73h4O+bVdHWjLxj7SJ5E1SQEB490CSsoQc5ZUCNNupzPoOCsqzVskNl6vr9ui8yWTVJAQHjmyCDrZTGTi01ugb/YN/tDQ2rIIEF8S08zFxztHNeywvFaFZJSdpdH17jZjUTKvaWpTJbDm9o0wRPewkcNYJB5SseMQhPDPVXjZ9/4/Uipaxpl441wgCAICTnwwNyB/EcePecGg8mgAxxMru4ipOjhqdClvNXfV3/NS1u0UkUsJJDrtggjjIyJ4eC51Or/AA0r07OXXkvDr4/LqYJ22N5u3fmBobVDnX98d4wT8QztxErv4LjFOcVGq7S68mWxqLmZO3b/AKYBDPxDGeTI5nXot3E8So0N3d9F+aGUppD2a2LCztXNhzvdzszTMmJz8IWeDoxhHPkUXLVomKsbpbhkEAQBAEBh712M1aZYHQZBuJFjMFVV6Xa05U72urXIaurHHsokva0uDYLmG2O4sBIgkS2BwxdF53K69X+DxDu47SW+2z8vYp3eVhjpAPJcOrDJOUeja6Fb3PVWQEBWyxLeo+o8/mtip8cFU5rR/R+a08u8l9Sxa5AQEGZu6D0n6q6p/LgvF+tvoS9iapICAg/NvUen7K6n/Ln5e/7komqSAgKwJcZybYDnAM+qvbyU0lvLd917W+au/JE8ixUEBAEAQAhE7aoFdURB4Gehsfv0W1CpOtNqbu5L1W328yb3LFqkBAEAUAyNxbv7cuDyQGYZAIk6DwHdXrsPhqeImqzd0kkkntprfv1L1FS1Lt67uNEyJNM5HgeDvof4dDifCuz/ANWgtOa6eHd7eG2M6dtUUbHRDsT3z2VO7o+I/CweJieg1WPCsCpXr1l8K6+4hHmxurY2vrtBaADLy0XENybfMSR4rYwdVYzFZrWjHVLvfN97Ji80jtF6MuCAIAgCAIAgOe33ucyalMTN3MGc/mZz4jqL58niHD3VfbUdJr1/f/DK5wvqtzX1dleWNqdm+SS1wwm5AtUjMSM+YlamPwVTE0o1VC1TZrT7mM4tq/MxC8TEweBsfIrz9TD1af64teRU00eqkgrr5TwM9NfSVfh9ZZP7lbz5etiUWKggICFHIniT84+iur6NLol7X92SyapICAhUzb4/Qq6l+ma7vqiUTVJAQEG+87wafmPorp60ovva9n9SeRNUkBAEAQBACETad0CuibRqLfb0hX4hfFmW0tfv8ndEssVBAQBAZ/s+53bjCJBaQ/kIlpPUAdSvQcB7RSlp8L595bSudWRNivTl5j7TsLH0zTjC23uwIgyI0zWFSnGpBwlsyGrlG7t0MouLg5ziRh72GwmTGEDMgeS18NgqOGv2a3IjFLY2C2zIIAgCAIAgCAIAgIVaTXCHNDhwIB+aAwau5KLvgw/2kt9AY9FrVcHQq/rgn5GLimYdX2cHw1SP7mh3yhaFTgmGl+m8fB/e5i6SMIez1VtgWEaXcLcMitavwNzeZT156b9+/wCbmLpd5W7dNcf058HN+pC05cCxC2cX5v7GPZMop7trAAGk6dcj8ilfhGKlUbik14oOnI8ds1Qf0qn+Dj8gtWXCsWv6PVfcjJLoVuBGbXDxa4fMKqWAxMd6b+RGWXQpqvFr6t+ayo4avdp05bS/pfTwCi+ha2+QJ8AT8gsI4HEy2py+QyvoWN2d5ypVP8Hj5hXR4Xi3/R7fcnJLoWndNYd/szBERLS7jlPNbj4NiOxS0ve9r9xl2bsV1NmqNEupvA44T68Oq1J8JxcY5nD5NMx7ORSHg5XPAXJ8AM1rxweIk0lTl8mRlfQ3279wgsmtOI5AGMI4WsSdf4V6nC8KpU6WSolJvf8AYujTSWpHavZ4z+E4BsZPLiZ8b2KqxPBaVVp03k8r/VB0k9jSuaQS0iCDBHArzOJw88PUdOXL1KGrOx4qCCD6c3Fjx+h4hW06uVZZaxfL6ro/xkpjvfpHmfsp/wBFf3P5L7jQ8cXakDmLnoI+6zhGnKVoJyb2W3s7+w0N1uzcLnNDqziM+6IaY0xEZSNBC9HhuDUVadRa9L6L7+ZdGmuZ0Gz7O1jcLGho4D68TzXajFRVkWlqkBAEAQBAEAQBAEAQBAEAQBAEAQBAEAQBAEAQBAEAQBAEAQGBt26adV2IyHZEtMT48VrYjCUa9u0jexi4p7kWbkoAe5PMlxPnKRweHirKEfkicq6HO7ZUpH/SpvYQdXSCJvIJMdFwsfUwDzU8mWS5qKWv1RVNx2KabC5wa0FzjkB8+AHMrj4bCVcTLLTXnyRVGLexv90bnwHtKoBcPdGYbz5u+S9Xw/h0cKrvWXX7GxCGU3S6ZmEAQBAEAQBAEAQBAEAQBAEAQBAEAQBAEAQBAEAQBAEAQBAEAQBAEBwznYnEtBOJzi0AEkgkkGBfK68Vi6UsTjJqir6+yS9zWkrydjd+zmyVGuc9zcLXACHCHEjI8hc2Ppr6DhWGq0KTVSyvrbn5ltOLS1N8uqWBAEAQBAEAQBAEAQBAEAQBAEAQBAEAQBAEAQBAEAQBAEAQBAEAQBAePEggGLZoDXbr3Q2icUlzowyYEDgBzWtQwtOi5OO8ndsxUUjZLZMggCAIAgCAIAgCAI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MSExIWFRUXFhYTGBcWFxYUGhsZGBcXFxgaFhsYHSggGB4lHBUVIjEhJSkrLi4uGB8zODMtNygtLisBCgoKDg0OGxAQGywkICQsLSw0LC4tLDQsLC0sLCwsLDUsNDQsLCwsLCwsLCwsLCwsLywsLCwsLCwsLCwsLCwsLP/AABEIALYBFgMBEQACEQEDEQH/xAAbAAEAAgMBAQAAAAAAAAAAAAAAAgMEBQYBB//EAD0QAAEDAgMFBQYFAwMFAQAAAAEAAhEDIRIxQQQFUWGBEyJxkaEGMkKxwdEjUmLh8ENykjOiwhUWU4LiFP/EABsBAQACAwEBAAAAAAAAAAAAAAABAwIEBQYH/8QAOREAAgECBAMGBQIFAwUAAAAAAAECAxEEEiExBUFRE2FxgaGxIpHB0fAy4RQzQlLxIySCFUOS0uL/2gAMAwEAAhEDEQA/APuKAIAgCAIAgCAIAgCAIAgCAIAgMHem8exDe7iLiQLxlxK1sVioYan2k7220MZSyq5pa2/6pPdDW8BBeSfSfABcd8bnUmo0ad/Hf09yvtb7I6LZKhcxjnNwuLQSOBi4uvQRd1dlxcpAQBAEAQBAEAQBAEAQBAEAQBAEAQBAEAQBAEAQBAEAQBAEAQBAEBhbx28U2uAcw1IkNc4N+ZH7rGUrJ236A5ba31Xuw1C/FOLC6GgQM72a2Jk/NedqvH15ujUirSXkl1vvf8sUvO3ZmO6C28fzW64nxUa1qcr2drq+vgVbPQ7XdzppUzBHcbY55Be9jsjbMlZAIAgCAIAgCAIAgCAIAgCAIAgCAIAgCAIAgCAIAgCAIAgCAIAgMZm30y80w9uMaT6DieSxU4uWW+vTmLmg9oNnd2rn4HFuESQMQtM5CwjiuHxjBVK8ozpRu14flyqpFvYxKRdUZg7SMDSRLsIey3dc79Ok2h3VMLiKmMw7pqeWcdHputtfrbmItyViii9stc8OLAcRDYkgX10nNcfA9lRxNq/LRW2vf2K42T1O4Y4EAgyCJB5Fe2NkkgCAIAgCAIAgCAIAgCAIAgCAIAgCAIAgCAIAgCAIAgCAICja9sZTEvcG8NSfAC56LGc4wWaTsg3YwKe/6bntYGv7xDQSALnK0ytOlxHD1anZwd34O3zMVNN2Rg7tr1qm0ycbW97E0gloiwbewPMX6LGhUrzxM86aitFtbx66/IhN3Y3xuqq6qX02gh2GMJDSCPiM6zqJ0tZU43BVqleFWk0svz/fwIlFt3Rds+xbRU7Rm0HultiC2MQMgsAvHI52W5GFaTnGrbK9rb2t7mWutzX7x3W2kwF78VUu7oAthGdieYM8YC5tXB4fCYWUZyerWq3fcYOKjExtkNLtPxC40xOlybWcGkmPey4BaeGhgKde+bSyazX3+XgYpQTOz2ao1zGuZ7pAItFtLHJenVraF5YpAQBAEAQBAEAQBAEAQBAEAQBAEAQBAEAQBAEAQBAEAQFL9qYHBhe0OOTZEnoocknYGJvTdLaxDsRa4WkRdvC/oVrYnB0sSkqi2d/zxMZRT3OaqV8FR2BopFsthrQXAC0uJBzFyRAPPNcnE4nFQrOGHpWtzte/7epW3JOyRdtG9nlzage5pDWyJIYXCZtMEHzWOI4rLtqfYO/WNvzUOpqrG53nvZzKdMhhDqjbTbCcM34kEi3IrsYnFRw9PtJJ+X1LJSsrmqdt9R7Q41gx7DAvga8ETcZYhGoi+i0qGLqYmgqikoSTtr+lv39brvMVJyVyL94tq4e3YThkYqbokagjhbQ+CpqY/DzmqWKjZxd+sfv6EOS2kT23b6RjBs9PC2LvaBYaADTx8lOI4xh4yUYRz/nIOouR0O7dq7Wm1+EtnQ8rSOIOi7NOeeKlZq/J7liMpZkhAEAQBAEAQBAEAQBAEAQBAEAQBAEAQBAEAQBAEAQGv3xvHsWiBL3ThBytmTyEj0WrjMXDDU88vJdWYyllVzlarySXOMkmSTa/G2WQ8l4yri61at2v9XK3LwNdybdzcbg3tLjTqVAR3cJcbySRE/FovVcOxFecP9wrPlfRvyL4Nvc2u9N39sGtLy0AyYi/mt6tSVWOVt27nYyaue7LuylTgtYJGp7x8zdTTo06atCKXgEkivbd4UO9TqOB0LYLvOAsKuIo09Kkku5tBtLc0W8NqpOhlKmMDTIc12CSQJ+Ezpc8OS5PEcXhIWoVIZlo9NLdOhXOUVoNpbR7Km5tEhz8QEvePdMFxg96beMrPFvCQw8asqd72SVrMmWVK9jGbWa3AWU2zhBcX4ny6T7uInDYTI48r0VMZRwnZ9nTSzK77l9zFyUbWRds9ZzcFZ1Z5uYYHOLnYTBxAnC0Wub8ls9t2a/ialZuD2jZc+X5bvMr21bNtQ9omknGwsESCJfPKwsraPF8NVvd5bdSVUTMvZ970ntc7FhDYnF3c8vGbrco4mlWi5wldIyUk9jLoV2vAc1wcDqFcmpK6JLFICAIAgCAIAgCAIAgCAIAgCAIAgCAIDnd/wC8pJosNh75Gv6B9fLiuLxbiHYR7Km/ifovuV1J20RP2Y2ky6kTIADmjheHAcvdtzU8GxU61Jxm7uPzsKcrozdo39QYSC/IwYDiPMCF05YmlGWVyV+nMzzIyaW3U3BhDxD5wTYmM4Bvorbok1/tDsL34HMbiIlpAIBgwQRJ4j1XN4pg5YmklDdO5hOOZaGDQ3XUY19VzAXBvcZZ8EkS46SBMATqqcBw6WEhKbtKdtPt5siMMupqQZkySZuTMzxnivO4qWIp4jNVdp7+HgUyunqZ+z73qsbhLgWibuBc4A6zN4z8BC62B4zNyjTqruvz7iyNR7Mv9ndrcHGjikFrg2TiAc3gdQRJ6LfwGIqdtPD1Xdx1T7n+eWxlBu7TMDbqFQPcKsYi25bF8xitrpkMguVxhVIVITnGN+q526ru+u5hUvdXJ7Ps+N7H1A1lJ5LSQ4UxIlvdEyJLchxN10oYaGJnHEVIK0ornz5eNzOyk7s2XtDspHZYWHAxrm2E4fdidYhufJTxjDVK1GKpq9nf0FSLa0NJ2gIbGYDW8Q4AQHAjIwBIOefJcrFSo4ih2kvhnBKNuv5q/crlZq/MBoEmFyJVJySi22lt3eBXcNdP86hTVozpO01ZktNbgtGcXWKnJJxTdny5EGXuvbDSqDvBrHEY8WUAG/I6eS7nBcXNT7FtZdXr9C2nLWx0B35Q/wDJ/tfHnC9D/GUL2zr5ouzIyqm2U2uDS9occgSJM5K9yS0ZJepAQBAEAQBAEAQBAEAQBAEAQBAazfm8ezbhafxHZfpGrj9OfgVp47GRwtLO9+S6v83MZSyo5cBeGnOU5Ocnds1XqI/mSzpVqlJ3pyafcSm1seNbBBFiBAIJFuizp4qtSvkk1fV97Ck1sWMrOD21AZc3IuJdoRqZ1WzQ4lVjVVSo3KyeniZKbvdmfsm/KjAQ4doS6QS7DAgWs3jK6lHjsVD/AFE3K/K1rfPoZqr1Nudrp16DzBeMJxUx7+U4YBseC70JwqwzR1TLb3Rx9Wsc2NcB+s4vLA37rytejgczULx81v4SKGo30PatQEYRmYEEEW1z5StGjSnCXaNaK73TXdt32MUjIp1C1zXNsWkOH78iJHVYYTEvDVVUS29iIuzudFsnZ7UzFUYMTCWkAkRrmIMEQV7OlKljKKnKKa6PkbKtJGn31SDamARgDQGAZQfeHjiBnouLx3tIOCjpFdOTX5p5ldW+htdz1u2pPovJloDcQMGDOEzxEek6rr8OxX8TQUnutGZwlmRjVvZ4tbLakkSSC3PXugGZ8TdatbgtKo82aV+b3uQ6aZr92Po/1w4zkQTgA5htx4mei1cE+Hxk6bTUr/1/ll6GMcmx0O37tpvpWDW4Wwx35QBa4+Hku7XoQrQcJK/0LWk1Y0uzbubUB7KticBJDmFgPDDqB5rhx4Rha0bUal2t3dP5/sVdnF7MwSCJBEEEgjgQYI815+vRlRqOnLdFTVnY9psLjhaC43MATYZn1Hms8NhKuIbVNXsFFvYqqt7MXZhI72FzS0GOIOYW9SoYuliYzqQb1td3a6brYzSknqd6yYE5xeMp5L2JsHqAIAgCAIAgCAIAgCAIAgCAx9u2ttJhe7wA1J0AWFSpGnBzk7JEN2OPrVXPcXuMuOfLgByC8NjcXLFVc725Lovzc1pSzMgtQxCAIAgI1HwCVZSpupNRXMlK57QBbBBId+YEg3z6clfHHVaU81J2XTlbkSpNPQy6G76tRoqNaCHE3lrZ4PjncHwnVdvEcOrYuEKkkoz59/Tz/ORY4OSvzMiluOqfeLWDUziPQC3qq6PAHmvVkrdwVLqRdu+m55ZQrBxAnC/F1wvjveF4lbGI4Rh602qUsrW6WvpdWJdNPY22zbvqU9nNNjmipMyBa5ymLmLSQutTpzhRyZvitvb6fuWJWVjT7logVTSc2m5kEuBcxwBb8Tbm94NvktHAUq9OU6dZqSeu/wBOSMIJrRmJs9Q03h7IlpcAbkEd5o1EiDI6LjfxrwmLnk1jd6J2RXmyyZtdxbxINXtas2xjEc4nEW6AZd0eS7PCsXLERk5yV77dEWU5X3NKBIvmbnxzK8vUr/7l1Vr8TfroUt63Os3TtBrUTjaBcstYECxIGmo6L2uFrutSjUatfkbMXdXPd37pZScXNLiYw94jKxyAHAKMPg6OHv2StfxIUUtjm94Bwq1MQwkuLosbH3TbiAvMcapzWIzyWjWnfYpqLUoI9MiLEeBGS5lKtOk80G0+4wTa2MylvSs2O/iA0eAZ8TE9ZXWpcdrxazpNfJ/nkZqqzf7p3mKwdLcLmm7ZxWORBgWzHRejwmLhiYZ4fIujJSRsFtGQQBAEAQBAEAQBAEAQBAePcACSYAuSeCA4/eW3Gs/Fk0WYOX5jzPoOq8jxbH9vPsoP4V6v7I16k76IxVxisIAgCAIAQibTugVA4bHLQ8OR+i2ZLtlmX6luuvevqvPradyZpjgPJYRxFWKspu3ixdltKsWsqUwO69sYRYB2YMcNDxC6eB4n2cJU6zdmtHu0ZxnZWZAj0y/ZcmnVnTlmg2n3GCdiz/8AQ+I7SpH97/utz/qmLtbP6L7GWeXUpDYmCb4gdZDhDh1lRDiFWNSVXS7Vnp6+JGd3uSWiYnjiNY6rKObeNwZW7qFN89rW7O5Au1sgcC7hcdCvRYHhuGqUozqJpvk3vb6F0YJq7Ot2VjQxoZGAAYYuIi0HXxXokklZFxqvaHa6jMLWS1pBlwEmbd0HT58FocQrYinTXYRu2/G358jCbaWhrdk3NVe1zz3NWh0y65nHN2mw45rnx4PKtDPXk879O7/Bh2d1ruY+1bHUpgF7IBtMg35xl+y5lfg+IpQzaS12jdv2Ri6bRjsYSYDS5xvEPxdMJFls4eFaypTw6fe1b1JV9rHQez9GHOJ2c0yBGNxcZk3AD7jIG1rLu4OnGCdqWT5a/Itiu6xvFumQQBAEAQBAEAQBAEAQBAa3f+zvfShl4ILm6uA0HWDGsQtbGU6lSjKFN2b/AD1MZJtaHKseCJBkLwk6cqcss1Zmq1Y9WACAIAgCAIARNipjJxd1uCAYR8XmJVzq027uGvc7EntMm88SFjWjFNZdLpMMkqiAgCAID1tQtmDEwDLWumMveB46Lo4LG4mkuyopO+trXM4ya0RPaqju52lnQQAWhhwAjCSIEXNTTIDr0OJQq1cPTlUj8avoly5+HIzndpXLN37LVM1KI912GWuAkwCbGARfipwFHGunGrCf/GV7WEFK10dVu91QsBqgB95A4TbU3jmvRU8+VZ7X7i1FO1b3pMJaXEuGjWudfhIEDzVVXF0aTtUkkHJLc17faPvXpHDycC7ygD1XOjxzDOeV3S62+m5h2qMv/r1GJl0/lwun7esLc/6jhcufOrevy3Ms8epnbLtLajQ9hkH+EEaFbcJqaUou6Zkar2g26rSdTNOMJxSCAZiPA66HQrVxuKeHip202+3X2MZSsebF7RscPxAWmYMAkePEeB9VhS4jRnZSeVvk/o9miFNG6p1A4S0gjiDI9FvmZJAEAQBAEAQBAEAQBAcvX9m34nFjmi5IzBjQG0HguRV4V2lSUnL4W72a2vvbW68it07s07apgFw6j6jMLzNTDxzuMHqm1Z76dHs/R9xS0WNM3F1rSi4u0lZmJ6oAQBAEAQBAQNIZxfiLH0Vsa9RK19Oj1XqTdjszo49YP7+qntYv9UF5XT+3oLim43Bi3CyipGKSlG+vX8QZNVEHjmyIWdOeSSlZO3XYlG59m9nDnGoWRhs1wLsJJkGzibjiLXK9hw6MZx7Z0lBvpzRsQ11sdA6k0yS0GRhMgXHA8l1DM9YwAQAABkBYICSA5v2j2NrC2o0EYnHEfhnSeBJ6Z6kLh8ZwsJUnVUfiVtV07/z0KqkdLmoXlCg8cJEZeCmMsrTtfx2Bn7l3j2EsddkFwGbsVhbjOs8F6fhvEk6cnWaSXl6F8J6anu9d6dthAYWhpxXgkmCLRpBP8C1uJ8UpV6PZU+e9+5mM5pqyNa+nNwSDxH1GRXFhWcVlaTXRr52e68iu5kbp240nFwbJIwubiwiZBk2M5W8V18Fj44O6nmlF/pt083o+pZGWU3DfaO16Rnk4R5m48l0lx3DNXtLwt+9jPtUUj2hfiuxoYLkCS6MhBkCSSBlqs8NxVV5SajaEVdt/n1Cncs/7jOIfhQ3XvS6OIER0VceOUJVFGzt1Y7VXN7SqhzQ5pkESCNQuyncsJqQEAQBAEAQBAcNUbDnDg5w8nELwvEY5cVUXf7mrP9TKnUgbxfiLH0WvGvUirX06PVepFzzC4ZGeR+4+yyz0pfqjbvX2f3Q0HaxmCPUen1TsM36JJ+j+T+jYsTa4HIz4KqUJRdpK3iQerEBAEAQBAQZm7p8ldP8Alw8/cl7E1SQXbHsxqvbTBiZJPBozjnkOq6PDMIsTWtLZaszhG7Oyo0g1oa0QAAAOQXtUraGyTUgIAgK9oYC1wc3ECDIznkgOGpmw8PH11Xz7E5e2llVld6dDUe5JUkBAEAQFW0ARORAsfkOfgtjDOTkoWvFvVfXu8SUWhUPR6EHnT4iZnSAAI0jvX/Ut54qH8GqEVrmu/wA5/sZZvhsePqR48P5pzWpTpOeuy6/m77iEjP3RvGpSwsc0Brnh1yScD4aC3KBMnzXq8PWeG7LDzu819Xy7uZenlsjp9p2xjGlznCBYxczwga8l1pzjCLlJ2SLCjZN603gHEGkuwYXEB08Im+Y81XRr06sFOD0ZCaZnK4kIAgCA8eDBixi3igOIrUXMcWP94XOsz8QOoN14jiVCtSrt1dc2qfX/AAa0009SC55gEAQFL6YLhbISSLG9hcdVtQqzhRbvu7Weq01ej06GSehPs+Dj8/mq+2T/AFQXqvZr2IuIdxB6EfVL0Xya80/ohoRdUIzaNBY8bahZQpU5u0ZfNdNeTYsiWI/l9QsclP8Av9GNBid+X1TJS/v9GNCDHOl3dGmvLwVs4U+zj8XXl3+JOlicu4D/ACP2VWWj/c//ABX/ALEaGbuN7htFP3b4mnPLCXf8QuxwWUFXahfVc7FlPc7FepLwgCAIAgNVvTdDHNc5jAKnvCLSReDpfLqtTFYOnXhJNK7W9te4xlFNHMg/z7rw1WlOlLLNWZrNWCwICAjUmDGcGPFZ0sudZ9r6+ARGkG5i54m59cvBW1pVV8MtF0Wi9NH46ku4q1CItM846Dnn5KKNJVFK7tbu9X3Lna+4SuO0J90dSI9Myp7KNP8AmPyT1+eyXr3C3UnRoAlrc8TmtPEy4T6StjBuVbEwjbRPbkvzruzKOrRvfafZvcqAfoMW5tPKDPmvQcYpSdFVYbwd/ItqLS5oQwZxfjr5ryk69Wd80m767u3y2KG2Spgl7GtIDy5uEnSDIJsbSOC3eGU6sq0ZR2Ter2vbxWplBO5utwvrtqYajKmFwJl8ugjWSTnlHgV6TBrFRk419Vyf7exdHNzOhXRMwgCA8c6ASdLoDjtv241n44gRDRyzk8zbyC8dxbHLEVMkdo383+bGvUldmMuSVhAEBXS1PE+gt9/NX1tFGHRer1+yJZYqCAgIVdBxcPS/0V1HTM+kX66fUlE1SQEBBvvHwb/yV0v5MfF/QnkTVJAIWdOpKnLNB2YTsbLce8RSJY6Qw3EAmHaiBofmOa9FwriUcrp152ts2/qXU58mbmhvqi4xjg6YgWT4F1ui7VLF0KrtCab8S1ST2NgCtgkIAgIVqoY0ucYABJPII3YHFVape5zzm4l3hOQ6CB0XhMfiO3xEprbZeC/LmrJ3dyC0zEIAgIvpg3yPEZqyFWUVl3XR7f570Tci6mSILreAn7eisjWhF5lDVd7t9/UXMrYdjfVIDBbV5nCOvxHkPRbuE4XVxMs01lj4eyMowbOj3budtI4icb9CbAf2jTxuvTYTA0cMvgWvV7l8YqJkby2TtWFmLDcGYnIyr61JVabpvZqxLV1Y53YN0PqPLXgtY0w5xBaXQcmcjx8uXBw3BrV3Kf6U9F18SqNPXU3Y3LSFRj2tw4fhbAaTxNpn7Bd50YNp9C2xsVaSEAQBAeFAcLIvh92Thn8snD6QvB49weJnk2v68/W5qztfQLUMQgI1XQCfLx0VlKCnNRe305+hKPWNgAcBCipNzk5PmQz1YAICD/eb1P0+quhpSm/Bet/oTyJqkgICHxf+vyP7q7/s/wDL3X7E8iapICAICFV0WzJsB9+StpQzO7dkt39u98iUXbJWfTEMqOb1kf4mQFvQ4tiab+F6dHrb6mSqNF53jWP9V3+0fILN8axT5peRPaSLti3tUa9uJ5cwkBwdGRtIMSIkHzW5gOL1alZU6trPmZQqNuzOj3hsva03MmJyPAgyPG4XoqtNVIOD2aa+Za1c5DaKDqbix0SIyuCDkR/NF4fHYKWFqZW7p6pmtKOVla0zEIAgCAyd2UWPqgVIwNa57pytEYuV/RdrglCM6rlJXt7llJXZsq3tEG/6dKWjIk4J8G4T/NF2J8XoqqqUE5O9tNiztFeyN8x0gGIkTB05FdVFhHaKmFrnRMAujjAlAYO7N8MrQ2C18EltyLGLOgA5g9VrYfF066vB69Oa8TFSTNktkyCAIAgCArr7Q1gl7g0SBJMCTkobsDjNrjtauGIDyBhytnHWZ5zFl47jOVYp2tstvr3mvU/UVrlFYQFdbThMnp+8K+hZuSvq1Zee/pdEosBVLTTsyAoAQEPi8G/M/wDyrtqPjL2X/wBE8iapICAg73h4O+bVdHWjLxj7SJ5E1SQEB490CSsoQc5ZUCNNupzPoOCsqzVskNl6vr9ui8yWTVJAQHjmyCDrZTGTi01ugb/YN/tDQ2rIIEF8S08zFxztHNeywvFaFZJSdpdH17jZjUTKvaWpTJbDm9o0wRPewkcNYJB5SseMQhPDPVXjZ9/4/Uipaxpl441wgCAICTnwwNyB/EcePecGg8mgAxxMru4ipOjhqdClvNXfV3/NS1u0UkUsJJDrtggjjIyJ4eC51Or/AA0r07OXXkvDr4/LqYJ22N5u3fmBobVDnX98d4wT8QztxErv4LjFOcVGq7S68mWxqLmZO3b/AKYBDPxDGeTI5nXot3E8So0N3d9F+aGUppD2a2LCztXNhzvdzszTMmJz8IWeDoxhHPkUXLVomKsbpbhkEAQBAEBh712M1aZYHQZBuJFjMFVV6Xa05U72urXIaurHHsokva0uDYLmG2O4sBIgkS2BwxdF53K69X+DxDu47SW+2z8vYp3eVhjpAPJcOrDJOUeja6Fb3PVWQEBWyxLeo+o8/mtip8cFU5rR/R+a08u8l9Sxa5AQEGZu6D0n6q6p/LgvF+tvoS9iapICAg/NvUen7K6n/Ln5e/7komqSAgKwJcZybYDnAM+qvbyU0lvLd917W+au/JE8ixUEBAEAQAhE7aoFdURB4Gehsfv0W1CpOtNqbu5L1W328yb3LFqkBAEAUAyNxbv7cuDyQGYZAIk6DwHdXrsPhqeImqzd0kkkntprfv1L1FS1Lt67uNEyJNM5HgeDvof4dDifCuz/ANWgtOa6eHd7eG2M6dtUUbHRDsT3z2VO7o+I/CweJieg1WPCsCpXr1l8K6+4hHmxurY2vrtBaADLy0XENybfMSR4rYwdVYzFZrWjHVLvfN97Ji80jtF6MuCAIAgCAIAgOe33ucyalMTN3MGc/mZz4jqL58niHD3VfbUdJr1/f/DK5wvqtzX1dleWNqdm+SS1wwm5AtUjMSM+YlamPwVTE0o1VC1TZrT7mM4tq/MxC8TEweBsfIrz9TD1af64teRU00eqkgrr5TwM9NfSVfh9ZZP7lbz5etiUWKggICFHIniT84+iur6NLol7X92SyapICAhUzb4/Qq6l+ma7vqiUTVJAQEG+87wafmPorp60ovva9n9SeRNUkBAEAQBACETad0CuibRqLfb0hX4hfFmW0tfv8ndEssVBAQBAZ/s+53bjCJBaQ/kIlpPUAdSvQcB7RSlp8L595bSudWRNivTl5j7TsLH0zTjC23uwIgyI0zWFSnGpBwlsyGrlG7t0MouLg5ziRh72GwmTGEDMgeS18NgqOGv2a3IjFLY2C2zIIAgCAIAgCAIAgIVaTXCHNDhwIB+aAwau5KLvgw/2kt9AY9FrVcHQq/rgn5GLimYdX2cHw1SP7mh3yhaFTgmGl+m8fB/e5i6SMIez1VtgWEaXcLcMitavwNzeZT156b9+/wCbmLpd5W7dNcf058HN+pC05cCxC2cX5v7GPZMop7trAAGk6dcj8ilfhGKlUbik14oOnI8ds1Qf0qn+Dj8gtWXCsWv6PVfcjJLoVuBGbXDxa4fMKqWAxMd6b+RGWXQpqvFr6t+ayo4avdp05bS/pfTwCi+ha2+QJ8AT8gsI4HEy2py+QyvoWN2d5ypVP8Hj5hXR4Xi3/R7fcnJLoWndNYd/szBERLS7jlPNbj4NiOxS0ve9r9xl2bsV1NmqNEupvA44T68Oq1J8JxcY5nD5NMx7ORSHg5XPAXJ8AM1rxweIk0lTl8mRlfQ3279wgsmtOI5AGMI4WsSdf4V6nC8KpU6WSolJvf8AYujTSWpHavZ4z+E4BsZPLiZ8b2KqxPBaVVp03k8r/VB0k9jSuaQS0iCDBHArzOJw88PUdOXL1KGrOx4qCCD6c3Fjx+h4hW06uVZZaxfL6ro/xkpjvfpHmfsp/wBFf3P5L7jQ8cXakDmLnoI+6zhGnKVoJyb2W3s7+w0N1uzcLnNDqziM+6IaY0xEZSNBC9HhuDUVadRa9L6L7+ZdGmuZ0Gz7O1jcLGho4D68TzXajFRVkWlqkBAEAQBAEAQBAEAQBAEAQBAEAQBAEAQBAEAQBAEAQBAEAQGBt26adV2IyHZEtMT48VrYjCUa9u0jexi4p7kWbkoAe5PMlxPnKRweHirKEfkicq6HO7ZUpH/SpvYQdXSCJvIJMdFwsfUwDzU8mWS5qKWv1RVNx2KabC5wa0FzjkB8+AHMrj4bCVcTLLTXnyRVGLexv90bnwHtKoBcPdGYbz5u+S9Xw/h0cKrvWXX7GxCGU3S6ZmEAQBAEAQBAEAQBAEAQBAEAQBAEAQBAEAQBAEAQBAEAQBAEAQBAEBwznYnEtBOJzi0AEkgkkGBfK68Vi6UsTjJqir6+yS9zWkrydjd+zmyVGuc9zcLXACHCHEjI8hc2Ppr6DhWGq0KTVSyvrbn5ltOLS1N8uqWBAEAQBAEAQBAEAQBAEAQBAEAQBAEAQBAEAQBAEAQBAEAQBAEAQBAePEggGLZoDXbr3Q2icUlzowyYEDgBzWtQwtOi5OO8ndsxUUjZLZMggCAIAgCAIAgCAIA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://cdn.iphoneincanada.ca/wp-content/uploads/2009/09/drive_map_canad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20" y="2321540"/>
            <a:ext cx="3237160" cy="21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147002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300" b="1" spc="600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itchFamily="34" charset="0"/>
              </a:rPr>
              <a:t>BIBLE</a:t>
            </a:r>
            <a:r>
              <a:rPr lang="en-US" sz="73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73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 </a:t>
            </a:r>
            <a:r>
              <a:rPr lang="en-US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Study:</a:t>
            </a:r>
          </a:p>
          <a:p>
            <a:pPr algn="l"/>
            <a:endParaRPr lang="en-US" sz="7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2996952"/>
            <a:ext cx="8283152" cy="3384376"/>
          </a:xfrm>
          <a:prstGeom prst="rect">
            <a:avLst/>
          </a:prstGeom>
          <a:solidFill>
            <a:srgbClr val="3366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CONVERSATION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bible-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40" y="134076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610" y="195898"/>
            <a:ext cx="9157220" cy="2016224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14" y="18864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8" y="2204864"/>
            <a:ext cx="915722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8698" y="321658"/>
            <a:ext cx="86409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in 10</a:t>
            </a: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857" y="2492310"/>
            <a:ext cx="82192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/>
              <a:t>Only about </a:t>
            </a:r>
            <a:r>
              <a:rPr lang="en-US" altLang="en-US" sz="3600" b="1" dirty="0"/>
              <a:t>1 in </a:t>
            </a:r>
            <a:r>
              <a:rPr lang="en-US" altLang="en-US" sz="3600" b="1" dirty="0" smtClean="0"/>
              <a:t>10 </a:t>
            </a:r>
            <a:r>
              <a:rPr lang="en-US" altLang="en-US" sz="3200" b="1" dirty="0" smtClean="0"/>
              <a:t>Canadians </a:t>
            </a:r>
            <a:r>
              <a:rPr lang="en-US" altLang="en-US" sz="3200" dirty="0" smtClean="0"/>
              <a:t>(11%)</a:t>
            </a:r>
          </a:p>
          <a:p>
            <a:pPr algn="ctr"/>
            <a:r>
              <a:rPr lang="en-US" altLang="en-US" sz="3200" dirty="0"/>
              <a:t>a</a:t>
            </a:r>
            <a:r>
              <a:rPr lang="en-US" altLang="en-US" sz="3200" dirty="0" smtClean="0"/>
              <a:t>nd </a:t>
            </a:r>
            <a:r>
              <a:rPr lang="en-US" altLang="en-US" sz="3200" b="1" dirty="0" smtClean="0"/>
              <a:t>2 in 10 Christians</a:t>
            </a:r>
            <a:r>
              <a:rPr lang="en-US" altLang="en-US" sz="3200" dirty="0" smtClean="0"/>
              <a:t> (21%)</a:t>
            </a:r>
          </a:p>
          <a:p>
            <a:pPr algn="ctr"/>
            <a:r>
              <a:rPr lang="en-US" altLang="en-US" sz="3200" dirty="0" smtClean="0"/>
              <a:t>reflect on the meaning of the Bible for their lives at least a few times a week.  </a:t>
            </a:r>
          </a:p>
          <a:p>
            <a:pPr algn="ctr"/>
            <a:endParaRPr lang="en-US" altLang="en-US" sz="3200" dirty="0" smtClean="0"/>
          </a:p>
          <a:p>
            <a:endParaRPr lang="en-US" altLang="en-US" sz="3200" dirty="0"/>
          </a:p>
          <a:p>
            <a:endParaRPr lang="en-US" altLang="en-US" sz="3200" dirty="0"/>
          </a:p>
        </p:txBody>
      </p:sp>
      <p:pic>
        <p:nvPicPr>
          <p:cNvPr id="17" name="Picture 2" descr="hand, man, mens room, person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85" y="5080594"/>
            <a:ext cx="1673685" cy="15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and, man, mens room, person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7" y="5085184"/>
            <a:ext cx="1673685" cy="15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and, man, mens room, person, user icon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33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80" y="5080594"/>
            <a:ext cx="1673685" cy="15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and, man, mens room, person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71" y="4869160"/>
            <a:ext cx="1673685" cy="15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and, man, mens room, person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25" y="5429482"/>
            <a:ext cx="1673685" cy="15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, man, mens room, person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29482"/>
            <a:ext cx="1673685" cy="15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and, man, mens room, person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09" y="4725144"/>
            <a:ext cx="1673685" cy="15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and, man, mens room, person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49" y="4306097"/>
            <a:ext cx="1673685" cy="15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, man, mens room, person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37" y="5384657"/>
            <a:ext cx="1673685" cy="15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nd, man, mens room, person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43" y="4156572"/>
            <a:ext cx="1673685" cy="15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6600" y="1511300"/>
            <a:ext cx="7620000" cy="4953000"/>
          </a:xfrm>
          <a:prstGeom prst="roundRect">
            <a:avLst/>
          </a:prstGeom>
          <a:solidFill>
            <a:srgbClr val="CFCB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81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 findings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50441"/>
            <a:ext cx="9144000" cy="5707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2700" y="1150441"/>
            <a:ext cx="9156700" cy="570755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1586914"/>
            <a:ext cx="7467600" cy="50419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844824"/>
            <a:ext cx="7162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/>
              <a:t>  Canadians who reflect </a:t>
            </a:r>
          </a:p>
          <a:p>
            <a:r>
              <a:rPr lang="en-US" altLang="en-US" sz="3200" dirty="0" smtClean="0"/>
              <a:t>  at least a few times a week are  </a:t>
            </a:r>
          </a:p>
          <a:p>
            <a:pPr algn="ctr"/>
            <a:r>
              <a:rPr lang="en-US" altLang="en-US" sz="4000" b="1" dirty="0" smtClean="0"/>
              <a:t>4x’s as likely </a:t>
            </a:r>
          </a:p>
          <a:p>
            <a:pPr algn="ctr"/>
            <a:r>
              <a:rPr lang="en-US" altLang="en-US" sz="3200" dirty="0" smtClean="0"/>
              <a:t>to read the Bible frequently </a:t>
            </a:r>
          </a:p>
          <a:p>
            <a:pPr algn="ctr"/>
            <a:endParaRPr lang="en-US" altLang="en-US" sz="2400" dirty="0" smtClean="0"/>
          </a:p>
          <a:p>
            <a:pPr algn="ctr"/>
            <a:r>
              <a:rPr lang="en-US" altLang="en-US" sz="4000" b="1" dirty="0" smtClean="0"/>
              <a:t>2x’s as likely </a:t>
            </a:r>
          </a:p>
          <a:p>
            <a:pPr algn="ctr"/>
            <a:r>
              <a:rPr lang="en-US" altLang="en-US" sz="3200" dirty="0" smtClean="0"/>
              <a:t>to attend services weekly </a:t>
            </a:r>
          </a:p>
          <a:p>
            <a:pPr algn="ctr"/>
            <a:r>
              <a:rPr lang="en-US" altLang="en-US" sz="3200" dirty="0"/>
              <a:t>a</a:t>
            </a:r>
            <a:r>
              <a:rPr lang="en-US" altLang="en-US" sz="3200" dirty="0" smtClean="0"/>
              <a:t>s those who reflect just once a week      or once or twice a month. </a:t>
            </a:r>
          </a:p>
        </p:txBody>
      </p:sp>
      <p:pic>
        <p:nvPicPr>
          <p:cNvPr id="10" name="Picture 2" descr="https://cdn3.iconfinder.com/data/icons/blog-and-social-media-icons/512/Think-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40" y="1708487"/>
            <a:ext cx="1864528" cy="18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610" y="195898"/>
            <a:ext cx="9157220" cy="2016224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14" y="18864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8" y="2204864"/>
            <a:ext cx="915722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3528" y="270808"/>
            <a:ext cx="86409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Only 11%</a:t>
            </a:r>
            <a:endParaRPr lang="en-US" sz="115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857" y="2492310"/>
            <a:ext cx="82192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/>
              <a:t>Only 6% of Canadians</a:t>
            </a:r>
          </a:p>
          <a:p>
            <a:pPr algn="ctr"/>
            <a:r>
              <a:rPr lang="en-US" altLang="en-US" sz="3600" b="1" dirty="0"/>
              <a:t>a</a:t>
            </a:r>
            <a:r>
              <a:rPr lang="en-US" altLang="en-US" sz="3600" b="1" dirty="0" smtClean="0"/>
              <a:t>nd 11% of Christians </a:t>
            </a:r>
          </a:p>
          <a:p>
            <a:pPr algn="ctr"/>
            <a:r>
              <a:rPr lang="en-US" altLang="en-US" sz="4000" b="1" dirty="0" smtClean="0"/>
              <a:t>talk to others about the Bible </a:t>
            </a:r>
          </a:p>
          <a:p>
            <a:pPr algn="ctr"/>
            <a:r>
              <a:rPr lang="en-US" altLang="en-US" sz="3200" b="1" dirty="0" smtClean="0"/>
              <a:t>outside of religious services </a:t>
            </a:r>
          </a:p>
          <a:p>
            <a:pPr algn="ctr"/>
            <a:r>
              <a:rPr lang="en-US" altLang="en-US" sz="3200" dirty="0" smtClean="0"/>
              <a:t>at least once a week.  </a:t>
            </a:r>
            <a:endParaRPr lang="en-US" altLang="en-US" sz="3200" dirty="0"/>
          </a:p>
        </p:txBody>
      </p:sp>
      <p:pic>
        <p:nvPicPr>
          <p:cNvPr id="25602" name="Picture 2" descr="Two persons talking sharing sitting on a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04" y="437497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23528" y="548680"/>
            <a:ext cx="8424936" cy="4053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VITALITY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</a:rPr>
              <a:t>Part 1:</a:t>
            </a:r>
          </a:p>
          <a:p>
            <a:r>
              <a:rPr lang="en-US" sz="4400" dirty="0">
                <a:solidFill>
                  <a:schemeClr val="tx1"/>
                </a:solidFill>
              </a:rPr>
              <a:t>Presentation on the concerning findings regarding the Canadian church and its lack of </a:t>
            </a:r>
            <a:r>
              <a:rPr lang="en-US" sz="4400" dirty="0" smtClean="0">
                <a:solidFill>
                  <a:schemeClr val="tx1"/>
                </a:solidFill>
              </a:rPr>
              <a:t>engagement </a:t>
            </a:r>
            <a:r>
              <a:rPr lang="en-US" sz="4400" dirty="0">
                <a:solidFill>
                  <a:schemeClr val="tx1"/>
                </a:solidFill>
              </a:rPr>
              <a:t>with Scripture </a:t>
            </a:r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7806084" y="5378203"/>
            <a:ext cx="1872208" cy="1479797"/>
          </a:xfrm>
          <a:custGeom>
            <a:avLst/>
            <a:gdLst/>
            <a:ahLst/>
            <a:cxnLst>
              <a:cxn ang="0">
                <a:pos x="3583" y="2510"/>
              </a:cxn>
              <a:cxn ang="0">
                <a:pos x="2521" y="2334"/>
              </a:cxn>
              <a:cxn ang="0">
                <a:pos x="2982" y="701"/>
              </a:cxn>
              <a:cxn ang="0">
                <a:pos x="3342" y="1246"/>
              </a:cxn>
              <a:cxn ang="0">
                <a:pos x="3157" y="495"/>
              </a:cxn>
              <a:cxn ang="0">
                <a:pos x="3173" y="152"/>
              </a:cxn>
              <a:cxn ang="0">
                <a:pos x="3583" y="279"/>
              </a:cxn>
              <a:cxn ang="0">
                <a:pos x="3848" y="872"/>
              </a:cxn>
              <a:cxn ang="0">
                <a:pos x="4000" y="401"/>
              </a:cxn>
              <a:cxn ang="0">
                <a:pos x="4313" y="354"/>
              </a:cxn>
              <a:cxn ang="0">
                <a:pos x="4370" y="912"/>
              </a:cxn>
              <a:cxn ang="0">
                <a:pos x="3426" y="1478"/>
              </a:cxn>
              <a:cxn ang="0">
                <a:pos x="3908" y="1422"/>
              </a:cxn>
              <a:cxn ang="0">
                <a:pos x="3963" y="1701"/>
              </a:cxn>
              <a:cxn ang="0">
                <a:pos x="3155" y="1962"/>
              </a:cxn>
              <a:cxn ang="0">
                <a:pos x="4517" y="945"/>
              </a:cxn>
              <a:cxn ang="0">
                <a:pos x="5001" y="783"/>
              </a:cxn>
              <a:cxn ang="0">
                <a:pos x="4679" y="1623"/>
              </a:cxn>
              <a:cxn ang="0">
                <a:pos x="5142" y="1366"/>
              </a:cxn>
              <a:cxn ang="0">
                <a:pos x="5503" y="1312"/>
              </a:cxn>
              <a:cxn ang="0">
                <a:pos x="5631" y="1572"/>
              </a:cxn>
              <a:cxn ang="0">
                <a:pos x="5039" y="1968"/>
              </a:cxn>
              <a:cxn ang="0">
                <a:pos x="4629" y="1948"/>
              </a:cxn>
              <a:cxn ang="0">
                <a:pos x="4264" y="2234"/>
              </a:cxn>
              <a:cxn ang="0">
                <a:pos x="4821" y="2499"/>
              </a:cxn>
              <a:cxn ang="0">
                <a:pos x="5634" y="1994"/>
              </a:cxn>
              <a:cxn ang="0">
                <a:pos x="5163" y="2386"/>
              </a:cxn>
              <a:cxn ang="0">
                <a:pos x="5170" y="2729"/>
              </a:cxn>
              <a:cxn ang="0">
                <a:pos x="4976" y="2806"/>
              </a:cxn>
              <a:cxn ang="0">
                <a:pos x="4339" y="2916"/>
              </a:cxn>
              <a:cxn ang="0">
                <a:pos x="3626" y="2658"/>
              </a:cxn>
              <a:cxn ang="0">
                <a:pos x="3501" y="2710"/>
              </a:cxn>
              <a:cxn ang="0">
                <a:pos x="2125" y="4111"/>
              </a:cxn>
              <a:cxn ang="0">
                <a:pos x="2155" y="2748"/>
              </a:cxn>
              <a:cxn ang="0">
                <a:pos x="1905" y="2510"/>
              </a:cxn>
              <a:cxn ang="0">
                <a:pos x="1311" y="2776"/>
              </a:cxn>
              <a:cxn ang="0">
                <a:pos x="512" y="2916"/>
              </a:cxn>
              <a:cxn ang="0">
                <a:pos x="470" y="2623"/>
              </a:cxn>
              <a:cxn ang="0">
                <a:pos x="93" y="2407"/>
              </a:cxn>
              <a:cxn ang="0">
                <a:pos x="616" y="2293"/>
              </a:cxn>
              <a:cxn ang="0">
                <a:pos x="1222" y="2370"/>
              </a:cxn>
              <a:cxn ang="0">
                <a:pos x="1423" y="2205"/>
              </a:cxn>
              <a:cxn ang="0">
                <a:pos x="1158" y="1910"/>
              </a:cxn>
              <a:cxn ang="0">
                <a:pos x="531" y="1860"/>
              </a:cxn>
              <a:cxn ang="0">
                <a:pos x="250" y="1431"/>
              </a:cxn>
              <a:cxn ang="0">
                <a:pos x="440" y="1213"/>
              </a:cxn>
              <a:cxn ang="0">
                <a:pos x="1011" y="1556"/>
              </a:cxn>
              <a:cxn ang="0">
                <a:pos x="974" y="1305"/>
              </a:cxn>
              <a:cxn ang="0">
                <a:pos x="897" y="743"/>
              </a:cxn>
              <a:cxn ang="0">
                <a:pos x="1530" y="1630"/>
              </a:cxn>
              <a:cxn ang="0">
                <a:pos x="2034" y="1954"/>
              </a:cxn>
              <a:cxn ang="0">
                <a:pos x="1849" y="1654"/>
              </a:cxn>
              <a:cxn ang="0">
                <a:pos x="1884" y="1426"/>
              </a:cxn>
              <a:cxn ang="0">
                <a:pos x="2202" y="1471"/>
              </a:cxn>
              <a:cxn ang="0">
                <a:pos x="1058" y="544"/>
              </a:cxn>
              <a:cxn ang="0">
                <a:pos x="1596" y="833"/>
              </a:cxn>
              <a:cxn ang="0">
                <a:pos x="1746" y="513"/>
              </a:cxn>
              <a:cxn ang="0">
                <a:pos x="1915" y="969"/>
              </a:cxn>
              <a:cxn ang="0">
                <a:pos x="2170" y="574"/>
              </a:cxn>
              <a:cxn ang="0">
                <a:pos x="2420" y="500"/>
              </a:cxn>
              <a:cxn ang="0">
                <a:pos x="2657" y="842"/>
              </a:cxn>
              <a:cxn ang="0">
                <a:pos x="2706" y="1305"/>
              </a:cxn>
              <a:cxn ang="0">
                <a:pos x="2734" y="93"/>
              </a:cxn>
            </a:cxnLst>
            <a:rect l="0" t="0" r="r" b="b"/>
            <a:pathLst>
              <a:path w="5758" h="4116">
                <a:moveTo>
                  <a:pt x="3503" y="2246"/>
                </a:moveTo>
                <a:lnTo>
                  <a:pt x="3452" y="2252"/>
                </a:lnTo>
                <a:lnTo>
                  <a:pt x="3405" y="2260"/>
                </a:lnTo>
                <a:lnTo>
                  <a:pt x="3445" y="2273"/>
                </a:lnTo>
                <a:lnTo>
                  <a:pt x="3482" y="2292"/>
                </a:lnTo>
                <a:lnTo>
                  <a:pt x="3515" y="2318"/>
                </a:lnTo>
                <a:lnTo>
                  <a:pt x="3544" y="2349"/>
                </a:lnTo>
                <a:lnTo>
                  <a:pt x="3567" y="2388"/>
                </a:lnTo>
                <a:lnTo>
                  <a:pt x="3583" y="2429"/>
                </a:lnTo>
                <a:lnTo>
                  <a:pt x="3553" y="2438"/>
                </a:lnTo>
                <a:lnTo>
                  <a:pt x="3539" y="2400"/>
                </a:lnTo>
                <a:lnTo>
                  <a:pt x="3518" y="2365"/>
                </a:lnTo>
                <a:lnTo>
                  <a:pt x="3492" y="2337"/>
                </a:lnTo>
                <a:lnTo>
                  <a:pt x="3461" y="2314"/>
                </a:lnTo>
                <a:lnTo>
                  <a:pt x="3426" y="2297"/>
                </a:lnTo>
                <a:lnTo>
                  <a:pt x="3389" y="2288"/>
                </a:lnTo>
                <a:lnTo>
                  <a:pt x="3351" y="2286"/>
                </a:lnTo>
                <a:lnTo>
                  <a:pt x="3310" y="2293"/>
                </a:lnTo>
                <a:lnTo>
                  <a:pt x="3262" y="2318"/>
                </a:lnTo>
                <a:lnTo>
                  <a:pt x="3239" y="2335"/>
                </a:lnTo>
                <a:lnTo>
                  <a:pt x="3214" y="2358"/>
                </a:lnTo>
                <a:lnTo>
                  <a:pt x="3188" y="2384"/>
                </a:lnTo>
                <a:lnTo>
                  <a:pt x="3164" y="2414"/>
                </a:lnTo>
                <a:lnTo>
                  <a:pt x="3145" y="2447"/>
                </a:lnTo>
                <a:lnTo>
                  <a:pt x="3129" y="2485"/>
                </a:lnTo>
                <a:lnTo>
                  <a:pt x="3124" y="2523"/>
                </a:lnTo>
                <a:lnTo>
                  <a:pt x="3124" y="2586"/>
                </a:lnTo>
                <a:lnTo>
                  <a:pt x="3157" y="2588"/>
                </a:lnTo>
                <a:lnTo>
                  <a:pt x="3192" y="2590"/>
                </a:lnTo>
                <a:lnTo>
                  <a:pt x="3235" y="2583"/>
                </a:lnTo>
                <a:lnTo>
                  <a:pt x="3274" y="2567"/>
                </a:lnTo>
                <a:lnTo>
                  <a:pt x="3309" y="2543"/>
                </a:lnTo>
                <a:lnTo>
                  <a:pt x="3338" y="2513"/>
                </a:lnTo>
                <a:lnTo>
                  <a:pt x="3359" y="2476"/>
                </a:lnTo>
                <a:lnTo>
                  <a:pt x="3375" y="2436"/>
                </a:lnTo>
                <a:lnTo>
                  <a:pt x="3380" y="2391"/>
                </a:lnTo>
                <a:lnTo>
                  <a:pt x="3410" y="2391"/>
                </a:lnTo>
                <a:lnTo>
                  <a:pt x="3405" y="2440"/>
                </a:lnTo>
                <a:lnTo>
                  <a:pt x="3389" y="2483"/>
                </a:lnTo>
                <a:lnTo>
                  <a:pt x="3368" y="2523"/>
                </a:lnTo>
                <a:lnTo>
                  <a:pt x="3338" y="2558"/>
                </a:lnTo>
                <a:lnTo>
                  <a:pt x="3303" y="2586"/>
                </a:lnTo>
                <a:lnTo>
                  <a:pt x="3366" y="2577"/>
                </a:lnTo>
                <a:lnTo>
                  <a:pt x="3434" y="2562"/>
                </a:lnTo>
                <a:lnTo>
                  <a:pt x="3510" y="2539"/>
                </a:lnTo>
                <a:lnTo>
                  <a:pt x="3583" y="2510"/>
                </a:lnTo>
                <a:lnTo>
                  <a:pt x="3651" y="2473"/>
                </a:lnTo>
                <a:lnTo>
                  <a:pt x="3717" y="2429"/>
                </a:lnTo>
                <a:lnTo>
                  <a:pt x="3780" y="2381"/>
                </a:lnTo>
                <a:lnTo>
                  <a:pt x="3840" y="2325"/>
                </a:lnTo>
                <a:lnTo>
                  <a:pt x="3796" y="2304"/>
                </a:lnTo>
                <a:lnTo>
                  <a:pt x="3731" y="2279"/>
                </a:lnTo>
                <a:lnTo>
                  <a:pt x="3670" y="2262"/>
                </a:lnTo>
                <a:lnTo>
                  <a:pt x="3611" y="2250"/>
                </a:lnTo>
                <a:lnTo>
                  <a:pt x="3555" y="2246"/>
                </a:lnTo>
                <a:lnTo>
                  <a:pt x="3503" y="2246"/>
                </a:lnTo>
                <a:close/>
                <a:moveTo>
                  <a:pt x="2205" y="2246"/>
                </a:moveTo>
                <a:lnTo>
                  <a:pt x="2149" y="2250"/>
                </a:lnTo>
                <a:lnTo>
                  <a:pt x="2090" y="2262"/>
                </a:lnTo>
                <a:lnTo>
                  <a:pt x="2029" y="2279"/>
                </a:lnTo>
                <a:lnTo>
                  <a:pt x="1964" y="2304"/>
                </a:lnTo>
                <a:lnTo>
                  <a:pt x="1921" y="2325"/>
                </a:lnTo>
                <a:lnTo>
                  <a:pt x="1980" y="2381"/>
                </a:lnTo>
                <a:lnTo>
                  <a:pt x="2043" y="2429"/>
                </a:lnTo>
                <a:lnTo>
                  <a:pt x="2107" y="2473"/>
                </a:lnTo>
                <a:lnTo>
                  <a:pt x="2177" y="2510"/>
                </a:lnTo>
                <a:lnTo>
                  <a:pt x="2249" y="2539"/>
                </a:lnTo>
                <a:lnTo>
                  <a:pt x="2326" y="2562"/>
                </a:lnTo>
                <a:lnTo>
                  <a:pt x="2392" y="2577"/>
                </a:lnTo>
                <a:lnTo>
                  <a:pt x="2457" y="2586"/>
                </a:lnTo>
                <a:lnTo>
                  <a:pt x="2422" y="2558"/>
                </a:lnTo>
                <a:lnTo>
                  <a:pt x="2392" y="2523"/>
                </a:lnTo>
                <a:lnTo>
                  <a:pt x="2369" y="2483"/>
                </a:lnTo>
                <a:lnTo>
                  <a:pt x="2354" y="2440"/>
                </a:lnTo>
                <a:lnTo>
                  <a:pt x="2348" y="2391"/>
                </a:lnTo>
                <a:lnTo>
                  <a:pt x="2378" y="2391"/>
                </a:lnTo>
                <a:lnTo>
                  <a:pt x="2385" y="2436"/>
                </a:lnTo>
                <a:lnTo>
                  <a:pt x="2399" y="2476"/>
                </a:lnTo>
                <a:lnTo>
                  <a:pt x="2422" y="2513"/>
                </a:lnTo>
                <a:lnTo>
                  <a:pt x="2450" y="2543"/>
                </a:lnTo>
                <a:lnTo>
                  <a:pt x="2485" y="2567"/>
                </a:lnTo>
                <a:lnTo>
                  <a:pt x="2525" y="2583"/>
                </a:lnTo>
                <a:lnTo>
                  <a:pt x="2567" y="2590"/>
                </a:lnTo>
                <a:lnTo>
                  <a:pt x="2607" y="2588"/>
                </a:lnTo>
                <a:lnTo>
                  <a:pt x="2642" y="2584"/>
                </a:lnTo>
                <a:lnTo>
                  <a:pt x="2642" y="2503"/>
                </a:lnTo>
                <a:lnTo>
                  <a:pt x="2631" y="2466"/>
                </a:lnTo>
                <a:lnTo>
                  <a:pt x="2616" y="2433"/>
                </a:lnTo>
                <a:lnTo>
                  <a:pt x="2593" y="2403"/>
                </a:lnTo>
                <a:lnTo>
                  <a:pt x="2568" y="2375"/>
                </a:lnTo>
                <a:lnTo>
                  <a:pt x="2544" y="2353"/>
                </a:lnTo>
                <a:lnTo>
                  <a:pt x="2521" y="2334"/>
                </a:lnTo>
                <a:lnTo>
                  <a:pt x="2486" y="2313"/>
                </a:lnTo>
                <a:lnTo>
                  <a:pt x="2450" y="2293"/>
                </a:lnTo>
                <a:lnTo>
                  <a:pt x="2410" y="2286"/>
                </a:lnTo>
                <a:lnTo>
                  <a:pt x="2371" y="2288"/>
                </a:lnTo>
                <a:lnTo>
                  <a:pt x="2333" y="2297"/>
                </a:lnTo>
                <a:lnTo>
                  <a:pt x="2300" y="2314"/>
                </a:lnTo>
                <a:lnTo>
                  <a:pt x="2268" y="2337"/>
                </a:lnTo>
                <a:lnTo>
                  <a:pt x="2242" y="2365"/>
                </a:lnTo>
                <a:lnTo>
                  <a:pt x="2221" y="2400"/>
                </a:lnTo>
                <a:lnTo>
                  <a:pt x="2207" y="2438"/>
                </a:lnTo>
                <a:lnTo>
                  <a:pt x="2177" y="2429"/>
                </a:lnTo>
                <a:lnTo>
                  <a:pt x="2193" y="2388"/>
                </a:lnTo>
                <a:lnTo>
                  <a:pt x="2216" y="2349"/>
                </a:lnTo>
                <a:lnTo>
                  <a:pt x="2244" y="2318"/>
                </a:lnTo>
                <a:lnTo>
                  <a:pt x="2277" y="2292"/>
                </a:lnTo>
                <a:lnTo>
                  <a:pt x="2315" y="2273"/>
                </a:lnTo>
                <a:lnTo>
                  <a:pt x="2355" y="2260"/>
                </a:lnTo>
                <a:lnTo>
                  <a:pt x="2308" y="2252"/>
                </a:lnTo>
                <a:lnTo>
                  <a:pt x="2258" y="2246"/>
                </a:lnTo>
                <a:lnTo>
                  <a:pt x="2205" y="2246"/>
                </a:lnTo>
                <a:close/>
                <a:moveTo>
                  <a:pt x="2811" y="0"/>
                </a:moveTo>
                <a:lnTo>
                  <a:pt x="2949" y="0"/>
                </a:lnTo>
                <a:lnTo>
                  <a:pt x="2949" y="134"/>
                </a:lnTo>
                <a:lnTo>
                  <a:pt x="2963" y="122"/>
                </a:lnTo>
                <a:lnTo>
                  <a:pt x="2975" y="110"/>
                </a:lnTo>
                <a:lnTo>
                  <a:pt x="2998" y="79"/>
                </a:lnTo>
                <a:lnTo>
                  <a:pt x="3015" y="42"/>
                </a:lnTo>
                <a:lnTo>
                  <a:pt x="3024" y="4"/>
                </a:lnTo>
                <a:lnTo>
                  <a:pt x="3054" y="4"/>
                </a:lnTo>
                <a:lnTo>
                  <a:pt x="3043" y="49"/>
                </a:lnTo>
                <a:lnTo>
                  <a:pt x="3024" y="93"/>
                </a:lnTo>
                <a:lnTo>
                  <a:pt x="2996" y="131"/>
                </a:lnTo>
                <a:lnTo>
                  <a:pt x="2973" y="154"/>
                </a:lnTo>
                <a:lnTo>
                  <a:pt x="2949" y="173"/>
                </a:lnTo>
                <a:lnTo>
                  <a:pt x="2949" y="689"/>
                </a:lnTo>
                <a:lnTo>
                  <a:pt x="2979" y="661"/>
                </a:lnTo>
                <a:lnTo>
                  <a:pt x="3001" y="629"/>
                </a:lnTo>
                <a:lnTo>
                  <a:pt x="3019" y="593"/>
                </a:lnTo>
                <a:lnTo>
                  <a:pt x="3028" y="553"/>
                </a:lnTo>
                <a:lnTo>
                  <a:pt x="3029" y="509"/>
                </a:lnTo>
                <a:lnTo>
                  <a:pt x="3059" y="507"/>
                </a:lnTo>
                <a:lnTo>
                  <a:pt x="3059" y="553"/>
                </a:lnTo>
                <a:lnTo>
                  <a:pt x="3050" y="594"/>
                </a:lnTo>
                <a:lnTo>
                  <a:pt x="3033" y="635"/>
                </a:lnTo>
                <a:lnTo>
                  <a:pt x="3010" y="669"/>
                </a:lnTo>
                <a:lnTo>
                  <a:pt x="2982" y="701"/>
                </a:lnTo>
                <a:lnTo>
                  <a:pt x="2949" y="725"/>
                </a:lnTo>
                <a:lnTo>
                  <a:pt x="2949" y="1107"/>
                </a:lnTo>
                <a:lnTo>
                  <a:pt x="2979" y="1079"/>
                </a:lnTo>
                <a:lnTo>
                  <a:pt x="3003" y="1048"/>
                </a:lnTo>
                <a:lnTo>
                  <a:pt x="3021" y="1009"/>
                </a:lnTo>
                <a:lnTo>
                  <a:pt x="3031" y="969"/>
                </a:lnTo>
                <a:lnTo>
                  <a:pt x="3033" y="926"/>
                </a:lnTo>
                <a:lnTo>
                  <a:pt x="3063" y="924"/>
                </a:lnTo>
                <a:lnTo>
                  <a:pt x="3061" y="969"/>
                </a:lnTo>
                <a:lnTo>
                  <a:pt x="3052" y="1013"/>
                </a:lnTo>
                <a:lnTo>
                  <a:pt x="3036" y="1051"/>
                </a:lnTo>
                <a:lnTo>
                  <a:pt x="3012" y="1088"/>
                </a:lnTo>
                <a:lnTo>
                  <a:pt x="2984" y="1119"/>
                </a:lnTo>
                <a:lnTo>
                  <a:pt x="2949" y="1143"/>
                </a:lnTo>
                <a:lnTo>
                  <a:pt x="2949" y="1170"/>
                </a:lnTo>
                <a:lnTo>
                  <a:pt x="2951" y="1187"/>
                </a:lnTo>
                <a:lnTo>
                  <a:pt x="2953" y="1215"/>
                </a:lnTo>
                <a:lnTo>
                  <a:pt x="2956" y="1250"/>
                </a:lnTo>
                <a:lnTo>
                  <a:pt x="2960" y="1293"/>
                </a:lnTo>
                <a:lnTo>
                  <a:pt x="2963" y="1342"/>
                </a:lnTo>
                <a:lnTo>
                  <a:pt x="2968" y="1396"/>
                </a:lnTo>
                <a:lnTo>
                  <a:pt x="2973" y="1454"/>
                </a:lnTo>
                <a:lnTo>
                  <a:pt x="2994" y="1631"/>
                </a:lnTo>
                <a:lnTo>
                  <a:pt x="3001" y="1689"/>
                </a:lnTo>
                <a:lnTo>
                  <a:pt x="3043" y="1614"/>
                </a:lnTo>
                <a:lnTo>
                  <a:pt x="3092" y="1541"/>
                </a:lnTo>
                <a:lnTo>
                  <a:pt x="3106" y="1501"/>
                </a:lnTo>
                <a:lnTo>
                  <a:pt x="3111" y="1459"/>
                </a:lnTo>
                <a:lnTo>
                  <a:pt x="3110" y="1417"/>
                </a:lnTo>
                <a:lnTo>
                  <a:pt x="3099" y="1377"/>
                </a:lnTo>
                <a:lnTo>
                  <a:pt x="3080" y="1339"/>
                </a:lnTo>
                <a:lnTo>
                  <a:pt x="3054" y="1305"/>
                </a:lnTo>
                <a:lnTo>
                  <a:pt x="3021" y="1278"/>
                </a:lnTo>
                <a:lnTo>
                  <a:pt x="3036" y="1251"/>
                </a:lnTo>
                <a:lnTo>
                  <a:pt x="3071" y="1279"/>
                </a:lnTo>
                <a:lnTo>
                  <a:pt x="3099" y="1312"/>
                </a:lnTo>
                <a:lnTo>
                  <a:pt x="3120" y="1351"/>
                </a:lnTo>
                <a:lnTo>
                  <a:pt x="3134" y="1391"/>
                </a:lnTo>
                <a:lnTo>
                  <a:pt x="3141" y="1433"/>
                </a:lnTo>
                <a:lnTo>
                  <a:pt x="3141" y="1476"/>
                </a:lnTo>
                <a:lnTo>
                  <a:pt x="3190" y="1415"/>
                </a:lnTo>
                <a:lnTo>
                  <a:pt x="3244" y="1358"/>
                </a:lnTo>
                <a:lnTo>
                  <a:pt x="3303" y="1300"/>
                </a:lnTo>
                <a:lnTo>
                  <a:pt x="3323" y="1283"/>
                </a:lnTo>
                <a:lnTo>
                  <a:pt x="3340" y="1265"/>
                </a:lnTo>
                <a:lnTo>
                  <a:pt x="3342" y="1246"/>
                </a:lnTo>
                <a:lnTo>
                  <a:pt x="3344" y="1224"/>
                </a:lnTo>
                <a:lnTo>
                  <a:pt x="3330" y="1185"/>
                </a:lnTo>
                <a:lnTo>
                  <a:pt x="3309" y="1150"/>
                </a:lnTo>
                <a:lnTo>
                  <a:pt x="3284" y="1122"/>
                </a:lnTo>
                <a:lnTo>
                  <a:pt x="3255" y="1100"/>
                </a:lnTo>
                <a:lnTo>
                  <a:pt x="3220" y="1082"/>
                </a:lnTo>
                <a:lnTo>
                  <a:pt x="3183" y="1072"/>
                </a:lnTo>
                <a:lnTo>
                  <a:pt x="3145" y="1070"/>
                </a:lnTo>
                <a:lnTo>
                  <a:pt x="3106" y="1075"/>
                </a:lnTo>
                <a:lnTo>
                  <a:pt x="3099" y="1044"/>
                </a:lnTo>
                <a:lnTo>
                  <a:pt x="3146" y="1039"/>
                </a:lnTo>
                <a:lnTo>
                  <a:pt x="3192" y="1042"/>
                </a:lnTo>
                <a:lnTo>
                  <a:pt x="3237" y="1054"/>
                </a:lnTo>
                <a:lnTo>
                  <a:pt x="3277" y="1077"/>
                </a:lnTo>
                <a:lnTo>
                  <a:pt x="3312" y="1107"/>
                </a:lnTo>
                <a:lnTo>
                  <a:pt x="3342" y="1143"/>
                </a:lnTo>
                <a:lnTo>
                  <a:pt x="3337" y="1093"/>
                </a:lnTo>
                <a:lnTo>
                  <a:pt x="3326" y="1037"/>
                </a:lnTo>
                <a:lnTo>
                  <a:pt x="3310" y="981"/>
                </a:lnTo>
                <a:lnTo>
                  <a:pt x="3290" y="924"/>
                </a:lnTo>
                <a:lnTo>
                  <a:pt x="3260" y="866"/>
                </a:lnTo>
                <a:lnTo>
                  <a:pt x="3220" y="880"/>
                </a:lnTo>
                <a:lnTo>
                  <a:pt x="3178" y="885"/>
                </a:lnTo>
                <a:lnTo>
                  <a:pt x="3134" y="882"/>
                </a:lnTo>
                <a:lnTo>
                  <a:pt x="3094" y="872"/>
                </a:lnTo>
                <a:lnTo>
                  <a:pt x="3056" y="852"/>
                </a:lnTo>
                <a:lnTo>
                  <a:pt x="3019" y="826"/>
                </a:lnTo>
                <a:lnTo>
                  <a:pt x="2989" y="793"/>
                </a:lnTo>
                <a:lnTo>
                  <a:pt x="3014" y="776"/>
                </a:lnTo>
                <a:lnTo>
                  <a:pt x="3040" y="804"/>
                </a:lnTo>
                <a:lnTo>
                  <a:pt x="3070" y="826"/>
                </a:lnTo>
                <a:lnTo>
                  <a:pt x="3101" y="842"/>
                </a:lnTo>
                <a:lnTo>
                  <a:pt x="3136" y="852"/>
                </a:lnTo>
                <a:lnTo>
                  <a:pt x="3173" y="854"/>
                </a:lnTo>
                <a:lnTo>
                  <a:pt x="3209" y="851"/>
                </a:lnTo>
                <a:lnTo>
                  <a:pt x="3244" y="840"/>
                </a:lnTo>
                <a:lnTo>
                  <a:pt x="3211" y="797"/>
                </a:lnTo>
                <a:lnTo>
                  <a:pt x="3171" y="757"/>
                </a:lnTo>
                <a:lnTo>
                  <a:pt x="3124" y="720"/>
                </a:lnTo>
                <a:lnTo>
                  <a:pt x="3174" y="643"/>
                </a:lnTo>
                <a:lnTo>
                  <a:pt x="3178" y="645"/>
                </a:lnTo>
                <a:lnTo>
                  <a:pt x="3181" y="648"/>
                </a:lnTo>
                <a:lnTo>
                  <a:pt x="3186" y="608"/>
                </a:lnTo>
                <a:lnTo>
                  <a:pt x="3183" y="568"/>
                </a:lnTo>
                <a:lnTo>
                  <a:pt x="3174" y="530"/>
                </a:lnTo>
                <a:lnTo>
                  <a:pt x="3157" y="495"/>
                </a:lnTo>
                <a:lnTo>
                  <a:pt x="3134" y="464"/>
                </a:lnTo>
                <a:lnTo>
                  <a:pt x="3104" y="438"/>
                </a:lnTo>
                <a:lnTo>
                  <a:pt x="3070" y="417"/>
                </a:lnTo>
                <a:lnTo>
                  <a:pt x="3080" y="389"/>
                </a:lnTo>
                <a:lnTo>
                  <a:pt x="3117" y="410"/>
                </a:lnTo>
                <a:lnTo>
                  <a:pt x="3150" y="438"/>
                </a:lnTo>
                <a:lnTo>
                  <a:pt x="3176" y="469"/>
                </a:lnTo>
                <a:lnTo>
                  <a:pt x="3195" y="506"/>
                </a:lnTo>
                <a:lnTo>
                  <a:pt x="3209" y="544"/>
                </a:lnTo>
                <a:lnTo>
                  <a:pt x="3216" y="584"/>
                </a:lnTo>
                <a:lnTo>
                  <a:pt x="3216" y="626"/>
                </a:lnTo>
                <a:lnTo>
                  <a:pt x="3207" y="668"/>
                </a:lnTo>
                <a:lnTo>
                  <a:pt x="3256" y="713"/>
                </a:lnTo>
                <a:lnTo>
                  <a:pt x="3298" y="762"/>
                </a:lnTo>
                <a:lnTo>
                  <a:pt x="3333" y="811"/>
                </a:lnTo>
                <a:lnTo>
                  <a:pt x="3363" y="863"/>
                </a:lnTo>
                <a:lnTo>
                  <a:pt x="3386" y="915"/>
                </a:lnTo>
                <a:lnTo>
                  <a:pt x="3403" y="967"/>
                </a:lnTo>
                <a:lnTo>
                  <a:pt x="3415" y="1020"/>
                </a:lnTo>
                <a:lnTo>
                  <a:pt x="3424" y="1068"/>
                </a:lnTo>
                <a:lnTo>
                  <a:pt x="3429" y="1117"/>
                </a:lnTo>
                <a:lnTo>
                  <a:pt x="3433" y="1161"/>
                </a:lnTo>
                <a:lnTo>
                  <a:pt x="3485" y="1088"/>
                </a:lnTo>
                <a:lnTo>
                  <a:pt x="3532" y="1011"/>
                </a:lnTo>
                <a:lnTo>
                  <a:pt x="3571" y="933"/>
                </a:lnTo>
                <a:lnTo>
                  <a:pt x="3606" y="854"/>
                </a:lnTo>
                <a:lnTo>
                  <a:pt x="3544" y="809"/>
                </a:lnTo>
                <a:lnTo>
                  <a:pt x="3490" y="757"/>
                </a:lnTo>
                <a:lnTo>
                  <a:pt x="3441" y="701"/>
                </a:lnTo>
                <a:lnTo>
                  <a:pt x="3401" y="638"/>
                </a:lnTo>
                <a:lnTo>
                  <a:pt x="3366" y="572"/>
                </a:lnTo>
                <a:lnTo>
                  <a:pt x="3338" y="500"/>
                </a:lnTo>
                <a:lnTo>
                  <a:pt x="3319" y="425"/>
                </a:lnTo>
                <a:lnTo>
                  <a:pt x="3305" y="345"/>
                </a:lnTo>
                <a:lnTo>
                  <a:pt x="3262" y="323"/>
                </a:lnTo>
                <a:lnTo>
                  <a:pt x="3221" y="295"/>
                </a:lnTo>
                <a:lnTo>
                  <a:pt x="3186" y="262"/>
                </a:lnTo>
                <a:lnTo>
                  <a:pt x="3157" y="222"/>
                </a:lnTo>
                <a:lnTo>
                  <a:pt x="3131" y="171"/>
                </a:lnTo>
                <a:lnTo>
                  <a:pt x="3115" y="119"/>
                </a:lnTo>
                <a:lnTo>
                  <a:pt x="3108" y="63"/>
                </a:lnTo>
                <a:lnTo>
                  <a:pt x="3110" y="7"/>
                </a:lnTo>
                <a:lnTo>
                  <a:pt x="3155" y="11"/>
                </a:lnTo>
                <a:lnTo>
                  <a:pt x="3153" y="60"/>
                </a:lnTo>
                <a:lnTo>
                  <a:pt x="3159" y="107"/>
                </a:lnTo>
                <a:lnTo>
                  <a:pt x="3173" y="152"/>
                </a:lnTo>
                <a:lnTo>
                  <a:pt x="3195" y="195"/>
                </a:lnTo>
                <a:lnTo>
                  <a:pt x="3225" y="234"/>
                </a:lnTo>
                <a:lnTo>
                  <a:pt x="3260" y="267"/>
                </a:lnTo>
                <a:lnTo>
                  <a:pt x="3300" y="293"/>
                </a:lnTo>
                <a:lnTo>
                  <a:pt x="3298" y="215"/>
                </a:lnTo>
                <a:lnTo>
                  <a:pt x="3302" y="143"/>
                </a:lnTo>
                <a:lnTo>
                  <a:pt x="3309" y="79"/>
                </a:lnTo>
                <a:lnTo>
                  <a:pt x="3317" y="26"/>
                </a:lnTo>
                <a:lnTo>
                  <a:pt x="3406" y="37"/>
                </a:lnTo>
                <a:lnTo>
                  <a:pt x="3400" y="77"/>
                </a:lnTo>
                <a:lnTo>
                  <a:pt x="3394" y="124"/>
                </a:lnTo>
                <a:lnTo>
                  <a:pt x="3389" y="176"/>
                </a:lnTo>
                <a:lnTo>
                  <a:pt x="3387" y="234"/>
                </a:lnTo>
                <a:lnTo>
                  <a:pt x="3391" y="295"/>
                </a:lnTo>
                <a:lnTo>
                  <a:pt x="3400" y="366"/>
                </a:lnTo>
                <a:lnTo>
                  <a:pt x="3413" y="434"/>
                </a:lnTo>
                <a:lnTo>
                  <a:pt x="3433" y="499"/>
                </a:lnTo>
                <a:lnTo>
                  <a:pt x="3459" y="558"/>
                </a:lnTo>
                <a:lnTo>
                  <a:pt x="3490" y="612"/>
                </a:lnTo>
                <a:lnTo>
                  <a:pt x="3529" y="662"/>
                </a:lnTo>
                <a:lnTo>
                  <a:pt x="3546" y="628"/>
                </a:lnTo>
                <a:lnTo>
                  <a:pt x="3557" y="589"/>
                </a:lnTo>
                <a:lnTo>
                  <a:pt x="3560" y="551"/>
                </a:lnTo>
                <a:lnTo>
                  <a:pt x="3557" y="513"/>
                </a:lnTo>
                <a:lnTo>
                  <a:pt x="3546" y="476"/>
                </a:lnTo>
                <a:lnTo>
                  <a:pt x="3529" y="439"/>
                </a:lnTo>
                <a:lnTo>
                  <a:pt x="3503" y="408"/>
                </a:lnTo>
                <a:lnTo>
                  <a:pt x="3523" y="387"/>
                </a:lnTo>
                <a:lnTo>
                  <a:pt x="3550" y="420"/>
                </a:lnTo>
                <a:lnTo>
                  <a:pt x="3571" y="455"/>
                </a:lnTo>
                <a:lnTo>
                  <a:pt x="3583" y="493"/>
                </a:lnTo>
                <a:lnTo>
                  <a:pt x="3590" y="533"/>
                </a:lnTo>
                <a:lnTo>
                  <a:pt x="3590" y="574"/>
                </a:lnTo>
                <a:lnTo>
                  <a:pt x="3583" y="614"/>
                </a:lnTo>
                <a:lnTo>
                  <a:pt x="3569" y="652"/>
                </a:lnTo>
                <a:lnTo>
                  <a:pt x="3550" y="687"/>
                </a:lnTo>
                <a:lnTo>
                  <a:pt x="3592" y="727"/>
                </a:lnTo>
                <a:lnTo>
                  <a:pt x="3639" y="765"/>
                </a:lnTo>
                <a:lnTo>
                  <a:pt x="3667" y="669"/>
                </a:lnTo>
                <a:lnTo>
                  <a:pt x="3689" y="575"/>
                </a:lnTo>
                <a:lnTo>
                  <a:pt x="3707" y="485"/>
                </a:lnTo>
                <a:lnTo>
                  <a:pt x="3719" y="399"/>
                </a:lnTo>
                <a:lnTo>
                  <a:pt x="3679" y="377"/>
                </a:lnTo>
                <a:lnTo>
                  <a:pt x="3642" y="349"/>
                </a:lnTo>
                <a:lnTo>
                  <a:pt x="3611" y="317"/>
                </a:lnTo>
                <a:lnTo>
                  <a:pt x="3583" y="279"/>
                </a:lnTo>
                <a:lnTo>
                  <a:pt x="3557" y="227"/>
                </a:lnTo>
                <a:lnTo>
                  <a:pt x="3539" y="173"/>
                </a:lnTo>
                <a:lnTo>
                  <a:pt x="3532" y="115"/>
                </a:lnTo>
                <a:lnTo>
                  <a:pt x="3536" y="58"/>
                </a:lnTo>
                <a:lnTo>
                  <a:pt x="3558" y="61"/>
                </a:lnTo>
                <a:lnTo>
                  <a:pt x="3581" y="66"/>
                </a:lnTo>
                <a:lnTo>
                  <a:pt x="3578" y="115"/>
                </a:lnTo>
                <a:lnTo>
                  <a:pt x="3583" y="164"/>
                </a:lnTo>
                <a:lnTo>
                  <a:pt x="3599" y="211"/>
                </a:lnTo>
                <a:lnTo>
                  <a:pt x="3621" y="255"/>
                </a:lnTo>
                <a:lnTo>
                  <a:pt x="3651" y="293"/>
                </a:lnTo>
                <a:lnTo>
                  <a:pt x="3684" y="324"/>
                </a:lnTo>
                <a:lnTo>
                  <a:pt x="3724" y="351"/>
                </a:lnTo>
                <a:lnTo>
                  <a:pt x="3730" y="286"/>
                </a:lnTo>
                <a:lnTo>
                  <a:pt x="3733" y="227"/>
                </a:lnTo>
                <a:lnTo>
                  <a:pt x="3733" y="100"/>
                </a:lnTo>
                <a:lnTo>
                  <a:pt x="3853" y="131"/>
                </a:lnTo>
                <a:lnTo>
                  <a:pt x="3853" y="185"/>
                </a:lnTo>
                <a:lnTo>
                  <a:pt x="3852" y="251"/>
                </a:lnTo>
                <a:lnTo>
                  <a:pt x="3846" y="326"/>
                </a:lnTo>
                <a:lnTo>
                  <a:pt x="3838" y="408"/>
                </a:lnTo>
                <a:lnTo>
                  <a:pt x="3826" y="499"/>
                </a:lnTo>
                <a:lnTo>
                  <a:pt x="3808" y="594"/>
                </a:lnTo>
                <a:lnTo>
                  <a:pt x="3785" y="694"/>
                </a:lnTo>
                <a:lnTo>
                  <a:pt x="3756" y="797"/>
                </a:lnTo>
                <a:lnTo>
                  <a:pt x="3717" y="901"/>
                </a:lnTo>
                <a:lnTo>
                  <a:pt x="3672" y="1004"/>
                </a:lnTo>
                <a:lnTo>
                  <a:pt x="3716" y="1007"/>
                </a:lnTo>
                <a:lnTo>
                  <a:pt x="3759" y="1002"/>
                </a:lnTo>
                <a:lnTo>
                  <a:pt x="3803" y="990"/>
                </a:lnTo>
                <a:lnTo>
                  <a:pt x="3824" y="981"/>
                </a:lnTo>
                <a:lnTo>
                  <a:pt x="3845" y="969"/>
                </a:lnTo>
                <a:lnTo>
                  <a:pt x="3829" y="929"/>
                </a:lnTo>
                <a:lnTo>
                  <a:pt x="3820" y="887"/>
                </a:lnTo>
                <a:lnTo>
                  <a:pt x="3819" y="845"/>
                </a:lnTo>
                <a:lnTo>
                  <a:pt x="3824" y="804"/>
                </a:lnTo>
                <a:lnTo>
                  <a:pt x="3838" y="763"/>
                </a:lnTo>
                <a:lnTo>
                  <a:pt x="3857" y="727"/>
                </a:lnTo>
                <a:lnTo>
                  <a:pt x="3885" y="694"/>
                </a:lnTo>
                <a:lnTo>
                  <a:pt x="3918" y="666"/>
                </a:lnTo>
                <a:lnTo>
                  <a:pt x="3934" y="690"/>
                </a:lnTo>
                <a:lnTo>
                  <a:pt x="3901" y="718"/>
                </a:lnTo>
                <a:lnTo>
                  <a:pt x="3876" y="753"/>
                </a:lnTo>
                <a:lnTo>
                  <a:pt x="3859" y="790"/>
                </a:lnTo>
                <a:lnTo>
                  <a:pt x="3850" y="830"/>
                </a:lnTo>
                <a:lnTo>
                  <a:pt x="3848" y="872"/>
                </a:lnTo>
                <a:lnTo>
                  <a:pt x="3853" y="913"/>
                </a:lnTo>
                <a:lnTo>
                  <a:pt x="3869" y="953"/>
                </a:lnTo>
                <a:lnTo>
                  <a:pt x="3904" y="922"/>
                </a:lnTo>
                <a:lnTo>
                  <a:pt x="3932" y="887"/>
                </a:lnTo>
                <a:lnTo>
                  <a:pt x="3955" y="845"/>
                </a:lnTo>
                <a:lnTo>
                  <a:pt x="3995" y="865"/>
                </a:lnTo>
                <a:lnTo>
                  <a:pt x="3970" y="910"/>
                </a:lnTo>
                <a:lnTo>
                  <a:pt x="3941" y="948"/>
                </a:lnTo>
                <a:lnTo>
                  <a:pt x="3904" y="983"/>
                </a:lnTo>
                <a:lnTo>
                  <a:pt x="3864" y="1011"/>
                </a:lnTo>
                <a:lnTo>
                  <a:pt x="3819" y="1034"/>
                </a:lnTo>
                <a:lnTo>
                  <a:pt x="3777" y="1046"/>
                </a:lnTo>
                <a:lnTo>
                  <a:pt x="3735" y="1053"/>
                </a:lnTo>
                <a:lnTo>
                  <a:pt x="3693" y="1053"/>
                </a:lnTo>
                <a:lnTo>
                  <a:pt x="3651" y="1048"/>
                </a:lnTo>
                <a:lnTo>
                  <a:pt x="3609" y="1121"/>
                </a:lnTo>
                <a:lnTo>
                  <a:pt x="3560" y="1192"/>
                </a:lnTo>
                <a:lnTo>
                  <a:pt x="3506" y="1264"/>
                </a:lnTo>
                <a:lnTo>
                  <a:pt x="3609" y="1241"/>
                </a:lnTo>
                <a:lnTo>
                  <a:pt x="3707" y="1211"/>
                </a:lnTo>
                <a:lnTo>
                  <a:pt x="3801" y="1176"/>
                </a:lnTo>
                <a:lnTo>
                  <a:pt x="3892" y="1135"/>
                </a:lnTo>
                <a:lnTo>
                  <a:pt x="3977" y="1086"/>
                </a:lnTo>
                <a:lnTo>
                  <a:pt x="4060" y="1032"/>
                </a:lnTo>
                <a:lnTo>
                  <a:pt x="4136" y="971"/>
                </a:lnTo>
                <a:lnTo>
                  <a:pt x="4101" y="913"/>
                </a:lnTo>
                <a:lnTo>
                  <a:pt x="4075" y="852"/>
                </a:lnTo>
                <a:lnTo>
                  <a:pt x="4058" y="791"/>
                </a:lnTo>
                <a:lnTo>
                  <a:pt x="4046" y="730"/>
                </a:lnTo>
                <a:lnTo>
                  <a:pt x="4040" y="668"/>
                </a:lnTo>
                <a:lnTo>
                  <a:pt x="4042" y="607"/>
                </a:lnTo>
                <a:lnTo>
                  <a:pt x="4047" y="547"/>
                </a:lnTo>
                <a:lnTo>
                  <a:pt x="4012" y="513"/>
                </a:lnTo>
                <a:lnTo>
                  <a:pt x="3984" y="471"/>
                </a:lnTo>
                <a:lnTo>
                  <a:pt x="3962" y="427"/>
                </a:lnTo>
                <a:lnTo>
                  <a:pt x="3946" y="378"/>
                </a:lnTo>
                <a:lnTo>
                  <a:pt x="3937" y="323"/>
                </a:lnTo>
                <a:lnTo>
                  <a:pt x="3939" y="269"/>
                </a:lnTo>
                <a:lnTo>
                  <a:pt x="3948" y="215"/>
                </a:lnTo>
                <a:lnTo>
                  <a:pt x="3967" y="164"/>
                </a:lnTo>
                <a:lnTo>
                  <a:pt x="4011" y="178"/>
                </a:lnTo>
                <a:lnTo>
                  <a:pt x="3993" y="223"/>
                </a:lnTo>
                <a:lnTo>
                  <a:pt x="3983" y="269"/>
                </a:lnTo>
                <a:lnTo>
                  <a:pt x="3983" y="317"/>
                </a:lnTo>
                <a:lnTo>
                  <a:pt x="3990" y="366"/>
                </a:lnTo>
                <a:lnTo>
                  <a:pt x="4000" y="401"/>
                </a:lnTo>
                <a:lnTo>
                  <a:pt x="4016" y="434"/>
                </a:lnTo>
                <a:lnTo>
                  <a:pt x="4033" y="464"/>
                </a:lnTo>
                <a:lnTo>
                  <a:pt x="4056" y="492"/>
                </a:lnTo>
                <a:lnTo>
                  <a:pt x="4070" y="427"/>
                </a:lnTo>
                <a:lnTo>
                  <a:pt x="4087" y="366"/>
                </a:lnTo>
                <a:lnTo>
                  <a:pt x="4107" y="312"/>
                </a:lnTo>
                <a:lnTo>
                  <a:pt x="4126" y="265"/>
                </a:lnTo>
                <a:lnTo>
                  <a:pt x="4143" y="225"/>
                </a:lnTo>
                <a:lnTo>
                  <a:pt x="4227" y="258"/>
                </a:lnTo>
                <a:lnTo>
                  <a:pt x="4213" y="293"/>
                </a:lnTo>
                <a:lnTo>
                  <a:pt x="4196" y="333"/>
                </a:lnTo>
                <a:lnTo>
                  <a:pt x="4178" y="382"/>
                </a:lnTo>
                <a:lnTo>
                  <a:pt x="4163" y="434"/>
                </a:lnTo>
                <a:lnTo>
                  <a:pt x="4149" y="492"/>
                </a:lnTo>
                <a:lnTo>
                  <a:pt x="4138" y="551"/>
                </a:lnTo>
                <a:lnTo>
                  <a:pt x="4133" y="614"/>
                </a:lnTo>
                <a:lnTo>
                  <a:pt x="4133" y="676"/>
                </a:lnTo>
                <a:lnTo>
                  <a:pt x="4138" y="739"/>
                </a:lnTo>
                <a:lnTo>
                  <a:pt x="4154" y="802"/>
                </a:lnTo>
                <a:lnTo>
                  <a:pt x="4182" y="772"/>
                </a:lnTo>
                <a:lnTo>
                  <a:pt x="4204" y="737"/>
                </a:lnTo>
                <a:lnTo>
                  <a:pt x="4218" y="697"/>
                </a:lnTo>
                <a:lnTo>
                  <a:pt x="4224" y="657"/>
                </a:lnTo>
                <a:lnTo>
                  <a:pt x="4222" y="614"/>
                </a:lnTo>
                <a:lnTo>
                  <a:pt x="4211" y="572"/>
                </a:lnTo>
                <a:lnTo>
                  <a:pt x="4239" y="560"/>
                </a:lnTo>
                <a:lnTo>
                  <a:pt x="4252" y="603"/>
                </a:lnTo>
                <a:lnTo>
                  <a:pt x="4255" y="647"/>
                </a:lnTo>
                <a:lnTo>
                  <a:pt x="4250" y="690"/>
                </a:lnTo>
                <a:lnTo>
                  <a:pt x="4239" y="730"/>
                </a:lnTo>
                <a:lnTo>
                  <a:pt x="4220" y="769"/>
                </a:lnTo>
                <a:lnTo>
                  <a:pt x="4196" y="804"/>
                </a:lnTo>
                <a:lnTo>
                  <a:pt x="4164" y="833"/>
                </a:lnTo>
                <a:lnTo>
                  <a:pt x="4182" y="872"/>
                </a:lnTo>
                <a:lnTo>
                  <a:pt x="4204" y="910"/>
                </a:lnTo>
                <a:lnTo>
                  <a:pt x="4264" y="847"/>
                </a:lnTo>
                <a:lnTo>
                  <a:pt x="4320" y="781"/>
                </a:lnTo>
                <a:lnTo>
                  <a:pt x="4365" y="720"/>
                </a:lnTo>
                <a:lnTo>
                  <a:pt x="4405" y="661"/>
                </a:lnTo>
                <a:lnTo>
                  <a:pt x="4377" y="629"/>
                </a:lnTo>
                <a:lnTo>
                  <a:pt x="4353" y="594"/>
                </a:lnTo>
                <a:lnTo>
                  <a:pt x="4334" y="556"/>
                </a:lnTo>
                <a:lnTo>
                  <a:pt x="4318" y="516"/>
                </a:lnTo>
                <a:lnTo>
                  <a:pt x="4307" y="462"/>
                </a:lnTo>
                <a:lnTo>
                  <a:pt x="4306" y="408"/>
                </a:lnTo>
                <a:lnTo>
                  <a:pt x="4313" y="354"/>
                </a:lnTo>
                <a:lnTo>
                  <a:pt x="4328" y="302"/>
                </a:lnTo>
                <a:lnTo>
                  <a:pt x="4370" y="321"/>
                </a:lnTo>
                <a:lnTo>
                  <a:pt x="4356" y="370"/>
                </a:lnTo>
                <a:lnTo>
                  <a:pt x="4351" y="420"/>
                </a:lnTo>
                <a:lnTo>
                  <a:pt x="4381" y="412"/>
                </a:lnTo>
                <a:lnTo>
                  <a:pt x="4409" y="398"/>
                </a:lnTo>
                <a:lnTo>
                  <a:pt x="4431" y="382"/>
                </a:lnTo>
                <a:lnTo>
                  <a:pt x="4454" y="363"/>
                </a:lnTo>
                <a:lnTo>
                  <a:pt x="4468" y="370"/>
                </a:lnTo>
                <a:lnTo>
                  <a:pt x="4480" y="377"/>
                </a:lnTo>
                <a:lnTo>
                  <a:pt x="4454" y="403"/>
                </a:lnTo>
                <a:lnTo>
                  <a:pt x="4423" y="425"/>
                </a:lnTo>
                <a:lnTo>
                  <a:pt x="4388" y="441"/>
                </a:lnTo>
                <a:lnTo>
                  <a:pt x="4351" y="450"/>
                </a:lnTo>
                <a:lnTo>
                  <a:pt x="4355" y="478"/>
                </a:lnTo>
                <a:lnTo>
                  <a:pt x="4362" y="504"/>
                </a:lnTo>
                <a:lnTo>
                  <a:pt x="4379" y="547"/>
                </a:lnTo>
                <a:lnTo>
                  <a:pt x="4402" y="586"/>
                </a:lnTo>
                <a:lnTo>
                  <a:pt x="4430" y="621"/>
                </a:lnTo>
                <a:lnTo>
                  <a:pt x="4459" y="570"/>
                </a:lnTo>
                <a:lnTo>
                  <a:pt x="4484" y="521"/>
                </a:lnTo>
                <a:lnTo>
                  <a:pt x="4505" y="478"/>
                </a:lnTo>
                <a:lnTo>
                  <a:pt x="4520" y="439"/>
                </a:lnTo>
                <a:lnTo>
                  <a:pt x="4534" y="405"/>
                </a:lnTo>
                <a:lnTo>
                  <a:pt x="4589" y="434"/>
                </a:lnTo>
                <a:lnTo>
                  <a:pt x="4641" y="466"/>
                </a:lnTo>
                <a:lnTo>
                  <a:pt x="4627" y="499"/>
                </a:lnTo>
                <a:lnTo>
                  <a:pt x="4610" y="537"/>
                </a:lnTo>
                <a:lnTo>
                  <a:pt x="4590" y="577"/>
                </a:lnTo>
                <a:lnTo>
                  <a:pt x="4613" y="577"/>
                </a:lnTo>
                <a:lnTo>
                  <a:pt x="4634" y="574"/>
                </a:lnTo>
                <a:lnTo>
                  <a:pt x="4669" y="561"/>
                </a:lnTo>
                <a:lnTo>
                  <a:pt x="4702" y="544"/>
                </a:lnTo>
                <a:lnTo>
                  <a:pt x="4730" y="521"/>
                </a:lnTo>
                <a:lnTo>
                  <a:pt x="4744" y="530"/>
                </a:lnTo>
                <a:lnTo>
                  <a:pt x="4756" y="539"/>
                </a:lnTo>
                <a:lnTo>
                  <a:pt x="4721" y="568"/>
                </a:lnTo>
                <a:lnTo>
                  <a:pt x="4683" y="589"/>
                </a:lnTo>
                <a:lnTo>
                  <a:pt x="4641" y="603"/>
                </a:lnTo>
                <a:lnTo>
                  <a:pt x="4608" y="608"/>
                </a:lnTo>
                <a:lnTo>
                  <a:pt x="4575" y="608"/>
                </a:lnTo>
                <a:lnTo>
                  <a:pt x="4543" y="666"/>
                </a:lnTo>
                <a:lnTo>
                  <a:pt x="4506" y="727"/>
                </a:lnTo>
                <a:lnTo>
                  <a:pt x="4465" y="791"/>
                </a:lnTo>
                <a:lnTo>
                  <a:pt x="4416" y="856"/>
                </a:lnTo>
                <a:lnTo>
                  <a:pt x="4370" y="912"/>
                </a:lnTo>
                <a:lnTo>
                  <a:pt x="4318" y="967"/>
                </a:lnTo>
                <a:lnTo>
                  <a:pt x="4259" y="1025"/>
                </a:lnTo>
                <a:lnTo>
                  <a:pt x="4192" y="1081"/>
                </a:lnTo>
                <a:lnTo>
                  <a:pt x="4229" y="1091"/>
                </a:lnTo>
                <a:lnTo>
                  <a:pt x="4264" y="1093"/>
                </a:lnTo>
                <a:lnTo>
                  <a:pt x="4300" y="1088"/>
                </a:lnTo>
                <a:lnTo>
                  <a:pt x="4335" y="1077"/>
                </a:lnTo>
                <a:lnTo>
                  <a:pt x="4369" y="1060"/>
                </a:lnTo>
                <a:lnTo>
                  <a:pt x="4396" y="1035"/>
                </a:lnTo>
                <a:lnTo>
                  <a:pt x="4421" y="1004"/>
                </a:lnTo>
                <a:lnTo>
                  <a:pt x="4445" y="1021"/>
                </a:lnTo>
                <a:lnTo>
                  <a:pt x="4419" y="1054"/>
                </a:lnTo>
                <a:lnTo>
                  <a:pt x="4390" y="1081"/>
                </a:lnTo>
                <a:lnTo>
                  <a:pt x="4355" y="1102"/>
                </a:lnTo>
                <a:lnTo>
                  <a:pt x="4318" y="1115"/>
                </a:lnTo>
                <a:lnTo>
                  <a:pt x="4280" y="1122"/>
                </a:lnTo>
                <a:lnTo>
                  <a:pt x="4241" y="1122"/>
                </a:lnTo>
                <a:lnTo>
                  <a:pt x="4203" y="1117"/>
                </a:lnTo>
                <a:lnTo>
                  <a:pt x="4164" y="1103"/>
                </a:lnTo>
                <a:lnTo>
                  <a:pt x="4101" y="1150"/>
                </a:lnTo>
                <a:lnTo>
                  <a:pt x="4033" y="1194"/>
                </a:lnTo>
                <a:lnTo>
                  <a:pt x="3960" y="1236"/>
                </a:lnTo>
                <a:lnTo>
                  <a:pt x="3880" y="1274"/>
                </a:lnTo>
                <a:lnTo>
                  <a:pt x="3796" y="1309"/>
                </a:lnTo>
                <a:lnTo>
                  <a:pt x="3705" y="1340"/>
                </a:lnTo>
                <a:lnTo>
                  <a:pt x="3609" y="1366"/>
                </a:lnTo>
                <a:lnTo>
                  <a:pt x="3506" y="1387"/>
                </a:lnTo>
                <a:lnTo>
                  <a:pt x="3398" y="1403"/>
                </a:lnTo>
                <a:lnTo>
                  <a:pt x="3433" y="1429"/>
                </a:lnTo>
                <a:lnTo>
                  <a:pt x="3473" y="1450"/>
                </a:lnTo>
                <a:lnTo>
                  <a:pt x="3515" y="1464"/>
                </a:lnTo>
                <a:lnTo>
                  <a:pt x="3558" y="1471"/>
                </a:lnTo>
                <a:lnTo>
                  <a:pt x="3600" y="1469"/>
                </a:lnTo>
                <a:lnTo>
                  <a:pt x="3642" y="1462"/>
                </a:lnTo>
                <a:lnTo>
                  <a:pt x="3681" y="1448"/>
                </a:lnTo>
                <a:lnTo>
                  <a:pt x="3717" y="1427"/>
                </a:lnTo>
                <a:lnTo>
                  <a:pt x="3752" y="1401"/>
                </a:lnTo>
                <a:lnTo>
                  <a:pt x="3782" y="1436"/>
                </a:lnTo>
                <a:lnTo>
                  <a:pt x="3742" y="1467"/>
                </a:lnTo>
                <a:lnTo>
                  <a:pt x="3700" y="1490"/>
                </a:lnTo>
                <a:lnTo>
                  <a:pt x="3653" y="1508"/>
                </a:lnTo>
                <a:lnTo>
                  <a:pt x="3604" y="1516"/>
                </a:lnTo>
                <a:lnTo>
                  <a:pt x="3555" y="1516"/>
                </a:lnTo>
                <a:lnTo>
                  <a:pt x="3510" y="1509"/>
                </a:lnTo>
                <a:lnTo>
                  <a:pt x="3466" y="1497"/>
                </a:lnTo>
                <a:lnTo>
                  <a:pt x="3426" y="1478"/>
                </a:lnTo>
                <a:lnTo>
                  <a:pt x="3387" y="1454"/>
                </a:lnTo>
                <a:lnTo>
                  <a:pt x="3352" y="1422"/>
                </a:lnTo>
                <a:lnTo>
                  <a:pt x="3345" y="1427"/>
                </a:lnTo>
                <a:lnTo>
                  <a:pt x="3340" y="1434"/>
                </a:lnTo>
                <a:lnTo>
                  <a:pt x="3335" y="1440"/>
                </a:lnTo>
                <a:lnTo>
                  <a:pt x="3319" y="1464"/>
                </a:lnTo>
                <a:lnTo>
                  <a:pt x="3302" y="1495"/>
                </a:lnTo>
                <a:lnTo>
                  <a:pt x="3281" y="1534"/>
                </a:lnTo>
                <a:lnTo>
                  <a:pt x="3258" y="1582"/>
                </a:lnTo>
                <a:lnTo>
                  <a:pt x="3237" y="1640"/>
                </a:lnTo>
                <a:lnTo>
                  <a:pt x="3214" y="1706"/>
                </a:lnTo>
                <a:lnTo>
                  <a:pt x="3192" y="1785"/>
                </a:lnTo>
                <a:lnTo>
                  <a:pt x="3248" y="1779"/>
                </a:lnTo>
                <a:lnTo>
                  <a:pt x="3286" y="1767"/>
                </a:lnTo>
                <a:lnTo>
                  <a:pt x="3321" y="1746"/>
                </a:lnTo>
                <a:lnTo>
                  <a:pt x="3351" y="1718"/>
                </a:lnTo>
                <a:lnTo>
                  <a:pt x="3375" y="1687"/>
                </a:lnTo>
                <a:lnTo>
                  <a:pt x="3393" y="1649"/>
                </a:lnTo>
                <a:lnTo>
                  <a:pt x="3401" y="1609"/>
                </a:lnTo>
                <a:lnTo>
                  <a:pt x="3403" y="1567"/>
                </a:lnTo>
                <a:lnTo>
                  <a:pt x="3433" y="1563"/>
                </a:lnTo>
                <a:lnTo>
                  <a:pt x="3431" y="1610"/>
                </a:lnTo>
                <a:lnTo>
                  <a:pt x="3420" y="1656"/>
                </a:lnTo>
                <a:lnTo>
                  <a:pt x="3403" y="1697"/>
                </a:lnTo>
                <a:lnTo>
                  <a:pt x="3379" y="1732"/>
                </a:lnTo>
                <a:lnTo>
                  <a:pt x="3347" y="1764"/>
                </a:lnTo>
                <a:lnTo>
                  <a:pt x="3438" y="1741"/>
                </a:lnTo>
                <a:lnTo>
                  <a:pt x="3523" y="1713"/>
                </a:lnTo>
                <a:lnTo>
                  <a:pt x="3604" y="1678"/>
                </a:lnTo>
                <a:lnTo>
                  <a:pt x="3681" y="1642"/>
                </a:lnTo>
                <a:lnTo>
                  <a:pt x="3752" y="1600"/>
                </a:lnTo>
                <a:lnTo>
                  <a:pt x="3819" y="1558"/>
                </a:lnTo>
                <a:lnTo>
                  <a:pt x="3880" y="1515"/>
                </a:lnTo>
                <a:lnTo>
                  <a:pt x="3874" y="1471"/>
                </a:lnTo>
                <a:lnTo>
                  <a:pt x="3876" y="1426"/>
                </a:lnTo>
                <a:lnTo>
                  <a:pt x="3887" y="1384"/>
                </a:lnTo>
                <a:lnTo>
                  <a:pt x="3904" y="1344"/>
                </a:lnTo>
                <a:lnTo>
                  <a:pt x="3930" y="1307"/>
                </a:lnTo>
                <a:lnTo>
                  <a:pt x="3962" y="1276"/>
                </a:lnTo>
                <a:lnTo>
                  <a:pt x="4000" y="1251"/>
                </a:lnTo>
                <a:lnTo>
                  <a:pt x="4012" y="1279"/>
                </a:lnTo>
                <a:lnTo>
                  <a:pt x="3981" y="1300"/>
                </a:lnTo>
                <a:lnTo>
                  <a:pt x="3955" y="1326"/>
                </a:lnTo>
                <a:lnTo>
                  <a:pt x="3934" y="1354"/>
                </a:lnTo>
                <a:lnTo>
                  <a:pt x="3916" y="1387"/>
                </a:lnTo>
                <a:lnTo>
                  <a:pt x="3908" y="1422"/>
                </a:lnTo>
                <a:lnTo>
                  <a:pt x="3902" y="1459"/>
                </a:lnTo>
                <a:lnTo>
                  <a:pt x="3906" y="1495"/>
                </a:lnTo>
                <a:lnTo>
                  <a:pt x="3948" y="1462"/>
                </a:lnTo>
                <a:lnTo>
                  <a:pt x="3986" y="1429"/>
                </a:lnTo>
                <a:lnTo>
                  <a:pt x="4019" y="1400"/>
                </a:lnTo>
                <a:lnTo>
                  <a:pt x="4049" y="1372"/>
                </a:lnTo>
                <a:lnTo>
                  <a:pt x="4073" y="1349"/>
                </a:lnTo>
                <a:lnTo>
                  <a:pt x="4093" y="1328"/>
                </a:lnTo>
                <a:lnTo>
                  <a:pt x="4107" y="1312"/>
                </a:lnTo>
                <a:lnTo>
                  <a:pt x="4115" y="1302"/>
                </a:lnTo>
                <a:lnTo>
                  <a:pt x="4119" y="1298"/>
                </a:lnTo>
                <a:lnTo>
                  <a:pt x="4187" y="1359"/>
                </a:lnTo>
                <a:lnTo>
                  <a:pt x="4185" y="1361"/>
                </a:lnTo>
                <a:lnTo>
                  <a:pt x="4222" y="1359"/>
                </a:lnTo>
                <a:lnTo>
                  <a:pt x="4259" y="1349"/>
                </a:lnTo>
                <a:lnTo>
                  <a:pt x="4292" y="1333"/>
                </a:lnTo>
                <a:lnTo>
                  <a:pt x="4321" y="1311"/>
                </a:lnTo>
                <a:lnTo>
                  <a:pt x="4348" y="1283"/>
                </a:lnTo>
                <a:lnTo>
                  <a:pt x="4369" y="1250"/>
                </a:lnTo>
                <a:lnTo>
                  <a:pt x="4396" y="1264"/>
                </a:lnTo>
                <a:lnTo>
                  <a:pt x="4374" y="1300"/>
                </a:lnTo>
                <a:lnTo>
                  <a:pt x="4346" y="1332"/>
                </a:lnTo>
                <a:lnTo>
                  <a:pt x="4314" y="1356"/>
                </a:lnTo>
                <a:lnTo>
                  <a:pt x="4278" y="1375"/>
                </a:lnTo>
                <a:lnTo>
                  <a:pt x="4239" y="1386"/>
                </a:lnTo>
                <a:lnTo>
                  <a:pt x="4199" y="1391"/>
                </a:lnTo>
                <a:lnTo>
                  <a:pt x="4159" y="1389"/>
                </a:lnTo>
                <a:lnTo>
                  <a:pt x="4136" y="1413"/>
                </a:lnTo>
                <a:lnTo>
                  <a:pt x="4108" y="1441"/>
                </a:lnTo>
                <a:lnTo>
                  <a:pt x="4072" y="1474"/>
                </a:lnTo>
                <a:lnTo>
                  <a:pt x="4032" y="1511"/>
                </a:lnTo>
                <a:lnTo>
                  <a:pt x="3984" y="1551"/>
                </a:lnTo>
                <a:lnTo>
                  <a:pt x="3930" y="1591"/>
                </a:lnTo>
                <a:lnTo>
                  <a:pt x="3873" y="1633"/>
                </a:lnTo>
                <a:lnTo>
                  <a:pt x="3904" y="1652"/>
                </a:lnTo>
                <a:lnTo>
                  <a:pt x="3937" y="1664"/>
                </a:lnTo>
                <a:lnTo>
                  <a:pt x="3972" y="1670"/>
                </a:lnTo>
                <a:lnTo>
                  <a:pt x="4009" y="1670"/>
                </a:lnTo>
                <a:lnTo>
                  <a:pt x="4044" y="1663"/>
                </a:lnTo>
                <a:lnTo>
                  <a:pt x="4077" y="1650"/>
                </a:lnTo>
                <a:lnTo>
                  <a:pt x="4108" y="1630"/>
                </a:lnTo>
                <a:lnTo>
                  <a:pt x="4128" y="1654"/>
                </a:lnTo>
                <a:lnTo>
                  <a:pt x="4089" y="1678"/>
                </a:lnTo>
                <a:lnTo>
                  <a:pt x="4049" y="1694"/>
                </a:lnTo>
                <a:lnTo>
                  <a:pt x="4007" y="1701"/>
                </a:lnTo>
                <a:lnTo>
                  <a:pt x="3963" y="1701"/>
                </a:lnTo>
                <a:lnTo>
                  <a:pt x="3922" y="1692"/>
                </a:lnTo>
                <a:lnTo>
                  <a:pt x="3883" y="1675"/>
                </a:lnTo>
                <a:lnTo>
                  <a:pt x="3846" y="1650"/>
                </a:lnTo>
                <a:lnTo>
                  <a:pt x="3750" y="1710"/>
                </a:lnTo>
                <a:lnTo>
                  <a:pt x="3653" y="1758"/>
                </a:lnTo>
                <a:lnTo>
                  <a:pt x="3555" y="1800"/>
                </a:lnTo>
                <a:lnTo>
                  <a:pt x="3455" y="1832"/>
                </a:lnTo>
                <a:lnTo>
                  <a:pt x="3489" y="1854"/>
                </a:lnTo>
                <a:lnTo>
                  <a:pt x="3523" y="1870"/>
                </a:lnTo>
                <a:lnTo>
                  <a:pt x="3562" y="1882"/>
                </a:lnTo>
                <a:lnTo>
                  <a:pt x="3600" y="1887"/>
                </a:lnTo>
                <a:lnTo>
                  <a:pt x="3642" y="1887"/>
                </a:lnTo>
                <a:lnTo>
                  <a:pt x="3684" y="1880"/>
                </a:lnTo>
                <a:lnTo>
                  <a:pt x="3724" y="1867"/>
                </a:lnTo>
                <a:lnTo>
                  <a:pt x="3761" y="1846"/>
                </a:lnTo>
                <a:lnTo>
                  <a:pt x="3796" y="1819"/>
                </a:lnTo>
                <a:lnTo>
                  <a:pt x="3826" y="1853"/>
                </a:lnTo>
                <a:lnTo>
                  <a:pt x="3794" y="1879"/>
                </a:lnTo>
                <a:lnTo>
                  <a:pt x="3761" y="1898"/>
                </a:lnTo>
                <a:lnTo>
                  <a:pt x="3726" y="1914"/>
                </a:lnTo>
                <a:lnTo>
                  <a:pt x="3757" y="1940"/>
                </a:lnTo>
                <a:lnTo>
                  <a:pt x="3794" y="1959"/>
                </a:lnTo>
                <a:lnTo>
                  <a:pt x="3831" y="1969"/>
                </a:lnTo>
                <a:lnTo>
                  <a:pt x="3871" y="1971"/>
                </a:lnTo>
                <a:lnTo>
                  <a:pt x="3911" y="1966"/>
                </a:lnTo>
                <a:lnTo>
                  <a:pt x="3950" y="1954"/>
                </a:lnTo>
                <a:lnTo>
                  <a:pt x="3984" y="1931"/>
                </a:lnTo>
                <a:lnTo>
                  <a:pt x="4002" y="1955"/>
                </a:lnTo>
                <a:lnTo>
                  <a:pt x="3965" y="1980"/>
                </a:lnTo>
                <a:lnTo>
                  <a:pt x="3925" y="1995"/>
                </a:lnTo>
                <a:lnTo>
                  <a:pt x="3883" y="2002"/>
                </a:lnTo>
                <a:lnTo>
                  <a:pt x="3841" y="2002"/>
                </a:lnTo>
                <a:lnTo>
                  <a:pt x="3801" y="1994"/>
                </a:lnTo>
                <a:lnTo>
                  <a:pt x="3761" y="1978"/>
                </a:lnTo>
                <a:lnTo>
                  <a:pt x="3724" y="1954"/>
                </a:lnTo>
                <a:lnTo>
                  <a:pt x="3693" y="1924"/>
                </a:lnTo>
                <a:lnTo>
                  <a:pt x="3646" y="1933"/>
                </a:lnTo>
                <a:lnTo>
                  <a:pt x="3599" y="1933"/>
                </a:lnTo>
                <a:lnTo>
                  <a:pt x="3544" y="1926"/>
                </a:lnTo>
                <a:lnTo>
                  <a:pt x="3492" y="1908"/>
                </a:lnTo>
                <a:lnTo>
                  <a:pt x="3445" y="1882"/>
                </a:lnTo>
                <a:lnTo>
                  <a:pt x="3403" y="1847"/>
                </a:lnTo>
                <a:lnTo>
                  <a:pt x="3326" y="1863"/>
                </a:lnTo>
                <a:lnTo>
                  <a:pt x="3248" y="1872"/>
                </a:lnTo>
                <a:lnTo>
                  <a:pt x="3171" y="1877"/>
                </a:lnTo>
                <a:lnTo>
                  <a:pt x="3155" y="1962"/>
                </a:lnTo>
                <a:lnTo>
                  <a:pt x="3141" y="2055"/>
                </a:lnTo>
                <a:lnTo>
                  <a:pt x="3131" y="2158"/>
                </a:lnTo>
                <a:lnTo>
                  <a:pt x="3122" y="2267"/>
                </a:lnTo>
                <a:lnTo>
                  <a:pt x="3143" y="2252"/>
                </a:lnTo>
                <a:lnTo>
                  <a:pt x="3164" y="2238"/>
                </a:lnTo>
                <a:lnTo>
                  <a:pt x="3197" y="2215"/>
                </a:lnTo>
                <a:lnTo>
                  <a:pt x="3234" y="2194"/>
                </a:lnTo>
                <a:lnTo>
                  <a:pt x="3267" y="2166"/>
                </a:lnTo>
                <a:lnTo>
                  <a:pt x="3291" y="2131"/>
                </a:lnTo>
                <a:lnTo>
                  <a:pt x="3309" y="2093"/>
                </a:lnTo>
                <a:lnTo>
                  <a:pt x="3317" y="2053"/>
                </a:lnTo>
                <a:lnTo>
                  <a:pt x="3319" y="2011"/>
                </a:lnTo>
                <a:lnTo>
                  <a:pt x="3310" y="1968"/>
                </a:lnTo>
                <a:lnTo>
                  <a:pt x="3295" y="1927"/>
                </a:lnTo>
                <a:lnTo>
                  <a:pt x="3321" y="1914"/>
                </a:lnTo>
                <a:lnTo>
                  <a:pt x="3338" y="1955"/>
                </a:lnTo>
                <a:lnTo>
                  <a:pt x="3347" y="1997"/>
                </a:lnTo>
                <a:lnTo>
                  <a:pt x="3349" y="2041"/>
                </a:lnTo>
                <a:lnTo>
                  <a:pt x="3342" y="2084"/>
                </a:lnTo>
                <a:lnTo>
                  <a:pt x="3328" y="2124"/>
                </a:lnTo>
                <a:lnTo>
                  <a:pt x="3307" y="2163"/>
                </a:lnTo>
                <a:lnTo>
                  <a:pt x="3359" y="2145"/>
                </a:lnTo>
                <a:lnTo>
                  <a:pt x="3417" y="2133"/>
                </a:lnTo>
                <a:lnTo>
                  <a:pt x="3478" y="2124"/>
                </a:lnTo>
                <a:lnTo>
                  <a:pt x="3543" y="2123"/>
                </a:lnTo>
                <a:lnTo>
                  <a:pt x="3613" y="2128"/>
                </a:lnTo>
                <a:lnTo>
                  <a:pt x="3684" y="2140"/>
                </a:lnTo>
                <a:lnTo>
                  <a:pt x="3761" y="2161"/>
                </a:lnTo>
                <a:lnTo>
                  <a:pt x="3841" y="2191"/>
                </a:lnTo>
                <a:lnTo>
                  <a:pt x="3923" y="2227"/>
                </a:lnTo>
                <a:lnTo>
                  <a:pt x="3976" y="2152"/>
                </a:lnTo>
                <a:lnTo>
                  <a:pt x="4025" y="2070"/>
                </a:lnTo>
                <a:lnTo>
                  <a:pt x="4070" y="1982"/>
                </a:lnTo>
                <a:lnTo>
                  <a:pt x="4112" y="1887"/>
                </a:lnTo>
                <a:lnTo>
                  <a:pt x="4163" y="1769"/>
                </a:lnTo>
                <a:lnTo>
                  <a:pt x="4215" y="1659"/>
                </a:lnTo>
                <a:lnTo>
                  <a:pt x="4269" y="1556"/>
                </a:lnTo>
                <a:lnTo>
                  <a:pt x="4325" y="1461"/>
                </a:lnTo>
                <a:lnTo>
                  <a:pt x="4383" y="1373"/>
                </a:lnTo>
                <a:lnTo>
                  <a:pt x="4440" y="1291"/>
                </a:lnTo>
                <a:lnTo>
                  <a:pt x="4498" y="1217"/>
                </a:lnTo>
                <a:lnTo>
                  <a:pt x="4555" y="1149"/>
                </a:lnTo>
                <a:lnTo>
                  <a:pt x="4533" y="1100"/>
                </a:lnTo>
                <a:lnTo>
                  <a:pt x="4519" y="1049"/>
                </a:lnTo>
                <a:lnTo>
                  <a:pt x="4513" y="995"/>
                </a:lnTo>
                <a:lnTo>
                  <a:pt x="4517" y="945"/>
                </a:lnTo>
                <a:lnTo>
                  <a:pt x="4527" y="896"/>
                </a:lnTo>
                <a:lnTo>
                  <a:pt x="4545" y="849"/>
                </a:lnTo>
                <a:lnTo>
                  <a:pt x="4569" y="805"/>
                </a:lnTo>
                <a:lnTo>
                  <a:pt x="4601" y="765"/>
                </a:lnTo>
                <a:lnTo>
                  <a:pt x="4632" y="797"/>
                </a:lnTo>
                <a:lnTo>
                  <a:pt x="4606" y="831"/>
                </a:lnTo>
                <a:lnTo>
                  <a:pt x="4585" y="868"/>
                </a:lnTo>
                <a:lnTo>
                  <a:pt x="4569" y="908"/>
                </a:lnTo>
                <a:lnTo>
                  <a:pt x="4561" y="950"/>
                </a:lnTo>
                <a:lnTo>
                  <a:pt x="4559" y="994"/>
                </a:lnTo>
                <a:lnTo>
                  <a:pt x="4562" y="1035"/>
                </a:lnTo>
                <a:lnTo>
                  <a:pt x="4573" y="1075"/>
                </a:lnTo>
                <a:lnTo>
                  <a:pt x="4589" y="1112"/>
                </a:lnTo>
                <a:lnTo>
                  <a:pt x="4674" y="1025"/>
                </a:lnTo>
                <a:lnTo>
                  <a:pt x="4758" y="950"/>
                </a:lnTo>
                <a:lnTo>
                  <a:pt x="4740" y="908"/>
                </a:lnTo>
                <a:lnTo>
                  <a:pt x="4730" y="863"/>
                </a:lnTo>
                <a:lnTo>
                  <a:pt x="4725" y="818"/>
                </a:lnTo>
                <a:lnTo>
                  <a:pt x="4728" y="770"/>
                </a:lnTo>
                <a:lnTo>
                  <a:pt x="4739" y="716"/>
                </a:lnTo>
                <a:lnTo>
                  <a:pt x="4758" y="668"/>
                </a:lnTo>
                <a:lnTo>
                  <a:pt x="4784" y="621"/>
                </a:lnTo>
                <a:lnTo>
                  <a:pt x="4817" y="581"/>
                </a:lnTo>
                <a:lnTo>
                  <a:pt x="4856" y="608"/>
                </a:lnTo>
                <a:lnTo>
                  <a:pt x="4826" y="640"/>
                </a:lnTo>
                <a:lnTo>
                  <a:pt x="4803" y="676"/>
                </a:lnTo>
                <a:lnTo>
                  <a:pt x="4786" y="715"/>
                </a:lnTo>
                <a:lnTo>
                  <a:pt x="4821" y="716"/>
                </a:lnTo>
                <a:lnTo>
                  <a:pt x="4856" y="713"/>
                </a:lnTo>
                <a:lnTo>
                  <a:pt x="4885" y="704"/>
                </a:lnTo>
                <a:lnTo>
                  <a:pt x="4913" y="690"/>
                </a:lnTo>
                <a:lnTo>
                  <a:pt x="4940" y="671"/>
                </a:lnTo>
                <a:lnTo>
                  <a:pt x="4964" y="692"/>
                </a:lnTo>
                <a:lnTo>
                  <a:pt x="4933" y="715"/>
                </a:lnTo>
                <a:lnTo>
                  <a:pt x="4899" y="730"/>
                </a:lnTo>
                <a:lnTo>
                  <a:pt x="4863" y="743"/>
                </a:lnTo>
                <a:lnTo>
                  <a:pt x="4821" y="748"/>
                </a:lnTo>
                <a:lnTo>
                  <a:pt x="4777" y="744"/>
                </a:lnTo>
                <a:lnTo>
                  <a:pt x="4772" y="776"/>
                </a:lnTo>
                <a:lnTo>
                  <a:pt x="4770" y="826"/>
                </a:lnTo>
                <a:lnTo>
                  <a:pt x="4777" y="875"/>
                </a:lnTo>
                <a:lnTo>
                  <a:pt x="4793" y="922"/>
                </a:lnTo>
                <a:lnTo>
                  <a:pt x="4849" y="879"/>
                </a:lnTo>
                <a:lnTo>
                  <a:pt x="4903" y="842"/>
                </a:lnTo>
                <a:lnTo>
                  <a:pt x="4953" y="809"/>
                </a:lnTo>
                <a:lnTo>
                  <a:pt x="5001" y="783"/>
                </a:lnTo>
                <a:lnTo>
                  <a:pt x="5044" y="760"/>
                </a:lnTo>
                <a:lnTo>
                  <a:pt x="5140" y="849"/>
                </a:lnTo>
                <a:lnTo>
                  <a:pt x="5063" y="887"/>
                </a:lnTo>
                <a:lnTo>
                  <a:pt x="5018" y="913"/>
                </a:lnTo>
                <a:lnTo>
                  <a:pt x="5043" y="922"/>
                </a:lnTo>
                <a:lnTo>
                  <a:pt x="5065" y="927"/>
                </a:lnTo>
                <a:lnTo>
                  <a:pt x="5109" y="927"/>
                </a:lnTo>
                <a:lnTo>
                  <a:pt x="5151" y="919"/>
                </a:lnTo>
                <a:lnTo>
                  <a:pt x="5191" y="901"/>
                </a:lnTo>
                <a:lnTo>
                  <a:pt x="5201" y="912"/>
                </a:lnTo>
                <a:lnTo>
                  <a:pt x="5212" y="924"/>
                </a:lnTo>
                <a:lnTo>
                  <a:pt x="5177" y="941"/>
                </a:lnTo>
                <a:lnTo>
                  <a:pt x="5140" y="953"/>
                </a:lnTo>
                <a:lnTo>
                  <a:pt x="5102" y="959"/>
                </a:lnTo>
                <a:lnTo>
                  <a:pt x="5062" y="957"/>
                </a:lnTo>
                <a:lnTo>
                  <a:pt x="5023" y="948"/>
                </a:lnTo>
                <a:lnTo>
                  <a:pt x="4988" y="933"/>
                </a:lnTo>
                <a:lnTo>
                  <a:pt x="4929" y="973"/>
                </a:lnTo>
                <a:lnTo>
                  <a:pt x="4866" y="1021"/>
                </a:lnTo>
                <a:lnTo>
                  <a:pt x="4807" y="1070"/>
                </a:lnTo>
                <a:lnTo>
                  <a:pt x="4746" y="1126"/>
                </a:lnTo>
                <a:lnTo>
                  <a:pt x="4679" y="1192"/>
                </a:lnTo>
                <a:lnTo>
                  <a:pt x="4613" y="1269"/>
                </a:lnTo>
                <a:lnTo>
                  <a:pt x="4545" y="1356"/>
                </a:lnTo>
                <a:lnTo>
                  <a:pt x="4585" y="1365"/>
                </a:lnTo>
                <a:lnTo>
                  <a:pt x="4623" y="1365"/>
                </a:lnTo>
                <a:lnTo>
                  <a:pt x="4662" y="1356"/>
                </a:lnTo>
                <a:lnTo>
                  <a:pt x="4699" y="1340"/>
                </a:lnTo>
                <a:lnTo>
                  <a:pt x="4730" y="1318"/>
                </a:lnTo>
                <a:lnTo>
                  <a:pt x="4758" y="1290"/>
                </a:lnTo>
                <a:lnTo>
                  <a:pt x="4781" y="1253"/>
                </a:lnTo>
                <a:lnTo>
                  <a:pt x="4807" y="1267"/>
                </a:lnTo>
                <a:lnTo>
                  <a:pt x="4784" y="1305"/>
                </a:lnTo>
                <a:lnTo>
                  <a:pt x="4756" y="1337"/>
                </a:lnTo>
                <a:lnTo>
                  <a:pt x="4723" y="1361"/>
                </a:lnTo>
                <a:lnTo>
                  <a:pt x="4686" y="1380"/>
                </a:lnTo>
                <a:lnTo>
                  <a:pt x="4648" y="1391"/>
                </a:lnTo>
                <a:lnTo>
                  <a:pt x="4608" y="1396"/>
                </a:lnTo>
                <a:lnTo>
                  <a:pt x="4566" y="1393"/>
                </a:lnTo>
                <a:lnTo>
                  <a:pt x="4526" y="1380"/>
                </a:lnTo>
                <a:lnTo>
                  <a:pt x="4494" y="1424"/>
                </a:lnTo>
                <a:lnTo>
                  <a:pt x="4465" y="1469"/>
                </a:lnTo>
                <a:lnTo>
                  <a:pt x="4513" y="1515"/>
                </a:lnTo>
                <a:lnTo>
                  <a:pt x="4566" y="1556"/>
                </a:lnTo>
                <a:lnTo>
                  <a:pt x="4622" y="1591"/>
                </a:lnTo>
                <a:lnTo>
                  <a:pt x="4679" y="1623"/>
                </a:lnTo>
                <a:lnTo>
                  <a:pt x="4692" y="1574"/>
                </a:lnTo>
                <a:lnTo>
                  <a:pt x="4713" y="1528"/>
                </a:lnTo>
                <a:lnTo>
                  <a:pt x="4739" y="1488"/>
                </a:lnTo>
                <a:lnTo>
                  <a:pt x="4772" y="1450"/>
                </a:lnTo>
                <a:lnTo>
                  <a:pt x="4805" y="1422"/>
                </a:lnTo>
                <a:lnTo>
                  <a:pt x="4842" y="1400"/>
                </a:lnTo>
                <a:lnTo>
                  <a:pt x="4882" y="1382"/>
                </a:lnTo>
                <a:lnTo>
                  <a:pt x="4866" y="1342"/>
                </a:lnTo>
                <a:lnTo>
                  <a:pt x="4859" y="1302"/>
                </a:lnTo>
                <a:lnTo>
                  <a:pt x="4857" y="1260"/>
                </a:lnTo>
                <a:lnTo>
                  <a:pt x="4864" y="1220"/>
                </a:lnTo>
                <a:lnTo>
                  <a:pt x="4878" y="1180"/>
                </a:lnTo>
                <a:lnTo>
                  <a:pt x="4898" y="1143"/>
                </a:lnTo>
                <a:lnTo>
                  <a:pt x="4924" y="1112"/>
                </a:lnTo>
                <a:lnTo>
                  <a:pt x="4957" y="1084"/>
                </a:lnTo>
                <a:lnTo>
                  <a:pt x="4974" y="1109"/>
                </a:lnTo>
                <a:lnTo>
                  <a:pt x="4945" y="1133"/>
                </a:lnTo>
                <a:lnTo>
                  <a:pt x="4922" y="1163"/>
                </a:lnTo>
                <a:lnTo>
                  <a:pt x="4905" y="1194"/>
                </a:lnTo>
                <a:lnTo>
                  <a:pt x="4892" y="1229"/>
                </a:lnTo>
                <a:lnTo>
                  <a:pt x="4887" y="1265"/>
                </a:lnTo>
                <a:lnTo>
                  <a:pt x="4889" y="1302"/>
                </a:lnTo>
                <a:lnTo>
                  <a:pt x="4896" y="1339"/>
                </a:lnTo>
                <a:lnTo>
                  <a:pt x="4910" y="1373"/>
                </a:lnTo>
                <a:lnTo>
                  <a:pt x="4953" y="1366"/>
                </a:lnTo>
                <a:lnTo>
                  <a:pt x="4997" y="1365"/>
                </a:lnTo>
                <a:lnTo>
                  <a:pt x="4995" y="1410"/>
                </a:lnTo>
                <a:lnTo>
                  <a:pt x="4953" y="1412"/>
                </a:lnTo>
                <a:lnTo>
                  <a:pt x="4912" y="1420"/>
                </a:lnTo>
                <a:lnTo>
                  <a:pt x="4871" y="1436"/>
                </a:lnTo>
                <a:lnTo>
                  <a:pt x="4835" y="1457"/>
                </a:lnTo>
                <a:lnTo>
                  <a:pt x="4802" y="1483"/>
                </a:lnTo>
                <a:lnTo>
                  <a:pt x="4772" y="1518"/>
                </a:lnTo>
                <a:lnTo>
                  <a:pt x="4749" y="1556"/>
                </a:lnTo>
                <a:lnTo>
                  <a:pt x="4732" y="1596"/>
                </a:lnTo>
                <a:lnTo>
                  <a:pt x="4721" y="1640"/>
                </a:lnTo>
                <a:lnTo>
                  <a:pt x="4789" y="1666"/>
                </a:lnTo>
                <a:lnTo>
                  <a:pt x="4859" y="1687"/>
                </a:lnTo>
                <a:lnTo>
                  <a:pt x="4929" y="1704"/>
                </a:lnTo>
                <a:lnTo>
                  <a:pt x="5001" y="1717"/>
                </a:lnTo>
                <a:lnTo>
                  <a:pt x="5011" y="1645"/>
                </a:lnTo>
                <a:lnTo>
                  <a:pt x="5029" y="1579"/>
                </a:lnTo>
                <a:lnTo>
                  <a:pt x="5051" y="1518"/>
                </a:lnTo>
                <a:lnTo>
                  <a:pt x="5077" y="1462"/>
                </a:lnTo>
                <a:lnTo>
                  <a:pt x="5109" y="1412"/>
                </a:lnTo>
                <a:lnTo>
                  <a:pt x="5142" y="1366"/>
                </a:lnTo>
                <a:lnTo>
                  <a:pt x="5123" y="1312"/>
                </a:lnTo>
                <a:lnTo>
                  <a:pt x="5116" y="1255"/>
                </a:lnTo>
                <a:lnTo>
                  <a:pt x="5118" y="1197"/>
                </a:lnTo>
                <a:lnTo>
                  <a:pt x="5130" y="1140"/>
                </a:lnTo>
                <a:lnTo>
                  <a:pt x="5151" y="1089"/>
                </a:lnTo>
                <a:lnTo>
                  <a:pt x="5179" y="1044"/>
                </a:lnTo>
                <a:lnTo>
                  <a:pt x="5214" y="1004"/>
                </a:lnTo>
                <a:lnTo>
                  <a:pt x="5254" y="971"/>
                </a:lnTo>
                <a:lnTo>
                  <a:pt x="5285" y="1006"/>
                </a:lnTo>
                <a:lnTo>
                  <a:pt x="5257" y="1027"/>
                </a:lnTo>
                <a:lnTo>
                  <a:pt x="5233" y="1049"/>
                </a:lnTo>
                <a:lnTo>
                  <a:pt x="5212" y="1077"/>
                </a:lnTo>
                <a:lnTo>
                  <a:pt x="5193" y="1107"/>
                </a:lnTo>
                <a:lnTo>
                  <a:pt x="5221" y="1112"/>
                </a:lnTo>
                <a:lnTo>
                  <a:pt x="5249" y="1114"/>
                </a:lnTo>
                <a:lnTo>
                  <a:pt x="5283" y="1109"/>
                </a:lnTo>
                <a:lnTo>
                  <a:pt x="5317" y="1098"/>
                </a:lnTo>
                <a:lnTo>
                  <a:pt x="5348" y="1082"/>
                </a:lnTo>
                <a:lnTo>
                  <a:pt x="5355" y="1091"/>
                </a:lnTo>
                <a:lnTo>
                  <a:pt x="5360" y="1100"/>
                </a:lnTo>
                <a:lnTo>
                  <a:pt x="5367" y="1107"/>
                </a:lnTo>
                <a:lnTo>
                  <a:pt x="5331" y="1128"/>
                </a:lnTo>
                <a:lnTo>
                  <a:pt x="5292" y="1140"/>
                </a:lnTo>
                <a:lnTo>
                  <a:pt x="5250" y="1145"/>
                </a:lnTo>
                <a:lnTo>
                  <a:pt x="5215" y="1142"/>
                </a:lnTo>
                <a:lnTo>
                  <a:pt x="5180" y="1135"/>
                </a:lnTo>
                <a:lnTo>
                  <a:pt x="5177" y="1145"/>
                </a:lnTo>
                <a:lnTo>
                  <a:pt x="5173" y="1154"/>
                </a:lnTo>
                <a:lnTo>
                  <a:pt x="5163" y="1197"/>
                </a:lnTo>
                <a:lnTo>
                  <a:pt x="5161" y="1241"/>
                </a:lnTo>
                <a:lnTo>
                  <a:pt x="5165" y="1286"/>
                </a:lnTo>
                <a:lnTo>
                  <a:pt x="5175" y="1328"/>
                </a:lnTo>
                <a:lnTo>
                  <a:pt x="5222" y="1283"/>
                </a:lnTo>
                <a:lnTo>
                  <a:pt x="5271" y="1246"/>
                </a:lnTo>
                <a:lnTo>
                  <a:pt x="5318" y="1213"/>
                </a:lnTo>
                <a:lnTo>
                  <a:pt x="5366" y="1189"/>
                </a:lnTo>
                <a:lnTo>
                  <a:pt x="5409" y="1168"/>
                </a:lnTo>
                <a:lnTo>
                  <a:pt x="5462" y="1244"/>
                </a:lnTo>
                <a:lnTo>
                  <a:pt x="5421" y="1262"/>
                </a:lnTo>
                <a:lnTo>
                  <a:pt x="5378" y="1285"/>
                </a:lnTo>
                <a:lnTo>
                  <a:pt x="5332" y="1312"/>
                </a:lnTo>
                <a:lnTo>
                  <a:pt x="5369" y="1325"/>
                </a:lnTo>
                <a:lnTo>
                  <a:pt x="5407" y="1332"/>
                </a:lnTo>
                <a:lnTo>
                  <a:pt x="5441" y="1332"/>
                </a:lnTo>
                <a:lnTo>
                  <a:pt x="5472" y="1325"/>
                </a:lnTo>
                <a:lnTo>
                  <a:pt x="5503" y="1312"/>
                </a:lnTo>
                <a:lnTo>
                  <a:pt x="5519" y="1340"/>
                </a:lnTo>
                <a:lnTo>
                  <a:pt x="5483" y="1354"/>
                </a:lnTo>
                <a:lnTo>
                  <a:pt x="5446" y="1361"/>
                </a:lnTo>
                <a:lnTo>
                  <a:pt x="5406" y="1363"/>
                </a:lnTo>
                <a:lnTo>
                  <a:pt x="5371" y="1358"/>
                </a:lnTo>
                <a:lnTo>
                  <a:pt x="5338" y="1347"/>
                </a:lnTo>
                <a:lnTo>
                  <a:pt x="5306" y="1332"/>
                </a:lnTo>
                <a:lnTo>
                  <a:pt x="5269" y="1363"/>
                </a:lnTo>
                <a:lnTo>
                  <a:pt x="5233" y="1398"/>
                </a:lnTo>
                <a:lnTo>
                  <a:pt x="5200" y="1440"/>
                </a:lnTo>
                <a:lnTo>
                  <a:pt x="5168" y="1485"/>
                </a:lnTo>
                <a:lnTo>
                  <a:pt x="5140" y="1537"/>
                </a:lnTo>
                <a:lnTo>
                  <a:pt x="5118" y="1593"/>
                </a:lnTo>
                <a:lnTo>
                  <a:pt x="5100" y="1657"/>
                </a:lnTo>
                <a:lnTo>
                  <a:pt x="5090" y="1727"/>
                </a:lnTo>
                <a:lnTo>
                  <a:pt x="5172" y="1732"/>
                </a:lnTo>
                <a:lnTo>
                  <a:pt x="5250" y="1736"/>
                </a:lnTo>
                <a:lnTo>
                  <a:pt x="5327" y="1734"/>
                </a:lnTo>
                <a:lnTo>
                  <a:pt x="5329" y="1691"/>
                </a:lnTo>
                <a:lnTo>
                  <a:pt x="5334" y="1649"/>
                </a:lnTo>
                <a:lnTo>
                  <a:pt x="5304" y="1619"/>
                </a:lnTo>
                <a:lnTo>
                  <a:pt x="5280" y="1586"/>
                </a:lnTo>
                <a:lnTo>
                  <a:pt x="5263" y="1546"/>
                </a:lnTo>
                <a:lnTo>
                  <a:pt x="5252" y="1504"/>
                </a:lnTo>
                <a:lnTo>
                  <a:pt x="5249" y="1461"/>
                </a:lnTo>
                <a:lnTo>
                  <a:pt x="5278" y="1461"/>
                </a:lnTo>
                <a:lnTo>
                  <a:pt x="5282" y="1506"/>
                </a:lnTo>
                <a:lnTo>
                  <a:pt x="5296" y="1548"/>
                </a:lnTo>
                <a:lnTo>
                  <a:pt x="5317" y="1586"/>
                </a:lnTo>
                <a:lnTo>
                  <a:pt x="5345" y="1617"/>
                </a:lnTo>
                <a:lnTo>
                  <a:pt x="5364" y="1574"/>
                </a:lnTo>
                <a:lnTo>
                  <a:pt x="5386" y="1532"/>
                </a:lnTo>
                <a:lnTo>
                  <a:pt x="5421" y="1490"/>
                </a:lnTo>
                <a:lnTo>
                  <a:pt x="5463" y="1457"/>
                </a:lnTo>
                <a:lnTo>
                  <a:pt x="5509" y="1431"/>
                </a:lnTo>
                <a:lnTo>
                  <a:pt x="5558" y="1412"/>
                </a:lnTo>
                <a:lnTo>
                  <a:pt x="5579" y="1455"/>
                </a:lnTo>
                <a:lnTo>
                  <a:pt x="5538" y="1467"/>
                </a:lnTo>
                <a:lnTo>
                  <a:pt x="5500" y="1487"/>
                </a:lnTo>
                <a:lnTo>
                  <a:pt x="5465" y="1513"/>
                </a:lnTo>
                <a:lnTo>
                  <a:pt x="5500" y="1537"/>
                </a:lnTo>
                <a:lnTo>
                  <a:pt x="5537" y="1553"/>
                </a:lnTo>
                <a:lnTo>
                  <a:pt x="5579" y="1560"/>
                </a:lnTo>
                <a:lnTo>
                  <a:pt x="5601" y="1560"/>
                </a:lnTo>
                <a:lnTo>
                  <a:pt x="5624" y="1558"/>
                </a:lnTo>
                <a:lnTo>
                  <a:pt x="5631" y="1572"/>
                </a:lnTo>
                <a:lnTo>
                  <a:pt x="5636" y="1586"/>
                </a:lnTo>
                <a:lnTo>
                  <a:pt x="5608" y="1591"/>
                </a:lnTo>
                <a:lnTo>
                  <a:pt x="5579" y="1591"/>
                </a:lnTo>
                <a:lnTo>
                  <a:pt x="5542" y="1586"/>
                </a:lnTo>
                <a:lnTo>
                  <a:pt x="5507" y="1574"/>
                </a:lnTo>
                <a:lnTo>
                  <a:pt x="5474" y="1558"/>
                </a:lnTo>
                <a:lnTo>
                  <a:pt x="5444" y="1535"/>
                </a:lnTo>
                <a:lnTo>
                  <a:pt x="5423" y="1560"/>
                </a:lnTo>
                <a:lnTo>
                  <a:pt x="5399" y="1600"/>
                </a:lnTo>
                <a:lnTo>
                  <a:pt x="5383" y="1642"/>
                </a:lnTo>
                <a:lnTo>
                  <a:pt x="5373" y="1685"/>
                </a:lnTo>
                <a:lnTo>
                  <a:pt x="5371" y="1731"/>
                </a:lnTo>
                <a:lnTo>
                  <a:pt x="5448" y="1725"/>
                </a:lnTo>
                <a:lnTo>
                  <a:pt x="5517" y="1718"/>
                </a:lnTo>
                <a:lnTo>
                  <a:pt x="5579" y="1710"/>
                </a:lnTo>
                <a:lnTo>
                  <a:pt x="5631" y="1701"/>
                </a:lnTo>
                <a:lnTo>
                  <a:pt x="5675" y="1694"/>
                </a:lnTo>
                <a:lnTo>
                  <a:pt x="5692" y="1753"/>
                </a:lnTo>
                <a:lnTo>
                  <a:pt x="5708" y="1812"/>
                </a:lnTo>
                <a:lnTo>
                  <a:pt x="5669" y="1819"/>
                </a:lnTo>
                <a:lnTo>
                  <a:pt x="5624" y="1828"/>
                </a:lnTo>
                <a:lnTo>
                  <a:pt x="5568" y="1837"/>
                </a:lnTo>
                <a:lnTo>
                  <a:pt x="5603" y="1861"/>
                </a:lnTo>
                <a:lnTo>
                  <a:pt x="5641" y="1877"/>
                </a:lnTo>
                <a:lnTo>
                  <a:pt x="5682" y="1884"/>
                </a:lnTo>
                <a:lnTo>
                  <a:pt x="5723" y="1884"/>
                </a:lnTo>
                <a:lnTo>
                  <a:pt x="5729" y="1914"/>
                </a:lnTo>
                <a:lnTo>
                  <a:pt x="5685" y="1915"/>
                </a:lnTo>
                <a:lnTo>
                  <a:pt x="5641" y="1908"/>
                </a:lnTo>
                <a:lnTo>
                  <a:pt x="5601" y="1894"/>
                </a:lnTo>
                <a:lnTo>
                  <a:pt x="5563" y="1872"/>
                </a:lnTo>
                <a:lnTo>
                  <a:pt x="5530" y="1842"/>
                </a:lnTo>
                <a:lnTo>
                  <a:pt x="5455" y="1851"/>
                </a:lnTo>
                <a:lnTo>
                  <a:pt x="5373" y="1856"/>
                </a:lnTo>
                <a:lnTo>
                  <a:pt x="5283" y="1860"/>
                </a:lnTo>
                <a:lnTo>
                  <a:pt x="5191" y="1858"/>
                </a:lnTo>
                <a:lnTo>
                  <a:pt x="5095" y="1853"/>
                </a:lnTo>
                <a:lnTo>
                  <a:pt x="4995" y="1842"/>
                </a:lnTo>
                <a:lnTo>
                  <a:pt x="5027" y="1875"/>
                </a:lnTo>
                <a:lnTo>
                  <a:pt x="5051" y="1915"/>
                </a:lnTo>
                <a:lnTo>
                  <a:pt x="5067" y="1957"/>
                </a:lnTo>
                <a:lnTo>
                  <a:pt x="5074" y="2004"/>
                </a:lnTo>
                <a:lnTo>
                  <a:pt x="5072" y="2053"/>
                </a:lnTo>
                <a:lnTo>
                  <a:pt x="5043" y="2049"/>
                </a:lnTo>
                <a:lnTo>
                  <a:pt x="5044" y="2008"/>
                </a:lnTo>
                <a:lnTo>
                  <a:pt x="5039" y="1968"/>
                </a:lnTo>
                <a:lnTo>
                  <a:pt x="5025" y="1931"/>
                </a:lnTo>
                <a:lnTo>
                  <a:pt x="5006" y="1898"/>
                </a:lnTo>
                <a:lnTo>
                  <a:pt x="4980" y="1868"/>
                </a:lnTo>
                <a:lnTo>
                  <a:pt x="4948" y="1846"/>
                </a:lnTo>
                <a:lnTo>
                  <a:pt x="4913" y="1828"/>
                </a:lnTo>
                <a:lnTo>
                  <a:pt x="4835" y="1811"/>
                </a:lnTo>
                <a:lnTo>
                  <a:pt x="4756" y="1786"/>
                </a:lnTo>
                <a:lnTo>
                  <a:pt x="4679" y="1757"/>
                </a:lnTo>
                <a:lnTo>
                  <a:pt x="4604" y="1722"/>
                </a:lnTo>
                <a:lnTo>
                  <a:pt x="4531" y="1680"/>
                </a:lnTo>
                <a:lnTo>
                  <a:pt x="4463" y="1631"/>
                </a:lnTo>
                <a:lnTo>
                  <a:pt x="4398" y="1576"/>
                </a:lnTo>
                <a:lnTo>
                  <a:pt x="4351" y="1659"/>
                </a:lnTo>
                <a:lnTo>
                  <a:pt x="4304" y="1750"/>
                </a:lnTo>
                <a:lnTo>
                  <a:pt x="4341" y="1739"/>
                </a:lnTo>
                <a:lnTo>
                  <a:pt x="4377" y="1736"/>
                </a:lnTo>
                <a:lnTo>
                  <a:pt x="4416" y="1738"/>
                </a:lnTo>
                <a:lnTo>
                  <a:pt x="4452" y="1746"/>
                </a:lnTo>
                <a:lnTo>
                  <a:pt x="4487" y="1760"/>
                </a:lnTo>
                <a:lnTo>
                  <a:pt x="4520" y="1781"/>
                </a:lnTo>
                <a:lnTo>
                  <a:pt x="4550" y="1807"/>
                </a:lnTo>
                <a:lnTo>
                  <a:pt x="4529" y="1828"/>
                </a:lnTo>
                <a:lnTo>
                  <a:pt x="4500" y="1802"/>
                </a:lnTo>
                <a:lnTo>
                  <a:pt x="4465" y="1783"/>
                </a:lnTo>
                <a:lnTo>
                  <a:pt x="4428" y="1771"/>
                </a:lnTo>
                <a:lnTo>
                  <a:pt x="4391" y="1765"/>
                </a:lnTo>
                <a:lnTo>
                  <a:pt x="4355" y="1769"/>
                </a:lnTo>
                <a:lnTo>
                  <a:pt x="4318" y="1778"/>
                </a:lnTo>
                <a:lnTo>
                  <a:pt x="4283" y="1795"/>
                </a:lnTo>
                <a:lnTo>
                  <a:pt x="4225" y="1924"/>
                </a:lnTo>
                <a:lnTo>
                  <a:pt x="4295" y="1955"/>
                </a:lnTo>
                <a:lnTo>
                  <a:pt x="4369" y="1978"/>
                </a:lnTo>
                <a:lnTo>
                  <a:pt x="4440" y="1995"/>
                </a:lnTo>
                <a:lnTo>
                  <a:pt x="4513" y="2008"/>
                </a:lnTo>
                <a:lnTo>
                  <a:pt x="4536" y="1975"/>
                </a:lnTo>
                <a:lnTo>
                  <a:pt x="4564" y="1943"/>
                </a:lnTo>
                <a:lnTo>
                  <a:pt x="4603" y="1910"/>
                </a:lnTo>
                <a:lnTo>
                  <a:pt x="4644" y="1884"/>
                </a:lnTo>
                <a:lnTo>
                  <a:pt x="4688" y="1865"/>
                </a:lnTo>
                <a:lnTo>
                  <a:pt x="4737" y="1854"/>
                </a:lnTo>
                <a:lnTo>
                  <a:pt x="4786" y="1851"/>
                </a:lnTo>
                <a:lnTo>
                  <a:pt x="4786" y="1896"/>
                </a:lnTo>
                <a:lnTo>
                  <a:pt x="4744" y="1900"/>
                </a:lnTo>
                <a:lnTo>
                  <a:pt x="4702" y="1910"/>
                </a:lnTo>
                <a:lnTo>
                  <a:pt x="4664" y="1926"/>
                </a:lnTo>
                <a:lnTo>
                  <a:pt x="4629" y="1948"/>
                </a:lnTo>
                <a:lnTo>
                  <a:pt x="4596" y="1976"/>
                </a:lnTo>
                <a:lnTo>
                  <a:pt x="4564" y="2013"/>
                </a:lnTo>
                <a:lnTo>
                  <a:pt x="4623" y="2016"/>
                </a:lnTo>
                <a:lnTo>
                  <a:pt x="4681" y="2018"/>
                </a:lnTo>
                <a:lnTo>
                  <a:pt x="4735" y="2018"/>
                </a:lnTo>
                <a:lnTo>
                  <a:pt x="4784" y="2016"/>
                </a:lnTo>
                <a:lnTo>
                  <a:pt x="4830" y="2011"/>
                </a:lnTo>
                <a:lnTo>
                  <a:pt x="4866" y="2008"/>
                </a:lnTo>
                <a:lnTo>
                  <a:pt x="4898" y="2004"/>
                </a:lnTo>
                <a:lnTo>
                  <a:pt x="4922" y="1999"/>
                </a:lnTo>
                <a:lnTo>
                  <a:pt x="4938" y="1997"/>
                </a:lnTo>
                <a:lnTo>
                  <a:pt x="4943" y="1995"/>
                </a:lnTo>
                <a:lnTo>
                  <a:pt x="4960" y="2086"/>
                </a:lnTo>
                <a:lnTo>
                  <a:pt x="4952" y="2088"/>
                </a:lnTo>
                <a:lnTo>
                  <a:pt x="4933" y="2091"/>
                </a:lnTo>
                <a:lnTo>
                  <a:pt x="4906" y="2097"/>
                </a:lnTo>
                <a:lnTo>
                  <a:pt x="4870" y="2100"/>
                </a:lnTo>
                <a:lnTo>
                  <a:pt x="4828" y="2105"/>
                </a:lnTo>
                <a:lnTo>
                  <a:pt x="4777" y="2109"/>
                </a:lnTo>
                <a:lnTo>
                  <a:pt x="4723" y="2110"/>
                </a:lnTo>
                <a:lnTo>
                  <a:pt x="4664" y="2112"/>
                </a:lnTo>
                <a:lnTo>
                  <a:pt x="4601" y="2109"/>
                </a:lnTo>
                <a:lnTo>
                  <a:pt x="4534" y="2103"/>
                </a:lnTo>
                <a:lnTo>
                  <a:pt x="4466" y="2095"/>
                </a:lnTo>
                <a:lnTo>
                  <a:pt x="4396" y="2081"/>
                </a:lnTo>
                <a:lnTo>
                  <a:pt x="4327" y="2063"/>
                </a:lnTo>
                <a:lnTo>
                  <a:pt x="4257" y="2039"/>
                </a:lnTo>
                <a:lnTo>
                  <a:pt x="4189" y="2009"/>
                </a:lnTo>
                <a:lnTo>
                  <a:pt x="4189" y="2011"/>
                </a:lnTo>
                <a:lnTo>
                  <a:pt x="4182" y="2030"/>
                </a:lnTo>
                <a:lnTo>
                  <a:pt x="4171" y="2055"/>
                </a:lnTo>
                <a:lnTo>
                  <a:pt x="4157" y="2083"/>
                </a:lnTo>
                <a:lnTo>
                  <a:pt x="4142" y="2116"/>
                </a:lnTo>
                <a:lnTo>
                  <a:pt x="4166" y="2147"/>
                </a:lnTo>
                <a:lnTo>
                  <a:pt x="4194" y="2171"/>
                </a:lnTo>
                <a:lnTo>
                  <a:pt x="4227" y="2191"/>
                </a:lnTo>
                <a:lnTo>
                  <a:pt x="4262" y="2203"/>
                </a:lnTo>
                <a:lnTo>
                  <a:pt x="4299" y="2206"/>
                </a:lnTo>
                <a:lnTo>
                  <a:pt x="4335" y="2205"/>
                </a:lnTo>
                <a:lnTo>
                  <a:pt x="4374" y="2196"/>
                </a:lnTo>
                <a:lnTo>
                  <a:pt x="4409" y="2178"/>
                </a:lnTo>
                <a:lnTo>
                  <a:pt x="4423" y="2205"/>
                </a:lnTo>
                <a:lnTo>
                  <a:pt x="4384" y="2224"/>
                </a:lnTo>
                <a:lnTo>
                  <a:pt x="4344" y="2234"/>
                </a:lnTo>
                <a:lnTo>
                  <a:pt x="4304" y="2238"/>
                </a:lnTo>
                <a:lnTo>
                  <a:pt x="4264" y="2234"/>
                </a:lnTo>
                <a:lnTo>
                  <a:pt x="4224" y="2222"/>
                </a:lnTo>
                <a:lnTo>
                  <a:pt x="4187" y="2203"/>
                </a:lnTo>
                <a:lnTo>
                  <a:pt x="4154" y="2177"/>
                </a:lnTo>
                <a:lnTo>
                  <a:pt x="4126" y="2145"/>
                </a:lnTo>
                <a:lnTo>
                  <a:pt x="4089" y="2212"/>
                </a:lnTo>
                <a:lnTo>
                  <a:pt x="4044" y="2283"/>
                </a:lnTo>
                <a:lnTo>
                  <a:pt x="4176" y="2346"/>
                </a:lnTo>
                <a:lnTo>
                  <a:pt x="4281" y="2394"/>
                </a:lnTo>
                <a:lnTo>
                  <a:pt x="4321" y="2400"/>
                </a:lnTo>
                <a:lnTo>
                  <a:pt x="4360" y="2400"/>
                </a:lnTo>
                <a:lnTo>
                  <a:pt x="4400" y="2391"/>
                </a:lnTo>
                <a:lnTo>
                  <a:pt x="4437" y="2379"/>
                </a:lnTo>
                <a:lnTo>
                  <a:pt x="4475" y="2360"/>
                </a:lnTo>
                <a:lnTo>
                  <a:pt x="4508" y="2334"/>
                </a:lnTo>
                <a:lnTo>
                  <a:pt x="4538" y="2304"/>
                </a:lnTo>
                <a:lnTo>
                  <a:pt x="4562" y="2267"/>
                </a:lnTo>
                <a:lnTo>
                  <a:pt x="4582" y="2229"/>
                </a:lnTo>
                <a:lnTo>
                  <a:pt x="4623" y="2246"/>
                </a:lnTo>
                <a:lnTo>
                  <a:pt x="4606" y="2283"/>
                </a:lnTo>
                <a:lnTo>
                  <a:pt x="4585" y="2316"/>
                </a:lnTo>
                <a:lnTo>
                  <a:pt x="4561" y="2346"/>
                </a:lnTo>
                <a:lnTo>
                  <a:pt x="4601" y="2354"/>
                </a:lnTo>
                <a:lnTo>
                  <a:pt x="4641" y="2354"/>
                </a:lnTo>
                <a:lnTo>
                  <a:pt x="4679" y="2347"/>
                </a:lnTo>
                <a:lnTo>
                  <a:pt x="4716" y="2332"/>
                </a:lnTo>
                <a:lnTo>
                  <a:pt x="4749" y="2309"/>
                </a:lnTo>
                <a:lnTo>
                  <a:pt x="4777" y="2279"/>
                </a:lnTo>
                <a:lnTo>
                  <a:pt x="4800" y="2243"/>
                </a:lnTo>
                <a:lnTo>
                  <a:pt x="4826" y="2257"/>
                </a:lnTo>
                <a:lnTo>
                  <a:pt x="4803" y="2295"/>
                </a:lnTo>
                <a:lnTo>
                  <a:pt x="4774" y="2327"/>
                </a:lnTo>
                <a:lnTo>
                  <a:pt x="4740" y="2353"/>
                </a:lnTo>
                <a:lnTo>
                  <a:pt x="4702" y="2372"/>
                </a:lnTo>
                <a:lnTo>
                  <a:pt x="4662" y="2382"/>
                </a:lnTo>
                <a:lnTo>
                  <a:pt x="4620" y="2388"/>
                </a:lnTo>
                <a:lnTo>
                  <a:pt x="4578" y="2382"/>
                </a:lnTo>
                <a:lnTo>
                  <a:pt x="4536" y="2370"/>
                </a:lnTo>
                <a:lnTo>
                  <a:pt x="4498" y="2398"/>
                </a:lnTo>
                <a:lnTo>
                  <a:pt x="4454" y="2421"/>
                </a:lnTo>
                <a:lnTo>
                  <a:pt x="4419" y="2435"/>
                </a:lnTo>
                <a:lnTo>
                  <a:pt x="4383" y="2443"/>
                </a:lnTo>
                <a:lnTo>
                  <a:pt x="4562" y="2523"/>
                </a:lnTo>
                <a:lnTo>
                  <a:pt x="4744" y="2597"/>
                </a:lnTo>
                <a:lnTo>
                  <a:pt x="4763" y="2569"/>
                </a:lnTo>
                <a:lnTo>
                  <a:pt x="4789" y="2536"/>
                </a:lnTo>
                <a:lnTo>
                  <a:pt x="4821" y="2499"/>
                </a:lnTo>
                <a:lnTo>
                  <a:pt x="4859" y="2461"/>
                </a:lnTo>
                <a:lnTo>
                  <a:pt x="4906" y="2421"/>
                </a:lnTo>
                <a:lnTo>
                  <a:pt x="4962" y="2382"/>
                </a:lnTo>
                <a:lnTo>
                  <a:pt x="5027" y="2344"/>
                </a:lnTo>
                <a:lnTo>
                  <a:pt x="5100" y="2309"/>
                </a:lnTo>
                <a:lnTo>
                  <a:pt x="5093" y="2267"/>
                </a:lnTo>
                <a:lnTo>
                  <a:pt x="5091" y="2224"/>
                </a:lnTo>
                <a:lnTo>
                  <a:pt x="5097" y="2180"/>
                </a:lnTo>
                <a:lnTo>
                  <a:pt x="5109" y="2130"/>
                </a:lnTo>
                <a:lnTo>
                  <a:pt x="5128" y="2084"/>
                </a:lnTo>
                <a:lnTo>
                  <a:pt x="5154" y="2041"/>
                </a:lnTo>
                <a:lnTo>
                  <a:pt x="5186" y="2004"/>
                </a:lnTo>
                <a:lnTo>
                  <a:pt x="5224" y="1971"/>
                </a:lnTo>
                <a:lnTo>
                  <a:pt x="5250" y="2008"/>
                </a:lnTo>
                <a:lnTo>
                  <a:pt x="5215" y="2037"/>
                </a:lnTo>
                <a:lnTo>
                  <a:pt x="5186" y="2074"/>
                </a:lnTo>
                <a:lnTo>
                  <a:pt x="5226" y="2083"/>
                </a:lnTo>
                <a:lnTo>
                  <a:pt x="5266" y="2084"/>
                </a:lnTo>
                <a:lnTo>
                  <a:pt x="5306" y="2076"/>
                </a:lnTo>
                <a:lnTo>
                  <a:pt x="5343" y="2060"/>
                </a:lnTo>
                <a:lnTo>
                  <a:pt x="5376" y="2037"/>
                </a:lnTo>
                <a:lnTo>
                  <a:pt x="5406" y="2008"/>
                </a:lnTo>
                <a:lnTo>
                  <a:pt x="5428" y="1971"/>
                </a:lnTo>
                <a:lnTo>
                  <a:pt x="5455" y="1985"/>
                </a:lnTo>
                <a:lnTo>
                  <a:pt x="5432" y="2023"/>
                </a:lnTo>
                <a:lnTo>
                  <a:pt x="5404" y="2055"/>
                </a:lnTo>
                <a:lnTo>
                  <a:pt x="5371" y="2081"/>
                </a:lnTo>
                <a:lnTo>
                  <a:pt x="5334" y="2100"/>
                </a:lnTo>
                <a:lnTo>
                  <a:pt x="5294" y="2110"/>
                </a:lnTo>
                <a:lnTo>
                  <a:pt x="5252" y="2116"/>
                </a:lnTo>
                <a:lnTo>
                  <a:pt x="5212" y="2112"/>
                </a:lnTo>
                <a:lnTo>
                  <a:pt x="5170" y="2100"/>
                </a:lnTo>
                <a:lnTo>
                  <a:pt x="5153" y="2142"/>
                </a:lnTo>
                <a:lnTo>
                  <a:pt x="5140" y="2187"/>
                </a:lnTo>
                <a:lnTo>
                  <a:pt x="5137" y="2241"/>
                </a:lnTo>
                <a:lnTo>
                  <a:pt x="5144" y="2293"/>
                </a:lnTo>
                <a:lnTo>
                  <a:pt x="5205" y="2273"/>
                </a:lnTo>
                <a:lnTo>
                  <a:pt x="5273" y="2255"/>
                </a:lnTo>
                <a:lnTo>
                  <a:pt x="5346" y="2239"/>
                </a:lnTo>
                <a:lnTo>
                  <a:pt x="5427" y="2229"/>
                </a:lnTo>
                <a:lnTo>
                  <a:pt x="5442" y="2177"/>
                </a:lnTo>
                <a:lnTo>
                  <a:pt x="5469" y="2128"/>
                </a:lnTo>
                <a:lnTo>
                  <a:pt x="5500" y="2084"/>
                </a:lnTo>
                <a:lnTo>
                  <a:pt x="5540" y="2046"/>
                </a:lnTo>
                <a:lnTo>
                  <a:pt x="5586" y="2016"/>
                </a:lnTo>
                <a:lnTo>
                  <a:pt x="5634" y="1994"/>
                </a:lnTo>
                <a:lnTo>
                  <a:pt x="5687" y="1982"/>
                </a:lnTo>
                <a:lnTo>
                  <a:pt x="5739" y="1978"/>
                </a:lnTo>
                <a:lnTo>
                  <a:pt x="5746" y="2025"/>
                </a:lnTo>
                <a:lnTo>
                  <a:pt x="5701" y="2027"/>
                </a:lnTo>
                <a:lnTo>
                  <a:pt x="5659" y="2036"/>
                </a:lnTo>
                <a:lnTo>
                  <a:pt x="5617" y="2051"/>
                </a:lnTo>
                <a:lnTo>
                  <a:pt x="5647" y="2077"/>
                </a:lnTo>
                <a:lnTo>
                  <a:pt x="5680" y="2098"/>
                </a:lnTo>
                <a:lnTo>
                  <a:pt x="5716" y="2110"/>
                </a:lnTo>
                <a:lnTo>
                  <a:pt x="5755" y="2117"/>
                </a:lnTo>
                <a:lnTo>
                  <a:pt x="5757" y="2131"/>
                </a:lnTo>
                <a:lnTo>
                  <a:pt x="5757" y="2147"/>
                </a:lnTo>
                <a:lnTo>
                  <a:pt x="5720" y="2144"/>
                </a:lnTo>
                <a:lnTo>
                  <a:pt x="5683" y="2133"/>
                </a:lnTo>
                <a:lnTo>
                  <a:pt x="5648" y="2116"/>
                </a:lnTo>
                <a:lnTo>
                  <a:pt x="5619" y="2095"/>
                </a:lnTo>
                <a:lnTo>
                  <a:pt x="5591" y="2067"/>
                </a:lnTo>
                <a:lnTo>
                  <a:pt x="5579" y="2076"/>
                </a:lnTo>
                <a:lnTo>
                  <a:pt x="5566" y="2083"/>
                </a:lnTo>
                <a:lnTo>
                  <a:pt x="5535" y="2112"/>
                </a:lnTo>
                <a:lnTo>
                  <a:pt x="5509" y="2147"/>
                </a:lnTo>
                <a:lnTo>
                  <a:pt x="5488" y="2185"/>
                </a:lnTo>
                <a:lnTo>
                  <a:pt x="5474" y="2225"/>
                </a:lnTo>
                <a:lnTo>
                  <a:pt x="5563" y="2220"/>
                </a:lnTo>
                <a:lnTo>
                  <a:pt x="5657" y="2220"/>
                </a:lnTo>
                <a:lnTo>
                  <a:pt x="5758" y="2225"/>
                </a:lnTo>
                <a:lnTo>
                  <a:pt x="5758" y="2278"/>
                </a:lnTo>
                <a:lnTo>
                  <a:pt x="5757" y="2318"/>
                </a:lnTo>
                <a:lnTo>
                  <a:pt x="5687" y="2314"/>
                </a:lnTo>
                <a:lnTo>
                  <a:pt x="5622" y="2313"/>
                </a:lnTo>
                <a:lnTo>
                  <a:pt x="5645" y="2346"/>
                </a:lnTo>
                <a:lnTo>
                  <a:pt x="5675" y="2375"/>
                </a:lnTo>
                <a:lnTo>
                  <a:pt x="5708" y="2396"/>
                </a:lnTo>
                <a:lnTo>
                  <a:pt x="5746" y="2410"/>
                </a:lnTo>
                <a:lnTo>
                  <a:pt x="5741" y="2440"/>
                </a:lnTo>
                <a:lnTo>
                  <a:pt x="5703" y="2428"/>
                </a:lnTo>
                <a:lnTo>
                  <a:pt x="5668" y="2407"/>
                </a:lnTo>
                <a:lnTo>
                  <a:pt x="5636" y="2381"/>
                </a:lnTo>
                <a:lnTo>
                  <a:pt x="5610" y="2349"/>
                </a:lnTo>
                <a:lnTo>
                  <a:pt x="5589" y="2313"/>
                </a:lnTo>
                <a:lnTo>
                  <a:pt x="5502" y="2316"/>
                </a:lnTo>
                <a:lnTo>
                  <a:pt x="5421" y="2323"/>
                </a:lnTo>
                <a:lnTo>
                  <a:pt x="5348" y="2335"/>
                </a:lnTo>
                <a:lnTo>
                  <a:pt x="5280" y="2349"/>
                </a:lnTo>
                <a:lnTo>
                  <a:pt x="5219" y="2367"/>
                </a:lnTo>
                <a:lnTo>
                  <a:pt x="5163" y="2386"/>
                </a:lnTo>
                <a:lnTo>
                  <a:pt x="5112" y="2407"/>
                </a:lnTo>
                <a:lnTo>
                  <a:pt x="5067" y="2429"/>
                </a:lnTo>
                <a:lnTo>
                  <a:pt x="5027" y="2452"/>
                </a:lnTo>
                <a:lnTo>
                  <a:pt x="4992" y="2475"/>
                </a:lnTo>
                <a:lnTo>
                  <a:pt x="4946" y="2508"/>
                </a:lnTo>
                <a:lnTo>
                  <a:pt x="4908" y="2541"/>
                </a:lnTo>
                <a:lnTo>
                  <a:pt x="4877" y="2572"/>
                </a:lnTo>
                <a:lnTo>
                  <a:pt x="4852" y="2604"/>
                </a:lnTo>
                <a:lnTo>
                  <a:pt x="4831" y="2630"/>
                </a:lnTo>
                <a:lnTo>
                  <a:pt x="4891" y="2651"/>
                </a:lnTo>
                <a:lnTo>
                  <a:pt x="4950" y="2670"/>
                </a:lnTo>
                <a:lnTo>
                  <a:pt x="4990" y="2672"/>
                </a:lnTo>
                <a:lnTo>
                  <a:pt x="5030" y="2666"/>
                </a:lnTo>
                <a:lnTo>
                  <a:pt x="5069" y="2654"/>
                </a:lnTo>
                <a:lnTo>
                  <a:pt x="5107" y="2637"/>
                </a:lnTo>
                <a:lnTo>
                  <a:pt x="5142" y="2612"/>
                </a:lnTo>
                <a:lnTo>
                  <a:pt x="5173" y="2583"/>
                </a:lnTo>
                <a:lnTo>
                  <a:pt x="5200" y="2550"/>
                </a:lnTo>
                <a:lnTo>
                  <a:pt x="5221" y="2511"/>
                </a:lnTo>
                <a:lnTo>
                  <a:pt x="5235" y="2471"/>
                </a:lnTo>
                <a:lnTo>
                  <a:pt x="5278" y="2483"/>
                </a:lnTo>
                <a:lnTo>
                  <a:pt x="5264" y="2522"/>
                </a:lnTo>
                <a:lnTo>
                  <a:pt x="5247" y="2557"/>
                </a:lnTo>
                <a:lnTo>
                  <a:pt x="5226" y="2590"/>
                </a:lnTo>
                <a:lnTo>
                  <a:pt x="5266" y="2595"/>
                </a:lnTo>
                <a:lnTo>
                  <a:pt x="5306" y="2590"/>
                </a:lnTo>
                <a:lnTo>
                  <a:pt x="5345" y="2577"/>
                </a:lnTo>
                <a:lnTo>
                  <a:pt x="5378" y="2558"/>
                </a:lnTo>
                <a:lnTo>
                  <a:pt x="5409" y="2532"/>
                </a:lnTo>
                <a:lnTo>
                  <a:pt x="5434" y="2499"/>
                </a:lnTo>
                <a:lnTo>
                  <a:pt x="5453" y="2461"/>
                </a:lnTo>
                <a:lnTo>
                  <a:pt x="5481" y="2471"/>
                </a:lnTo>
                <a:lnTo>
                  <a:pt x="5462" y="2511"/>
                </a:lnTo>
                <a:lnTo>
                  <a:pt x="5435" y="2546"/>
                </a:lnTo>
                <a:lnTo>
                  <a:pt x="5406" y="2576"/>
                </a:lnTo>
                <a:lnTo>
                  <a:pt x="5369" y="2598"/>
                </a:lnTo>
                <a:lnTo>
                  <a:pt x="5331" y="2614"/>
                </a:lnTo>
                <a:lnTo>
                  <a:pt x="5290" y="2623"/>
                </a:lnTo>
                <a:lnTo>
                  <a:pt x="5247" y="2625"/>
                </a:lnTo>
                <a:lnTo>
                  <a:pt x="5205" y="2616"/>
                </a:lnTo>
                <a:lnTo>
                  <a:pt x="5182" y="2638"/>
                </a:lnTo>
                <a:lnTo>
                  <a:pt x="5156" y="2659"/>
                </a:lnTo>
                <a:lnTo>
                  <a:pt x="5128" y="2677"/>
                </a:lnTo>
                <a:lnTo>
                  <a:pt x="5098" y="2692"/>
                </a:lnTo>
                <a:lnTo>
                  <a:pt x="5067" y="2703"/>
                </a:lnTo>
                <a:lnTo>
                  <a:pt x="5170" y="2729"/>
                </a:lnTo>
                <a:lnTo>
                  <a:pt x="5275" y="2752"/>
                </a:lnTo>
                <a:lnTo>
                  <a:pt x="5383" y="2769"/>
                </a:lnTo>
                <a:lnTo>
                  <a:pt x="5397" y="2726"/>
                </a:lnTo>
                <a:lnTo>
                  <a:pt x="5418" y="2687"/>
                </a:lnTo>
                <a:lnTo>
                  <a:pt x="5444" y="2651"/>
                </a:lnTo>
                <a:lnTo>
                  <a:pt x="5476" y="2618"/>
                </a:lnTo>
                <a:lnTo>
                  <a:pt x="5510" y="2590"/>
                </a:lnTo>
                <a:lnTo>
                  <a:pt x="5549" y="2567"/>
                </a:lnTo>
                <a:lnTo>
                  <a:pt x="5591" y="2550"/>
                </a:lnTo>
                <a:lnTo>
                  <a:pt x="5634" y="2539"/>
                </a:lnTo>
                <a:lnTo>
                  <a:pt x="5678" y="2536"/>
                </a:lnTo>
                <a:lnTo>
                  <a:pt x="5722" y="2539"/>
                </a:lnTo>
                <a:lnTo>
                  <a:pt x="5718" y="2562"/>
                </a:lnTo>
                <a:lnTo>
                  <a:pt x="5713" y="2584"/>
                </a:lnTo>
                <a:lnTo>
                  <a:pt x="5668" y="2583"/>
                </a:lnTo>
                <a:lnTo>
                  <a:pt x="5624" y="2590"/>
                </a:lnTo>
                <a:lnTo>
                  <a:pt x="5580" y="2604"/>
                </a:lnTo>
                <a:lnTo>
                  <a:pt x="5601" y="2631"/>
                </a:lnTo>
                <a:lnTo>
                  <a:pt x="5626" y="2656"/>
                </a:lnTo>
                <a:lnTo>
                  <a:pt x="5654" y="2675"/>
                </a:lnTo>
                <a:lnTo>
                  <a:pt x="5685" y="2689"/>
                </a:lnTo>
                <a:lnTo>
                  <a:pt x="5682" y="2705"/>
                </a:lnTo>
                <a:lnTo>
                  <a:pt x="5676" y="2719"/>
                </a:lnTo>
                <a:lnTo>
                  <a:pt x="5640" y="2703"/>
                </a:lnTo>
                <a:lnTo>
                  <a:pt x="5606" y="2679"/>
                </a:lnTo>
                <a:lnTo>
                  <a:pt x="5577" y="2651"/>
                </a:lnTo>
                <a:lnTo>
                  <a:pt x="5552" y="2618"/>
                </a:lnTo>
                <a:lnTo>
                  <a:pt x="5535" y="2628"/>
                </a:lnTo>
                <a:lnTo>
                  <a:pt x="5500" y="2658"/>
                </a:lnTo>
                <a:lnTo>
                  <a:pt x="5469" y="2692"/>
                </a:lnTo>
                <a:lnTo>
                  <a:pt x="5444" y="2731"/>
                </a:lnTo>
                <a:lnTo>
                  <a:pt x="5427" y="2774"/>
                </a:lnTo>
                <a:lnTo>
                  <a:pt x="5540" y="2785"/>
                </a:lnTo>
                <a:lnTo>
                  <a:pt x="5655" y="2790"/>
                </a:lnTo>
                <a:lnTo>
                  <a:pt x="5634" y="2853"/>
                </a:lnTo>
                <a:lnTo>
                  <a:pt x="5615" y="2912"/>
                </a:lnTo>
                <a:lnTo>
                  <a:pt x="5476" y="2903"/>
                </a:lnTo>
                <a:lnTo>
                  <a:pt x="5339" y="2886"/>
                </a:lnTo>
                <a:lnTo>
                  <a:pt x="5207" y="2863"/>
                </a:lnTo>
                <a:lnTo>
                  <a:pt x="5229" y="2888"/>
                </a:lnTo>
                <a:lnTo>
                  <a:pt x="5247" y="2916"/>
                </a:lnTo>
                <a:lnTo>
                  <a:pt x="5210" y="2916"/>
                </a:lnTo>
                <a:lnTo>
                  <a:pt x="5186" y="2886"/>
                </a:lnTo>
                <a:lnTo>
                  <a:pt x="5156" y="2861"/>
                </a:lnTo>
                <a:lnTo>
                  <a:pt x="5119" y="2844"/>
                </a:lnTo>
                <a:lnTo>
                  <a:pt x="4976" y="2806"/>
                </a:lnTo>
                <a:lnTo>
                  <a:pt x="4990" y="2837"/>
                </a:lnTo>
                <a:lnTo>
                  <a:pt x="5002" y="2874"/>
                </a:lnTo>
                <a:lnTo>
                  <a:pt x="5015" y="2916"/>
                </a:lnTo>
                <a:lnTo>
                  <a:pt x="4967" y="2916"/>
                </a:lnTo>
                <a:lnTo>
                  <a:pt x="4955" y="2875"/>
                </a:lnTo>
                <a:lnTo>
                  <a:pt x="4943" y="2841"/>
                </a:lnTo>
                <a:lnTo>
                  <a:pt x="4929" y="2811"/>
                </a:lnTo>
                <a:lnTo>
                  <a:pt x="4915" y="2787"/>
                </a:lnTo>
                <a:lnTo>
                  <a:pt x="4812" y="2752"/>
                </a:lnTo>
                <a:lnTo>
                  <a:pt x="4711" y="2715"/>
                </a:lnTo>
                <a:lnTo>
                  <a:pt x="4733" y="2750"/>
                </a:lnTo>
                <a:lnTo>
                  <a:pt x="4751" y="2788"/>
                </a:lnTo>
                <a:lnTo>
                  <a:pt x="4760" y="2830"/>
                </a:lnTo>
                <a:lnTo>
                  <a:pt x="4761" y="2872"/>
                </a:lnTo>
                <a:lnTo>
                  <a:pt x="4756" y="2916"/>
                </a:lnTo>
                <a:lnTo>
                  <a:pt x="4725" y="2916"/>
                </a:lnTo>
                <a:lnTo>
                  <a:pt x="4732" y="2875"/>
                </a:lnTo>
                <a:lnTo>
                  <a:pt x="4730" y="2835"/>
                </a:lnTo>
                <a:lnTo>
                  <a:pt x="4721" y="2797"/>
                </a:lnTo>
                <a:lnTo>
                  <a:pt x="4706" y="2760"/>
                </a:lnTo>
                <a:lnTo>
                  <a:pt x="4683" y="2727"/>
                </a:lnTo>
                <a:lnTo>
                  <a:pt x="4653" y="2701"/>
                </a:lnTo>
                <a:lnTo>
                  <a:pt x="4620" y="2679"/>
                </a:lnTo>
                <a:lnTo>
                  <a:pt x="4466" y="2614"/>
                </a:lnTo>
                <a:lnTo>
                  <a:pt x="4316" y="2546"/>
                </a:lnTo>
                <a:lnTo>
                  <a:pt x="4348" y="2602"/>
                </a:lnTo>
                <a:lnTo>
                  <a:pt x="4374" y="2666"/>
                </a:lnTo>
                <a:lnTo>
                  <a:pt x="4398" y="2738"/>
                </a:lnTo>
                <a:lnTo>
                  <a:pt x="4442" y="2743"/>
                </a:lnTo>
                <a:lnTo>
                  <a:pt x="4484" y="2755"/>
                </a:lnTo>
                <a:lnTo>
                  <a:pt x="4520" y="2774"/>
                </a:lnTo>
                <a:lnTo>
                  <a:pt x="4555" y="2802"/>
                </a:lnTo>
                <a:lnTo>
                  <a:pt x="4583" y="2835"/>
                </a:lnTo>
                <a:lnTo>
                  <a:pt x="4604" y="2872"/>
                </a:lnTo>
                <a:lnTo>
                  <a:pt x="4620" y="2916"/>
                </a:lnTo>
                <a:lnTo>
                  <a:pt x="4589" y="2916"/>
                </a:lnTo>
                <a:lnTo>
                  <a:pt x="4573" y="2875"/>
                </a:lnTo>
                <a:lnTo>
                  <a:pt x="4548" y="2841"/>
                </a:lnTo>
                <a:lnTo>
                  <a:pt x="4520" y="2813"/>
                </a:lnTo>
                <a:lnTo>
                  <a:pt x="4486" y="2790"/>
                </a:lnTo>
                <a:lnTo>
                  <a:pt x="4447" y="2776"/>
                </a:lnTo>
                <a:lnTo>
                  <a:pt x="4405" y="2769"/>
                </a:lnTo>
                <a:lnTo>
                  <a:pt x="4416" y="2814"/>
                </a:lnTo>
                <a:lnTo>
                  <a:pt x="4423" y="2863"/>
                </a:lnTo>
                <a:lnTo>
                  <a:pt x="4428" y="2916"/>
                </a:lnTo>
                <a:lnTo>
                  <a:pt x="4339" y="2916"/>
                </a:lnTo>
                <a:lnTo>
                  <a:pt x="4332" y="2856"/>
                </a:lnTo>
                <a:lnTo>
                  <a:pt x="4321" y="2802"/>
                </a:lnTo>
                <a:lnTo>
                  <a:pt x="4307" y="2752"/>
                </a:lnTo>
                <a:lnTo>
                  <a:pt x="4278" y="2776"/>
                </a:lnTo>
                <a:lnTo>
                  <a:pt x="4255" y="2806"/>
                </a:lnTo>
                <a:lnTo>
                  <a:pt x="4238" y="2841"/>
                </a:lnTo>
                <a:lnTo>
                  <a:pt x="4227" y="2877"/>
                </a:lnTo>
                <a:lnTo>
                  <a:pt x="4222" y="2916"/>
                </a:lnTo>
                <a:lnTo>
                  <a:pt x="4192" y="2916"/>
                </a:lnTo>
                <a:lnTo>
                  <a:pt x="4197" y="2868"/>
                </a:lnTo>
                <a:lnTo>
                  <a:pt x="4211" y="2825"/>
                </a:lnTo>
                <a:lnTo>
                  <a:pt x="4234" y="2785"/>
                </a:lnTo>
                <a:lnTo>
                  <a:pt x="4264" y="2748"/>
                </a:lnTo>
                <a:lnTo>
                  <a:pt x="4299" y="2720"/>
                </a:lnTo>
                <a:lnTo>
                  <a:pt x="4276" y="2663"/>
                </a:lnTo>
                <a:lnTo>
                  <a:pt x="4252" y="2614"/>
                </a:lnTo>
                <a:lnTo>
                  <a:pt x="4225" y="2570"/>
                </a:lnTo>
                <a:lnTo>
                  <a:pt x="4197" y="2532"/>
                </a:lnTo>
                <a:lnTo>
                  <a:pt x="4173" y="2503"/>
                </a:lnTo>
                <a:lnTo>
                  <a:pt x="4129" y="2459"/>
                </a:lnTo>
                <a:lnTo>
                  <a:pt x="4128" y="2459"/>
                </a:lnTo>
                <a:lnTo>
                  <a:pt x="4128" y="2457"/>
                </a:lnTo>
                <a:lnTo>
                  <a:pt x="4126" y="2457"/>
                </a:lnTo>
                <a:lnTo>
                  <a:pt x="4051" y="2422"/>
                </a:lnTo>
                <a:lnTo>
                  <a:pt x="3979" y="2388"/>
                </a:lnTo>
                <a:lnTo>
                  <a:pt x="3981" y="2429"/>
                </a:lnTo>
                <a:lnTo>
                  <a:pt x="3990" y="2468"/>
                </a:lnTo>
                <a:lnTo>
                  <a:pt x="4005" y="2504"/>
                </a:lnTo>
                <a:lnTo>
                  <a:pt x="4028" y="2537"/>
                </a:lnTo>
                <a:lnTo>
                  <a:pt x="4056" y="2565"/>
                </a:lnTo>
                <a:lnTo>
                  <a:pt x="4091" y="2586"/>
                </a:lnTo>
                <a:lnTo>
                  <a:pt x="4129" y="2600"/>
                </a:lnTo>
                <a:lnTo>
                  <a:pt x="4122" y="2630"/>
                </a:lnTo>
                <a:lnTo>
                  <a:pt x="4080" y="2616"/>
                </a:lnTo>
                <a:lnTo>
                  <a:pt x="4044" y="2593"/>
                </a:lnTo>
                <a:lnTo>
                  <a:pt x="4012" y="2565"/>
                </a:lnTo>
                <a:lnTo>
                  <a:pt x="3986" y="2530"/>
                </a:lnTo>
                <a:lnTo>
                  <a:pt x="3965" y="2494"/>
                </a:lnTo>
                <a:lnTo>
                  <a:pt x="3953" y="2452"/>
                </a:lnTo>
                <a:lnTo>
                  <a:pt x="3948" y="2408"/>
                </a:lnTo>
                <a:lnTo>
                  <a:pt x="3901" y="2459"/>
                </a:lnTo>
                <a:lnTo>
                  <a:pt x="3850" y="2508"/>
                </a:lnTo>
                <a:lnTo>
                  <a:pt x="3796" y="2555"/>
                </a:lnTo>
                <a:lnTo>
                  <a:pt x="3735" y="2597"/>
                </a:lnTo>
                <a:lnTo>
                  <a:pt x="3681" y="2630"/>
                </a:lnTo>
                <a:lnTo>
                  <a:pt x="3626" y="2658"/>
                </a:lnTo>
                <a:lnTo>
                  <a:pt x="3661" y="2677"/>
                </a:lnTo>
                <a:lnTo>
                  <a:pt x="3698" y="2699"/>
                </a:lnTo>
                <a:lnTo>
                  <a:pt x="3733" y="2726"/>
                </a:lnTo>
                <a:lnTo>
                  <a:pt x="3777" y="2692"/>
                </a:lnTo>
                <a:lnTo>
                  <a:pt x="3826" y="2670"/>
                </a:lnTo>
                <a:lnTo>
                  <a:pt x="3878" y="2656"/>
                </a:lnTo>
                <a:lnTo>
                  <a:pt x="3934" y="2651"/>
                </a:lnTo>
                <a:lnTo>
                  <a:pt x="3983" y="2654"/>
                </a:lnTo>
                <a:lnTo>
                  <a:pt x="4032" y="2666"/>
                </a:lnTo>
                <a:lnTo>
                  <a:pt x="4075" y="2687"/>
                </a:lnTo>
                <a:lnTo>
                  <a:pt x="4117" y="2713"/>
                </a:lnTo>
                <a:lnTo>
                  <a:pt x="4156" y="2746"/>
                </a:lnTo>
                <a:lnTo>
                  <a:pt x="4122" y="2778"/>
                </a:lnTo>
                <a:lnTo>
                  <a:pt x="4086" y="2746"/>
                </a:lnTo>
                <a:lnTo>
                  <a:pt x="4044" y="2722"/>
                </a:lnTo>
                <a:lnTo>
                  <a:pt x="3997" y="2705"/>
                </a:lnTo>
                <a:lnTo>
                  <a:pt x="3950" y="2698"/>
                </a:lnTo>
                <a:lnTo>
                  <a:pt x="3946" y="2741"/>
                </a:lnTo>
                <a:lnTo>
                  <a:pt x="3951" y="2785"/>
                </a:lnTo>
                <a:lnTo>
                  <a:pt x="3965" y="2825"/>
                </a:lnTo>
                <a:lnTo>
                  <a:pt x="3986" y="2860"/>
                </a:lnTo>
                <a:lnTo>
                  <a:pt x="4014" y="2891"/>
                </a:lnTo>
                <a:lnTo>
                  <a:pt x="4049" y="2916"/>
                </a:lnTo>
                <a:lnTo>
                  <a:pt x="3997" y="2916"/>
                </a:lnTo>
                <a:lnTo>
                  <a:pt x="3965" y="2881"/>
                </a:lnTo>
                <a:lnTo>
                  <a:pt x="3939" y="2841"/>
                </a:lnTo>
                <a:lnTo>
                  <a:pt x="3923" y="2795"/>
                </a:lnTo>
                <a:lnTo>
                  <a:pt x="3916" y="2748"/>
                </a:lnTo>
                <a:lnTo>
                  <a:pt x="3918" y="2698"/>
                </a:lnTo>
                <a:lnTo>
                  <a:pt x="3876" y="2703"/>
                </a:lnTo>
                <a:lnTo>
                  <a:pt x="3838" y="2715"/>
                </a:lnTo>
                <a:lnTo>
                  <a:pt x="3801" y="2734"/>
                </a:lnTo>
                <a:lnTo>
                  <a:pt x="3766" y="2757"/>
                </a:lnTo>
                <a:lnTo>
                  <a:pt x="3794" y="2790"/>
                </a:lnTo>
                <a:lnTo>
                  <a:pt x="3820" y="2827"/>
                </a:lnTo>
                <a:lnTo>
                  <a:pt x="3845" y="2868"/>
                </a:lnTo>
                <a:lnTo>
                  <a:pt x="3867" y="2916"/>
                </a:lnTo>
                <a:lnTo>
                  <a:pt x="3768" y="2916"/>
                </a:lnTo>
                <a:lnTo>
                  <a:pt x="3740" y="2868"/>
                </a:lnTo>
                <a:lnTo>
                  <a:pt x="3709" y="2828"/>
                </a:lnTo>
                <a:lnTo>
                  <a:pt x="3675" y="2795"/>
                </a:lnTo>
                <a:lnTo>
                  <a:pt x="3640" y="2769"/>
                </a:lnTo>
                <a:lnTo>
                  <a:pt x="3604" y="2748"/>
                </a:lnTo>
                <a:lnTo>
                  <a:pt x="3569" y="2731"/>
                </a:lnTo>
                <a:lnTo>
                  <a:pt x="3534" y="2719"/>
                </a:lnTo>
                <a:lnTo>
                  <a:pt x="3501" y="2710"/>
                </a:lnTo>
                <a:lnTo>
                  <a:pt x="3447" y="2727"/>
                </a:lnTo>
                <a:lnTo>
                  <a:pt x="3396" y="2741"/>
                </a:lnTo>
                <a:lnTo>
                  <a:pt x="3401" y="2778"/>
                </a:lnTo>
                <a:lnTo>
                  <a:pt x="3412" y="2811"/>
                </a:lnTo>
                <a:lnTo>
                  <a:pt x="3429" y="2844"/>
                </a:lnTo>
                <a:lnTo>
                  <a:pt x="3450" y="2872"/>
                </a:lnTo>
                <a:lnTo>
                  <a:pt x="3476" y="2896"/>
                </a:lnTo>
                <a:lnTo>
                  <a:pt x="3508" y="2916"/>
                </a:lnTo>
                <a:lnTo>
                  <a:pt x="3452" y="2916"/>
                </a:lnTo>
                <a:lnTo>
                  <a:pt x="3419" y="2881"/>
                </a:lnTo>
                <a:lnTo>
                  <a:pt x="3393" y="2841"/>
                </a:lnTo>
                <a:lnTo>
                  <a:pt x="3375" y="2797"/>
                </a:lnTo>
                <a:lnTo>
                  <a:pt x="3366" y="2748"/>
                </a:lnTo>
                <a:lnTo>
                  <a:pt x="3317" y="2760"/>
                </a:lnTo>
                <a:lnTo>
                  <a:pt x="3272" y="2773"/>
                </a:lnTo>
                <a:lnTo>
                  <a:pt x="3230" y="2785"/>
                </a:lnTo>
                <a:lnTo>
                  <a:pt x="3195" y="2799"/>
                </a:lnTo>
                <a:lnTo>
                  <a:pt x="3166" y="2814"/>
                </a:lnTo>
                <a:lnTo>
                  <a:pt x="3141" y="2832"/>
                </a:lnTo>
                <a:lnTo>
                  <a:pt x="3124" y="2856"/>
                </a:lnTo>
                <a:lnTo>
                  <a:pt x="3124" y="3212"/>
                </a:lnTo>
                <a:lnTo>
                  <a:pt x="3125" y="3241"/>
                </a:lnTo>
                <a:lnTo>
                  <a:pt x="3127" y="3276"/>
                </a:lnTo>
                <a:lnTo>
                  <a:pt x="3131" y="3315"/>
                </a:lnTo>
                <a:lnTo>
                  <a:pt x="3136" y="3356"/>
                </a:lnTo>
                <a:lnTo>
                  <a:pt x="3141" y="3403"/>
                </a:lnTo>
                <a:lnTo>
                  <a:pt x="3148" y="3452"/>
                </a:lnTo>
                <a:lnTo>
                  <a:pt x="3157" y="3503"/>
                </a:lnTo>
                <a:lnTo>
                  <a:pt x="3167" y="3555"/>
                </a:lnTo>
                <a:lnTo>
                  <a:pt x="3181" y="3607"/>
                </a:lnTo>
                <a:lnTo>
                  <a:pt x="3197" y="3661"/>
                </a:lnTo>
                <a:lnTo>
                  <a:pt x="3216" y="3714"/>
                </a:lnTo>
                <a:lnTo>
                  <a:pt x="3237" y="3766"/>
                </a:lnTo>
                <a:lnTo>
                  <a:pt x="3260" y="3816"/>
                </a:lnTo>
                <a:lnTo>
                  <a:pt x="3288" y="3865"/>
                </a:lnTo>
                <a:lnTo>
                  <a:pt x="3319" y="3912"/>
                </a:lnTo>
                <a:lnTo>
                  <a:pt x="3352" y="3956"/>
                </a:lnTo>
                <a:lnTo>
                  <a:pt x="3391" y="3994"/>
                </a:lnTo>
                <a:lnTo>
                  <a:pt x="3433" y="4029"/>
                </a:lnTo>
                <a:lnTo>
                  <a:pt x="3480" y="4059"/>
                </a:lnTo>
                <a:lnTo>
                  <a:pt x="3530" y="4083"/>
                </a:lnTo>
                <a:lnTo>
                  <a:pt x="3585" y="4100"/>
                </a:lnTo>
                <a:lnTo>
                  <a:pt x="3646" y="4113"/>
                </a:lnTo>
                <a:lnTo>
                  <a:pt x="3710" y="4116"/>
                </a:lnTo>
                <a:lnTo>
                  <a:pt x="2060" y="4116"/>
                </a:lnTo>
                <a:lnTo>
                  <a:pt x="2125" y="4111"/>
                </a:lnTo>
                <a:lnTo>
                  <a:pt x="2186" y="4099"/>
                </a:lnTo>
                <a:lnTo>
                  <a:pt x="2242" y="4081"/>
                </a:lnTo>
                <a:lnTo>
                  <a:pt x="2293" y="4055"/>
                </a:lnTo>
                <a:lnTo>
                  <a:pt x="2338" y="4025"/>
                </a:lnTo>
                <a:lnTo>
                  <a:pt x="2380" y="3991"/>
                </a:lnTo>
                <a:lnTo>
                  <a:pt x="2418" y="3951"/>
                </a:lnTo>
                <a:lnTo>
                  <a:pt x="2451" y="3909"/>
                </a:lnTo>
                <a:lnTo>
                  <a:pt x="2483" y="3862"/>
                </a:lnTo>
                <a:lnTo>
                  <a:pt x="2509" y="3813"/>
                </a:lnTo>
                <a:lnTo>
                  <a:pt x="2533" y="3762"/>
                </a:lnTo>
                <a:lnTo>
                  <a:pt x="2554" y="3710"/>
                </a:lnTo>
                <a:lnTo>
                  <a:pt x="2572" y="3658"/>
                </a:lnTo>
                <a:lnTo>
                  <a:pt x="2588" y="3604"/>
                </a:lnTo>
                <a:lnTo>
                  <a:pt x="2612" y="3499"/>
                </a:lnTo>
                <a:lnTo>
                  <a:pt x="2621" y="3449"/>
                </a:lnTo>
                <a:lnTo>
                  <a:pt x="2626" y="3400"/>
                </a:lnTo>
                <a:lnTo>
                  <a:pt x="2633" y="3353"/>
                </a:lnTo>
                <a:lnTo>
                  <a:pt x="2636" y="3311"/>
                </a:lnTo>
                <a:lnTo>
                  <a:pt x="2638" y="3271"/>
                </a:lnTo>
                <a:lnTo>
                  <a:pt x="2640" y="3236"/>
                </a:lnTo>
                <a:lnTo>
                  <a:pt x="2642" y="3207"/>
                </a:lnTo>
                <a:lnTo>
                  <a:pt x="2642" y="2898"/>
                </a:lnTo>
                <a:lnTo>
                  <a:pt x="2635" y="2868"/>
                </a:lnTo>
                <a:lnTo>
                  <a:pt x="2621" y="2844"/>
                </a:lnTo>
                <a:lnTo>
                  <a:pt x="2603" y="2825"/>
                </a:lnTo>
                <a:lnTo>
                  <a:pt x="2579" y="2807"/>
                </a:lnTo>
                <a:lnTo>
                  <a:pt x="2549" y="2794"/>
                </a:lnTo>
                <a:lnTo>
                  <a:pt x="2516" y="2781"/>
                </a:lnTo>
                <a:lnTo>
                  <a:pt x="2479" y="2771"/>
                </a:lnTo>
                <a:lnTo>
                  <a:pt x="2437" y="2759"/>
                </a:lnTo>
                <a:lnTo>
                  <a:pt x="2392" y="2748"/>
                </a:lnTo>
                <a:lnTo>
                  <a:pt x="2385" y="2797"/>
                </a:lnTo>
                <a:lnTo>
                  <a:pt x="2368" y="2841"/>
                </a:lnTo>
                <a:lnTo>
                  <a:pt x="2341" y="2881"/>
                </a:lnTo>
                <a:lnTo>
                  <a:pt x="2308" y="2916"/>
                </a:lnTo>
                <a:lnTo>
                  <a:pt x="2252" y="2916"/>
                </a:lnTo>
                <a:lnTo>
                  <a:pt x="2289" y="2891"/>
                </a:lnTo>
                <a:lnTo>
                  <a:pt x="2319" y="2861"/>
                </a:lnTo>
                <a:lnTo>
                  <a:pt x="2341" y="2825"/>
                </a:lnTo>
                <a:lnTo>
                  <a:pt x="2355" y="2785"/>
                </a:lnTo>
                <a:lnTo>
                  <a:pt x="2362" y="2741"/>
                </a:lnTo>
                <a:lnTo>
                  <a:pt x="2312" y="2727"/>
                </a:lnTo>
                <a:lnTo>
                  <a:pt x="2258" y="2710"/>
                </a:lnTo>
                <a:lnTo>
                  <a:pt x="2224" y="2719"/>
                </a:lnTo>
                <a:lnTo>
                  <a:pt x="2191" y="2731"/>
                </a:lnTo>
                <a:lnTo>
                  <a:pt x="2155" y="2748"/>
                </a:lnTo>
                <a:lnTo>
                  <a:pt x="2120" y="2769"/>
                </a:lnTo>
                <a:lnTo>
                  <a:pt x="2085" y="2797"/>
                </a:lnTo>
                <a:lnTo>
                  <a:pt x="2050" y="2830"/>
                </a:lnTo>
                <a:lnTo>
                  <a:pt x="2018" y="2868"/>
                </a:lnTo>
                <a:lnTo>
                  <a:pt x="1990" y="2916"/>
                </a:lnTo>
                <a:lnTo>
                  <a:pt x="1891" y="2916"/>
                </a:lnTo>
                <a:lnTo>
                  <a:pt x="1914" y="2868"/>
                </a:lnTo>
                <a:lnTo>
                  <a:pt x="1938" y="2827"/>
                </a:lnTo>
                <a:lnTo>
                  <a:pt x="1964" y="2790"/>
                </a:lnTo>
                <a:lnTo>
                  <a:pt x="1994" y="2757"/>
                </a:lnTo>
                <a:lnTo>
                  <a:pt x="1959" y="2734"/>
                </a:lnTo>
                <a:lnTo>
                  <a:pt x="1922" y="2715"/>
                </a:lnTo>
                <a:lnTo>
                  <a:pt x="1882" y="2703"/>
                </a:lnTo>
                <a:lnTo>
                  <a:pt x="1840" y="2698"/>
                </a:lnTo>
                <a:lnTo>
                  <a:pt x="1844" y="2748"/>
                </a:lnTo>
                <a:lnTo>
                  <a:pt x="1837" y="2795"/>
                </a:lnTo>
                <a:lnTo>
                  <a:pt x="1819" y="2841"/>
                </a:lnTo>
                <a:lnTo>
                  <a:pt x="1795" y="2881"/>
                </a:lnTo>
                <a:lnTo>
                  <a:pt x="1763" y="2916"/>
                </a:lnTo>
                <a:lnTo>
                  <a:pt x="1711" y="2916"/>
                </a:lnTo>
                <a:lnTo>
                  <a:pt x="1744" y="2891"/>
                </a:lnTo>
                <a:lnTo>
                  <a:pt x="1772" y="2860"/>
                </a:lnTo>
                <a:lnTo>
                  <a:pt x="1795" y="2825"/>
                </a:lnTo>
                <a:lnTo>
                  <a:pt x="1809" y="2785"/>
                </a:lnTo>
                <a:lnTo>
                  <a:pt x="1814" y="2741"/>
                </a:lnTo>
                <a:lnTo>
                  <a:pt x="1811" y="2698"/>
                </a:lnTo>
                <a:lnTo>
                  <a:pt x="1762" y="2705"/>
                </a:lnTo>
                <a:lnTo>
                  <a:pt x="1716" y="2722"/>
                </a:lnTo>
                <a:lnTo>
                  <a:pt x="1674" y="2746"/>
                </a:lnTo>
                <a:lnTo>
                  <a:pt x="1636" y="2778"/>
                </a:lnTo>
                <a:lnTo>
                  <a:pt x="1605" y="2746"/>
                </a:lnTo>
                <a:lnTo>
                  <a:pt x="1643" y="2713"/>
                </a:lnTo>
                <a:lnTo>
                  <a:pt x="1685" y="2687"/>
                </a:lnTo>
                <a:lnTo>
                  <a:pt x="1729" y="2666"/>
                </a:lnTo>
                <a:lnTo>
                  <a:pt x="1777" y="2654"/>
                </a:lnTo>
                <a:lnTo>
                  <a:pt x="1826" y="2651"/>
                </a:lnTo>
                <a:lnTo>
                  <a:pt x="1880" y="2656"/>
                </a:lnTo>
                <a:lnTo>
                  <a:pt x="1933" y="2670"/>
                </a:lnTo>
                <a:lnTo>
                  <a:pt x="1982" y="2692"/>
                </a:lnTo>
                <a:lnTo>
                  <a:pt x="2027" y="2726"/>
                </a:lnTo>
                <a:lnTo>
                  <a:pt x="2078" y="2687"/>
                </a:lnTo>
                <a:lnTo>
                  <a:pt x="2130" y="2659"/>
                </a:lnTo>
                <a:lnTo>
                  <a:pt x="2074" y="2630"/>
                </a:lnTo>
                <a:lnTo>
                  <a:pt x="2017" y="2595"/>
                </a:lnTo>
                <a:lnTo>
                  <a:pt x="1959" y="2553"/>
                </a:lnTo>
                <a:lnTo>
                  <a:pt x="1905" y="2510"/>
                </a:lnTo>
                <a:lnTo>
                  <a:pt x="1856" y="2462"/>
                </a:lnTo>
                <a:lnTo>
                  <a:pt x="1811" y="2414"/>
                </a:lnTo>
                <a:lnTo>
                  <a:pt x="1805" y="2455"/>
                </a:lnTo>
                <a:lnTo>
                  <a:pt x="1791" y="2496"/>
                </a:lnTo>
                <a:lnTo>
                  <a:pt x="1772" y="2534"/>
                </a:lnTo>
                <a:lnTo>
                  <a:pt x="1746" y="2567"/>
                </a:lnTo>
                <a:lnTo>
                  <a:pt x="1715" y="2593"/>
                </a:lnTo>
                <a:lnTo>
                  <a:pt x="1678" y="2616"/>
                </a:lnTo>
                <a:lnTo>
                  <a:pt x="1638" y="2630"/>
                </a:lnTo>
                <a:lnTo>
                  <a:pt x="1631" y="2600"/>
                </a:lnTo>
                <a:lnTo>
                  <a:pt x="1669" y="2586"/>
                </a:lnTo>
                <a:lnTo>
                  <a:pt x="1702" y="2565"/>
                </a:lnTo>
                <a:lnTo>
                  <a:pt x="1732" y="2537"/>
                </a:lnTo>
                <a:lnTo>
                  <a:pt x="1755" y="2504"/>
                </a:lnTo>
                <a:lnTo>
                  <a:pt x="1770" y="2468"/>
                </a:lnTo>
                <a:lnTo>
                  <a:pt x="1779" y="2429"/>
                </a:lnTo>
                <a:lnTo>
                  <a:pt x="1781" y="2388"/>
                </a:lnTo>
                <a:lnTo>
                  <a:pt x="1708" y="2422"/>
                </a:lnTo>
                <a:lnTo>
                  <a:pt x="1633" y="2457"/>
                </a:lnTo>
                <a:lnTo>
                  <a:pt x="1631" y="2459"/>
                </a:lnTo>
                <a:lnTo>
                  <a:pt x="1629" y="2459"/>
                </a:lnTo>
                <a:lnTo>
                  <a:pt x="1610" y="2478"/>
                </a:lnTo>
                <a:lnTo>
                  <a:pt x="1587" y="2503"/>
                </a:lnTo>
                <a:lnTo>
                  <a:pt x="1561" y="2532"/>
                </a:lnTo>
                <a:lnTo>
                  <a:pt x="1535" y="2570"/>
                </a:lnTo>
                <a:lnTo>
                  <a:pt x="1509" y="2614"/>
                </a:lnTo>
                <a:lnTo>
                  <a:pt x="1484" y="2663"/>
                </a:lnTo>
                <a:lnTo>
                  <a:pt x="1461" y="2720"/>
                </a:lnTo>
                <a:lnTo>
                  <a:pt x="1496" y="2748"/>
                </a:lnTo>
                <a:lnTo>
                  <a:pt x="1526" y="2785"/>
                </a:lnTo>
                <a:lnTo>
                  <a:pt x="1549" y="2825"/>
                </a:lnTo>
                <a:lnTo>
                  <a:pt x="1563" y="2868"/>
                </a:lnTo>
                <a:lnTo>
                  <a:pt x="1568" y="2916"/>
                </a:lnTo>
                <a:lnTo>
                  <a:pt x="1538" y="2916"/>
                </a:lnTo>
                <a:lnTo>
                  <a:pt x="1533" y="2877"/>
                </a:lnTo>
                <a:lnTo>
                  <a:pt x="1523" y="2841"/>
                </a:lnTo>
                <a:lnTo>
                  <a:pt x="1503" y="2806"/>
                </a:lnTo>
                <a:lnTo>
                  <a:pt x="1481" y="2776"/>
                </a:lnTo>
                <a:lnTo>
                  <a:pt x="1451" y="2752"/>
                </a:lnTo>
                <a:lnTo>
                  <a:pt x="1439" y="2802"/>
                </a:lnTo>
                <a:lnTo>
                  <a:pt x="1428" y="2856"/>
                </a:lnTo>
                <a:lnTo>
                  <a:pt x="1421" y="2916"/>
                </a:lnTo>
                <a:lnTo>
                  <a:pt x="1330" y="2916"/>
                </a:lnTo>
                <a:lnTo>
                  <a:pt x="1339" y="2839"/>
                </a:lnTo>
                <a:lnTo>
                  <a:pt x="1353" y="2769"/>
                </a:lnTo>
                <a:lnTo>
                  <a:pt x="1311" y="2776"/>
                </a:lnTo>
                <a:lnTo>
                  <a:pt x="1273" y="2790"/>
                </a:lnTo>
                <a:lnTo>
                  <a:pt x="1238" y="2813"/>
                </a:lnTo>
                <a:lnTo>
                  <a:pt x="1210" y="2841"/>
                </a:lnTo>
                <a:lnTo>
                  <a:pt x="1186" y="2875"/>
                </a:lnTo>
                <a:lnTo>
                  <a:pt x="1170" y="2916"/>
                </a:lnTo>
                <a:lnTo>
                  <a:pt x="1140" y="2916"/>
                </a:lnTo>
                <a:lnTo>
                  <a:pt x="1154" y="2872"/>
                </a:lnTo>
                <a:lnTo>
                  <a:pt x="1177" y="2835"/>
                </a:lnTo>
                <a:lnTo>
                  <a:pt x="1205" y="2802"/>
                </a:lnTo>
                <a:lnTo>
                  <a:pt x="1238" y="2774"/>
                </a:lnTo>
                <a:lnTo>
                  <a:pt x="1276" y="2755"/>
                </a:lnTo>
                <a:lnTo>
                  <a:pt x="1318" y="2743"/>
                </a:lnTo>
                <a:lnTo>
                  <a:pt x="1362" y="2738"/>
                </a:lnTo>
                <a:lnTo>
                  <a:pt x="1385" y="2666"/>
                </a:lnTo>
                <a:lnTo>
                  <a:pt x="1413" y="2602"/>
                </a:lnTo>
                <a:lnTo>
                  <a:pt x="1442" y="2546"/>
                </a:lnTo>
                <a:lnTo>
                  <a:pt x="1294" y="2614"/>
                </a:lnTo>
                <a:lnTo>
                  <a:pt x="1140" y="2679"/>
                </a:lnTo>
                <a:lnTo>
                  <a:pt x="1105" y="2701"/>
                </a:lnTo>
                <a:lnTo>
                  <a:pt x="1077" y="2727"/>
                </a:lnTo>
                <a:lnTo>
                  <a:pt x="1055" y="2760"/>
                </a:lnTo>
                <a:lnTo>
                  <a:pt x="1039" y="2797"/>
                </a:lnTo>
                <a:lnTo>
                  <a:pt x="1030" y="2835"/>
                </a:lnTo>
                <a:lnTo>
                  <a:pt x="1028" y="2875"/>
                </a:lnTo>
                <a:lnTo>
                  <a:pt x="1034" y="2916"/>
                </a:lnTo>
                <a:lnTo>
                  <a:pt x="1004" y="2916"/>
                </a:lnTo>
                <a:lnTo>
                  <a:pt x="999" y="2872"/>
                </a:lnTo>
                <a:lnTo>
                  <a:pt x="1000" y="2830"/>
                </a:lnTo>
                <a:lnTo>
                  <a:pt x="1009" y="2788"/>
                </a:lnTo>
                <a:lnTo>
                  <a:pt x="1027" y="2750"/>
                </a:lnTo>
                <a:lnTo>
                  <a:pt x="1049" y="2715"/>
                </a:lnTo>
                <a:lnTo>
                  <a:pt x="946" y="2752"/>
                </a:lnTo>
                <a:lnTo>
                  <a:pt x="843" y="2787"/>
                </a:lnTo>
                <a:lnTo>
                  <a:pt x="831" y="2811"/>
                </a:lnTo>
                <a:lnTo>
                  <a:pt x="817" y="2841"/>
                </a:lnTo>
                <a:lnTo>
                  <a:pt x="803" y="2875"/>
                </a:lnTo>
                <a:lnTo>
                  <a:pt x="791" y="2916"/>
                </a:lnTo>
                <a:lnTo>
                  <a:pt x="746" y="2916"/>
                </a:lnTo>
                <a:lnTo>
                  <a:pt x="756" y="2874"/>
                </a:lnTo>
                <a:lnTo>
                  <a:pt x="768" y="2837"/>
                </a:lnTo>
                <a:lnTo>
                  <a:pt x="782" y="2806"/>
                </a:lnTo>
                <a:lnTo>
                  <a:pt x="641" y="2844"/>
                </a:lnTo>
                <a:lnTo>
                  <a:pt x="604" y="2861"/>
                </a:lnTo>
                <a:lnTo>
                  <a:pt x="574" y="2886"/>
                </a:lnTo>
                <a:lnTo>
                  <a:pt x="548" y="2916"/>
                </a:lnTo>
                <a:lnTo>
                  <a:pt x="512" y="2916"/>
                </a:lnTo>
                <a:lnTo>
                  <a:pt x="531" y="2888"/>
                </a:lnTo>
                <a:lnTo>
                  <a:pt x="553" y="2863"/>
                </a:lnTo>
                <a:lnTo>
                  <a:pt x="421" y="2886"/>
                </a:lnTo>
                <a:lnTo>
                  <a:pt x="285" y="2903"/>
                </a:lnTo>
                <a:lnTo>
                  <a:pt x="145" y="2912"/>
                </a:lnTo>
                <a:lnTo>
                  <a:pt x="124" y="2853"/>
                </a:lnTo>
                <a:lnTo>
                  <a:pt x="103" y="2790"/>
                </a:lnTo>
                <a:lnTo>
                  <a:pt x="218" y="2785"/>
                </a:lnTo>
                <a:lnTo>
                  <a:pt x="332" y="2774"/>
                </a:lnTo>
                <a:lnTo>
                  <a:pt x="314" y="2731"/>
                </a:lnTo>
                <a:lnTo>
                  <a:pt x="290" y="2692"/>
                </a:lnTo>
                <a:lnTo>
                  <a:pt x="260" y="2658"/>
                </a:lnTo>
                <a:lnTo>
                  <a:pt x="223" y="2628"/>
                </a:lnTo>
                <a:lnTo>
                  <a:pt x="206" y="2618"/>
                </a:lnTo>
                <a:lnTo>
                  <a:pt x="182" y="2651"/>
                </a:lnTo>
                <a:lnTo>
                  <a:pt x="154" y="2679"/>
                </a:lnTo>
                <a:lnTo>
                  <a:pt x="119" y="2703"/>
                </a:lnTo>
                <a:lnTo>
                  <a:pt x="82" y="2719"/>
                </a:lnTo>
                <a:lnTo>
                  <a:pt x="79" y="2705"/>
                </a:lnTo>
                <a:lnTo>
                  <a:pt x="73" y="2689"/>
                </a:lnTo>
                <a:lnTo>
                  <a:pt x="105" y="2675"/>
                </a:lnTo>
                <a:lnTo>
                  <a:pt x="134" y="2656"/>
                </a:lnTo>
                <a:lnTo>
                  <a:pt x="159" y="2631"/>
                </a:lnTo>
                <a:lnTo>
                  <a:pt x="180" y="2604"/>
                </a:lnTo>
                <a:lnTo>
                  <a:pt x="136" y="2590"/>
                </a:lnTo>
                <a:lnTo>
                  <a:pt x="93" y="2583"/>
                </a:lnTo>
                <a:lnTo>
                  <a:pt x="47" y="2584"/>
                </a:lnTo>
                <a:lnTo>
                  <a:pt x="37" y="2539"/>
                </a:lnTo>
                <a:lnTo>
                  <a:pt x="93" y="2536"/>
                </a:lnTo>
                <a:lnTo>
                  <a:pt x="147" y="2544"/>
                </a:lnTo>
                <a:lnTo>
                  <a:pt x="199" y="2562"/>
                </a:lnTo>
                <a:lnTo>
                  <a:pt x="248" y="2590"/>
                </a:lnTo>
                <a:lnTo>
                  <a:pt x="283" y="2618"/>
                </a:lnTo>
                <a:lnTo>
                  <a:pt x="314" y="2651"/>
                </a:lnTo>
                <a:lnTo>
                  <a:pt x="340" y="2687"/>
                </a:lnTo>
                <a:lnTo>
                  <a:pt x="361" y="2726"/>
                </a:lnTo>
                <a:lnTo>
                  <a:pt x="377" y="2769"/>
                </a:lnTo>
                <a:lnTo>
                  <a:pt x="484" y="2752"/>
                </a:lnTo>
                <a:lnTo>
                  <a:pt x="590" y="2729"/>
                </a:lnTo>
                <a:lnTo>
                  <a:pt x="693" y="2703"/>
                </a:lnTo>
                <a:lnTo>
                  <a:pt x="662" y="2692"/>
                </a:lnTo>
                <a:lnTo>
                  <a:pt x="630" y="2677"/>
                </a:lnTo>
                <a:lnTo>
                  <a:pt x="590" y="2649"/>
                </a:lnTo>
                <a:lnTo>
                  <a:pt x="555" y="2616"/>
                </a:lnTo>
                <a:lnTo>
                  <a:pt x="512" y="2625"/>
                </a:lnTo>
                <a:lnTo>
                  <a:pt x="470" y="2623"/>
                </a:lnTo>
                <a:lnTo>
                  <a:pt x="430" y="2614"/>
                </a:lnTo>
                <a:lnTo>
                  <a:pt x="389" y="2598"/>
                </a:lnTo>
                <a:lnTo>
                  <a:pt x="354" y="2576"/>
                </a:lnTo>
                <a:lnTo>
                  <a:pt x="323" y="2546"/>
                </a:lnTo>
                <a:lnTo>
                  <a:pt x="299" y="2511"/>
                </a:lnTo>
                <a:lnTo>
                  <a:pt x="279" y="2471"/>
                </a:lnTo>
                <a:lnTo>
                  <a:pt x="307" y="2461"/>
                </a:lnTo>
                <a:lnTo>
                  <a:pt x="325" y="2499"/>
                </a:lnTo>
                <a:lnTo>
                  <a:pt x="349" y="2532"/>
                </a:lnTo>
                <a:lnTo>
                  <a:pt x="381" y="2558"/>
                </a:lnTo>
                <a:lnTo>
                  <a:pt x="416" y="2577"/>
                </a:lnTo>
                <a:lnTo>
                  <a:pt x="452" y="2590"/>
                </a:lnTo>
                <a:lnTo>
                  <a:pt x="492" y="2595"/>
                </a:lnTo>
                <a:lnTo>
                  <a:pt x="533" y="2590"/>
                </a:lnTo>
                <a:lnTo>
                  <a:pt x="512" y="2557"/>
                </a:lnTo>
                <a:lnTo>
                  <a:pt x="494" y="2522"/>
                </a:lnTo>
                <a:lnTo>
                  <a:pt x="482" y="2483"/>
                </a:lnTo>
                <a:lnTo>
                  <a:pt x="526" y="2471"/>
                </a:lnTo>
                <a:lnTo>
                  <a:pt x="540" y="2511"/>
                </a:lnTo>
                <a:lnTo>
                  <a:pt x="560" y="2550"/>
                </a:lnTo>
                <a:lnTo>
                  <a:pt x="587" y="2583"/>
                </a:lnTo>
                <a:lnTo>
                  <a:pt x="618" y="2612"/>
                </a:lnTo>
                <a:lnTo>
                  <a:pt x="653" y="2637"/>
                </a:lnTo>
                <a:lnTo>
                  <a:pt x="690" y="2654"/>
                </a:lnTo>
                <a:lnTo>
                  <a:pt x="728" y="2666"/>
                </a:lnTo>
                <a:lnTo>
                  <a:pt x="768" y="2672"/>
                </a:lnTo>
                <a:lnTo>
                  <a:pt x="808" y="2670"/>
                </a:lnTo>
                <a:lnTo>
                  <a:pt x="927" y="2630"/>
                </a:lnTo>
                <a:lnTo>
                  <a:pt x="908" y="2604"/>
                </a:lnTo>
                <a:lnTo>
                  <a:pt x="882" y="2572"/>
                </a:lnTo>
                <a:lnTo>
                  <a:pt x="850" y="2541"/>
                </a:lnTo>
                <a:lnTo>
                  <a:pt x="814" y="2508"/>
                </a:lnTo>
                <a:lnTo>
                  <a:pt x="768" y="2475"/>
                </a:lnTo>
                <a:lnTo>
                  <a:pt x="733" y="2452"/>
                </a:lnTo>
                <a:lnTo>
                  <a:pt x="693" y="2429"/>
                </a:lnTo>
                <a:lnTo>
                  <a:pt x="648" y="2407"/>
                </a:lnTo>
                <a:lnTo>
                  <a:pt x="597" y="2386"/>
                </a:lnTo>
                <a:lnTo>
                  <a:pt x="540" y="2367"/>
                </a:lnTo>
                <a:lnTo>
                  <a:pt x="478" y="2349"/>
                </a:lnTo>
                <a:lnTo>
                  <a:pt x="410" y="2335"/>
                </a:lnTo>
                <a:lnTo>
                  <a:pt x="337" y="2323"/>
                </a:lnTo>
                <a:lnTo>
                  <a:pt x="257" y="2316"/>
                </a:lnTo>
                <a:lnTo>
                  <a:pt x="171" y="2313"/>
                </a:lnTo>
                <a:lnTo>
                  <a:pt x="150" y="2349"/>
                </a:lnTo>
                <a:lnTo>
                  <a:pt x="124" y="2381"/>
                </a:lnTo>
                <a:lnTo>
                  <a:pt x="93" y="2407"/>
                </a:lnTo>
                <a:lnTo>
                  <a:pt x="58" y="2428"/>
                </a:lnTo>
                <a:lnTo>
                  <a:pt x="19" y="2440"/>
                </a:lnTo>
                <a:lnTo>
                  <a:pt x="14" y="2410"/>
                </a:lnTo>
                <a:lnTo>
                  <a:pt x="51" y="2396"/>
                </a:lnTo>
                <a:lnTo>
                  <a:pt x="86" y="2375"/>
                </a:lnTo>
                <a:lnTo>
                  <a:pt x="113" y="2346"/>
                </a:lnTo>
                <a:lnTo>
                  <a:pt x="138" y="2313"/>
                </a:lnTo>
                <a:lnTo>
                  <a:pt x="72" y="2314"/>
                </a:lnTo>
                <a:lnTo>
                  <a:pt x="3" y="2318"/>
                </a:lnTo>
                <a:lnTo>
                  <a:pt x="0" y="2238"/>
                </a:lnTo>
                <a:lnTo>
                  <a:pt x="0" y="2225"/>
                </a:lnTo>
                <a:lnTo>
                  <a:pt x="101" y="2220"/>
                </a:lnTo>
                <a:lnTo>
                  <a:pt x="196" y="2220"/>
                </a:lnTo>
                <a:lnTo>
                  <a:pt x="285" y="2225"/>
                </a:lnTo>
                <a:lnTo>
                  <a:pt x="271" y="2185"/>
                </a:lnTo>
                <a:lnTo>
                  <a:pt x="250" y="2147"/>
                </a:lnTo>
                <a:lnTo>
                  <a:pt x="223" y="2112"/>
                </a:lnTo>
                <a:lnTo>
                  <a:pt x="192" y="2083"/>
                </a:lnTo>
                <a:lnTo>
                  <a:pt x="180" y="2076"/>
                </a:lnTo>
                <a:lnTo>
                  <a:pt x="169" y="2067"/>
                </a:lnTo>
                <a:lnTo>
                  <a:pt x="141" y="2095"/>
                </a:lnTo>
                <a:lnTo>
                  <a:pt x="110" y="2116"/>
                </a:lnTo>
                <a:lnTo>
                  <a:pt x="77" y="2133"/>
                </a:lnTo>
                <a:lnTo>
                  <a:pt x="40" y="2144"/>
                </a:lnTo>
                <a:lnTo>
                  <a:pt x="2" y="2147"/>
                </a:lnTo>
                <a:lnTo>
                  <a:pt x="3" y="2117"/>
                </a:lnTo>
                <a:lnTo>
                  <a:pt x="42" y="2110"/>
                </a:lnTo>
                <a:lnTo>
                  <a:pt x="79" y="2098"/>
                </a:lnTo>
                <a:lnTo>
                  <a:pt x="113" y="2077"/>
                </a:lnTo>
                <a:lnTo>
                  <a:pt x="143" y="2051"/>
                </a:lnTo>
                <a:lnTo>
                  <a:pt x="101" y="2036"/>
                </a:lnTo>
                <a:lnTo>
                  <a:pt x="58" y="2027"/>
                </a:lnTo>
                <a:lnTo>
                  <a:pt x="12" y="2025"/>
                </a:lnTo>
                <a:lnTo>
                  <a:pt x="19" y="1978"/>
                </a:lnTo>
                <a:lnTo>
                  <a:pt x="73" y="1982"/>
                </a:lnTo>
                <a:lnTo>
                  <a:pt x="126" y="1994"/>
                </a:lnTo>
                <a:lnTo>
                  <a:pt x="175" y="2016"/>
                </a:lnTo>
                <a:lnTo>
                  <a:pt x="220" y="2046"/>
                </a:lnTo>
                <a:lnTo>
                  <a:pt x="260" y="2084"/>
                </a:lnTo>
                <a:lnTo>
                  <a:pt x="292" y="2128"/>
                </a:lnTo>
                <a:lnTo>
                  <a:pt x="316" y="2177"/>
                </a:lnTo>
                <a:lnTo>
                  <a:pt x="332" y="2229"/>
                </a:lnTo>
                <a:lnTo>
                  <a:pt x="412" y="2239"/>
                </a:lnTo>
                <a:lnTo>
                  <a:pt x="485" y="2255"/>
                </a:lnTo>
                <a:lnTo>
                  <a:pt x="553" y="2273"/>
                </a:lnTo>
                <a:lnTo>
                  <a:pt x="616" y="2293"/>
                </a:lnTo>
                <a:lnTo>
                  <a:pt x="622" y="2259"/>
                </a:lnTo>
                <a:lnTo>
                  <a:pt x="622" y="2224"/>
                </a:lnTo>
                <a:lnTo>
                  <a:pt x="618" y="2187"/>
                </a:lnTo>
                <a:lnTo>
                  <a:pt x="608" y="2142"/>
                </a:lnTo>
                <a:lnTo>
                  <a:pt x="590" y="2100"/>
                </a:lnTo>
                <a:lnTo>
                  <a:pt x="548" y="2112"/>
                </a:lnTo>
                <a:lnTo>
                  <a:pt x="506" y="2116"/>
                </a:lnTo>
                <a:lnTo>
                  <a:pt x="466" y="2110"/>
                </a:lnTo>
                <a:lnTo>
                  <a:pt x="426" y="2100"/>
                </a:lnTo>
                <a:lnTo>
                  <a:pt x="389" y="2081"/>
                </a:lnTo>
                <a:lnTo>
                  <a:pt x="356" y="2055"/>
                </a:lnTo>
                <a:lnTo>
                  <a:pt x="327" y="2023"/>
                </a:lnTo>
                <a:lnTo>
                  <a:pt x="304" y="1985"/>
                </a:lnTo>
                <a:lnTo>
                  <a:pt x="332" y="1971"/>
                </a:lnTo>
                <a:lnTo>
                  <a:pt x="354" y="2008"/>
                </a:lnTo>
                <a:lnTo>
                  <a:pt x="382" y="2037"/>
                </a:lnTo>
                <a:lnTo>
                  <a:pt x="416" y="2060"/>
                </a:lnTo>
                <a:lnTo>
                  <a:pt x="452" y="2076"/>
                </a:lnTo>
                <a:lnTo>
                  <a:pt x="492" y="2084"/>
                </a:lnTo>
                <a:lnTo>
                  <a:pt x="533" y="2083"/>
                </a:lnTo>
                <a:lnTo>
                  <a:pt x="573" y="2074"/>
                </a:lnTo>
                <a:lnTo>
                  <a:pt x="543" y="2037"/>
                </a:lnTo>
                <a:lnTo>
                  <a:pt x="510" y="2008"/>
                </a:lnTo>
                <a:lnTo>
                  <a:pt x="536" y="1971"/>
                </a:lnTo>
                <a:lnTo>
                  <a:pt x="574" y="2004"/>
                </a:lnTo>
                <a:lnTo>
                  <a:pt x="606" y="2041"/>
                </a:lnTo>
                <a:lnTo>
                  <a:pt x="632" y="2084"/>
                </a:lnTo>
                <a:lnTo>
                  <a:pt x="651" y="2130"/>
                </a:lnTo>
                <a:lnTo>
                  <a:pt x="663" y="2180"/>
                </a:lnTo>
                <a:lnTo>
                  <a:pt x="667" y="2224"/>
                </a:lnTo>
                <a:lnTo>
                  <a:pt x="665" y="2267"/>
                </a:lnTo>
                <a:lnTo>
                  <a:pt x="658" y="2309"/>
                </a:lnTo>
                <a:lnTo>
                  <a:pt x="732" y="2344"/>
                </a:lnTo>
                <a:lnTo>
                  <a:pt x="796" y="2382"/>
                </a:lnTo>
                <a:lnTo>
                  <a:pt x="852" y="2421"/>
                </a:lnTo>
                <a:lnTo>
                  <a:pt x="899" y="2461"/>
                </a:lnTo>
                <a:lnTo>
                  <a:pt x="938" y="2499"/>
                </a:lnTo>
                <a:lnTo>
                  <a:pt x="969" y="2536"/>
                </a:lnTo>
                <a:lnTo>
                  <a:pt x="995" y="2569"/>
                </a:lnTo>
                <a:lnTo>
                  <a:pt x="1014" y="2597"/>
                </a:lnTo>
                <a:lnTo>
                  <a:pt x="1198" y="2523"/>
                </a:lnTo>
                <a:lnTo>
                  <a:pt x="1376" y="2443"/>
                </a:lnTo>
                <a:lnTo>
                  <a:pt x="1339" y="2435"/>
                </a:lnTo>
                <a:lnTo>
                  <a:pt x="1304" y="2421"/>
                </a:lnTo>
                <a:lnTo>
                  <a:pt x="1261" y="2398"/>
                </a:lnTo>
                <a:lnTo>
                  <a:pt x="1222" y="2370"/>
                </a:lnTo>
                <a:lnTo>
                  <a:pt x="1180" y="2382"/>
                </a:lnTo>
                <a:lnTo>
                  <a:pt x="1138" y="2388"/>
                </a:lnTo>
                <a:lnTo>
                  <a:pt x="1096" y="2382"/>
                </a:lnTo>
                <a:lnTo>
                  <a:pt x="1056" y="2372"/>
                </a:lnTo>
                <a:lnTo>
                  <a:pt x="1020" y="2353"/>
                </a:lnTo>
                <a:lnTo>
                  <a:pt x="985" y="2327"/>
                </a:lnTo>
                <a:lnTo>
                  <a:pt x="955" y="2295"/>
                </a:lnTo>
                <a:lnTo>
                  <a:pt x="932" y="2257"/>
                </a:lnTo>
                <a:lnTo>
                  <a:pt x="960" y="2243"/>
                </a:lnTo>
                <a:lnTo>
                  <a:pt x="983" y="2279"/>
                </a:lnTo>
                <a:lnTo>
                  <a:pt x="1011" y="2309"/>
                </a:lnTo>
                <a:lnTo>
                  <a:pt x="1044" y="2332"/>
                </a:lnTo>
                <a:lnTo>
                  <a:pt x="1081" y="2347"/>
                </a:lnTo>
                <a:lnTo>
                  <a:pt x="1119" y="2354"/>
                </a:lnTo>
                <a:lnTo>
                  <a:pt x="1159" y="2354"/>
                </a:lnTo>
                <a:lnTo>
                  <a:pt x="1200" y="2346"/>
                </a:lnTo>
                <a:lnTo>
                  <a:pt x="1173" y="2316"/>
                </a:lnTo>
                <a:lnTo>
                  <a:pt x="1152" y="2283"/>
                </a:lnTo>
                <a:lnTo>
                  <a:pt x="1137" y="2246"/>
                </a:lnTo>
                <a:lnTo>
                  <a:pt x="1177" y="2229"/>
                </a:lnTo>
                <a:lnTo>
                  <a:pt x="1196" y="2267"/>
                </a:lnTo>
                <a:lnTo>
                  <a:pt x="1220" y="2304"/>
                </a:lnTo>
                <a:lnTo>
                  <a:pt x="1250" y="2334"/>
                </a:lnTo>
                <a:lnTo>
                  <a:pt x="1283" y="2360"/>
                </a:lnTo>
                <a:lnTo>
                  <a:pt x="1322" y="2379"/>
                </a:lnTo>
                <a:lnTo>
                  <a:pt x="1360" y="2391"/>
                </a:lnTo>
                <a:lnTo>
                  <a:pt x="1400" y="2400"/>
                </a:lnTo>
                <a:lnTo>
                  <a:pt x="1439" y="2400"/>
                </a:lnTo>
                <a:lnTo>
                  <a:pt x="1479" y="2394"/>
                </a:lnTo>
                <a:lnTo>
                  <a:pt x="1584" y="2346"/>
                </a:lnTo>
                <a:lnTo>
                  <a:pt x="1648" y="2314"/>
                </a:lnTo>
                <a:lnTo>
                  <a:pt x="1713" y="2285"/>
                </a:lnTo>
                <a:lnTo>
                  <a:pt x="1681" y="2236"/>
                </a:lnTo>
                <a:lnTo>
                  <a:pt x="1655" y="2189"/>
                </a:lnTo>
                <a:lnTo>
                  <a:pt x="1633" y="2147"/>
                </a:lnTo>
                <a:lnTo>
                  <a:pt x="1605" y="2178"/>
                </a:lnTo>
                <a:lnTo>
                  <a:pt x="1571" y="2205"/>
                </a:lnTo>
                <a:lnTo>
                  <a:pt x="1535" y="2222"/>
                </a:lnTo>
                <a:lnTo>
                  <a:pt x="1496" y="2234"/>
                </a:lnTo>
                <a:lnTo>
                  <a:pt x="1456" y="2238"/>
                </a:lnTo>
                <a:lnTo>
                  <a:pt x="1416" y="2234"/>
                </a:lnTo>
                <a:lnTo>
                  <a:pt x="1374" y="2224"/>
                </a:lnTo>
                <a:lnTo>
                  <a:pt x="1336" y="2205"/>
                </a:lnTo>
                <a:lnTo>
                  <a:pt x="1351" y="2178"/>
                </a:lnTo>
                <a:lnTo>
                  <a:pt x="1386" y="2196"/>
                </a:lnTo>
                <a:lnTo>
                  <a:pt x="1423" y="2205"/>
                </a:lnTo>
                <a:lnTo>
                  <a:pt x="1461" y="2206"/>
                </a:lnTo>
                <a:lnTo>
                  <a:pt x="1498" y="2203"/>
                </a:lnTo>
                <a:lnTo>
                  <a:pt x="1533" y="2191"/>
                </a:lnTo>
                <a:lnTo>
                  <a:pt x="1564" y="2171"/>
                </a:lnTo>
                <a:lnTo>
                  <a:pt x="1594" y="2147"/>
                </a:lnTo>
                <a:lnTo>
                  <a:pt x="1619" y="2116"/>
                </a:lnTo>
                <a:lnTo>
                  <a:pt x="1606" y="2088"/>
                </a:lnTo>
                <a:lnTo>
                  <a:pt x="1596" y="2063"/>
                </a:lnTo>
                <a:lnTo>
                  <a:pt x="1570" y="2009"/>
                </a:lnTo>
                <a:lnTo>
                  <a:pt x="1502" y="2039"/>
                </a:lnTo>
                <a:lnTo>
                  <a:pt x="1432" y="2063"/>
                </a:lnTo>
                <a:lnTo>
                  <a:pt x="1362" y="2081"/>
                </a:lnTo>
                <a:lnTo>
                  <a:pt x="1294" y="2095"/>
                </a:lnTo>
                <a:lnTo>
                  <a:pt x="1226" y="2103"/>
                </a:lnTo>
                <a:lnTo>
                  <a:pt x="1159" y="2109"/>
                </a:lnTo>
                <a:lnTo>
                  <a:pt x="1095" y="2112"/>
                </a:lnTo>
                <a:lnTo>
                  <a:pt x="1035" y="2110"/>
                </a:lnTo>
                <a:lnTo>
                  <a:pt x="981" y="2109"/>
                </a:lnTo>
                <a:lnTo>
                  <a:pt x="932" y="2105"/>
                </a:lnTo>
                <a:lnTo>
                  <a:pt x="889" y="2100"/>
                </a:lnTo>
                <a:lnTo>
                  <a:pt x="854" y="2097"/>
                </a:lnTo>
                <a:lnTo>
                  <a:pt x="826" y="2091"/>
                </a:lnTo>
                <a:lnTo>
                  <a:pt x="807" y="2088"/>
                </a:lnTo>
                <a:lnTo>
                  <a:pt x="798" y="2086"/>
                </a:lnTo>
                <a:lnTo>
                  <a:pt x="817" y="1995"/>
                </a:lnTo>
                <a:lnTo>
                  <a:pt x="822" y="1997"/>
                </a:lnTo>
                <a:lnTo>
                  <a:pt x="838" y="1999"/>
                </a:lnTo>
                <a:lnTo>
                  <a:pt x="861" y="2004"/>
                </a:lnTo>
                <a:lnTo>
                  <a:pt x="892" y="2008"/>
                </a:lnTo>
                <a:lnTo>
                  <a:pt x="931" y="2011"/>
                </a:lnTo>
                <a:lnTo>
                  <a:pt x="974" y="2016"/>
                </a:lnTo>
                <a:lnTo>
                  <a:pt x="1023" y="2018"/>
                </a:lnTo>
                <a:lnTo>
                  <a:pt x="1077" y="2018"/>
                </a:lnTo>
                <a:lnTo>
                  <a:pt x="1135" y="2016"/>
                </a:lnTo>
                <a:lnTo>
                  <a:pt x="1196" y="2013"/>
                </a:lnTo>
                <a:lnTo>
                  <a:pt x="1165" y="1976"/>
                </a:lnTo>
                <a:lnTo>
                  <a:pt x="1131" y="1948"/>
                </a:lnTo>
                <a:lnTo>
                  <a:pt x="1096" y="1926"/>
                </a:lnTo>
                <a:lnTo>
                  <a:pt x="1058" y="1910"/>
                </a:lnTo>
                <a:lnTo>
                  <a:pt x="1016" y="1900"/>
                </a:lnTo>
                <a:lnTo>
                  <a:pt x="974" y="1896"/>
                </a:lnTo>
                <a:lnTo>
                  <a:pt x="974" y="1851"/>
                </a:lnTo>
                <a:lnTo>
                  <a:pt x="1023" y="1854"/>
                </a:lnTo>
                <a:lnTo>
                  <a:pt x="1072" y="1865"/>
                </a:lnTo>
                <a:lnTo>
                  <a:pt x="1116" y="1884"/>
                </a:lnTo>
                <a:lnTo>
                  <a:pt x="1158" y="1910"/>
                </a:lnTo>
                <a:lnTo>
                  <a:pt x="1196" y="1943"/>
                </a:lnTo>
                <a:lnTo>
                  <a:pt x="1222" y="1975"/>
                </a:lnTo>
                <a:lnTo>
                  <a:pt x="1245" y="2008"/>
                </a:lnTo>
                <a:lnTo>
                  <a:pt x="1318" y="1995"/>
                </a:lnTo>
                <a:lnTo>
                  <a:pt x="1392" y="1978"/>
                </a:lnTo>
                <a:lnTo>
                  <a:pt x="1463" y="1955"/>
                </a:lnTo>
                <a:lnTo>
                  <a:pt x="1533" y="1924"/>
                </a:lnTo>
                <a:lnTo>
                  <a:pt x="1477" y="1795"/>
                </a:lnTo>
                <a:lnTo>
                  <a:pt x="1442" y="1778"/>
                </a:lnTo>
                <a:lnTo>
                  <a:pt x="1406" y="1769"/>
                </a:lnTo>
                <a:lnTo>
                  <a:pt x="1367" y="1765"/>
                </a:lnTo>
                <a:lnTo>
                  <a:pt x="1330" y="1771"/>
                </a:lnTo>
                <a:lnTo>
                  <a:pt x="1294" y="1783"/>
                </a:lnTo>
                <a:lnTo>
                  <a:pt x="1259" y="1802"/>
                </a:lnTo>
                <a:lnTo>
                  <a:pt x="1229" y="1828"/>
                </a:lnTo>
                <a:lnTo>
                  <a:pt x="1208" y="1807"/>
                </a:lnTo>
                <a:lnTo>
                  <a:pt x="1243" y="1776"/>
                </a:lnTo>
                <a:lnTo>
                  <a:pt x="1283" y="1755"/>
                </a:lnTo>
                <a:lnTo>
                  <a:pt x="1325" y="1741"/>
                </a:lnTo>
                <a:lnTo>
                  <a:pt x="1369" y="1736"/>
                </a:lnTo>
                <a:lnTo>
                  <a:pt x="1413" y="1738"/>
                </a:lnTo>
                <a:lnTo>
                  <a:pt x="1454" y="1750"/>
                </a:lnTo>
                <a:lnTo>
                  <a:pt x="1409" y="1659"/>
                </a:lnTo>
                <a:lnTo>
                  <a:pt x="1362" y="1576"/>
                </a:lnTo>
                <a:lnTo>
                  <a:pt x="1297" y="1631"/>
                </a:lnTo>
                <a:lnTo>
                  <a:pt x="1227" y="1680"/>
                </a:lnTo>
                <a:lnTo>
                  <a:pt x="1156" y="1722"/>
                </a:lnTo>
                <a:lnTo>
                  <a:pt x="1081" y="1757"/>
                </a:lnTo>
                <a:lnTo>
                  <a:pt x="1004" y="1786"/>
                </a:lnTo>
                <a:lnTo>
                  <a:pt x="925" y="1811"/>
                </a:lnTo>
                <a:lnTo>
                  <a:pt x="845" y="1828"/>
                </a:lnTo>
                <a:lnTo>
                  <a:pt x="810" y="1846"/>
                </a:lnTo>
                <a:lnTo>
                  <a:pt x="779" y="1868"/>
                </a:lnTo>
                <a:lnTo>
                  <a:pt x="753" y="1898"/>
                </a:lnTo>
                <a:lnTo>
                  <a:pt x="733" y="1931"/>
                </a:lnTo>
                <a:lnTo>
                  <a:pt x="719" y="1968"/>
                </a:lnTo>
                <a:lnTo>
                  <a:pt x="714" y="2008"/>
                </a:lnTo>
                <a:lnTo>
                  <a:pt x="716" y="2049"/>
                </a:lnTo>
                <a:lnTo>
                  <a:pt x="686" y="2053"/>
                </a:lnTo>
                <a:lnTo>
                  <a:pt x="684" y="2004"/>
                </a:lnTo>
                <a:lnTo>
                  <a:pt x="693" y="1957"/>
                </a:lnTo>
                <a:lnTo>
                  <a:pt x="709" y="1915"/>
                </a:lnTo>
                <a:lnTo>
                  <a:pt x="733" y="1875"/>
                </a:lnTo>
                <a:lnTo>
                  <a:pt x="763" y="1842"/>
                </a:lnTo>
                <a:lnTo>
                  <a:pt x="646" y="1854"/>
                </a:lnTo>
                <a:lnTo>
                  <a:pt x="531" y="1860"/>
                </a:lnTo>
                <a:lnTo>
                  <a:pt x="423" y="1858"/>
                </a:lnTo>
                <a:lnTo>
                  <a:pt x="320" y="1851"/>
                </a:lnTo>
                <a:lnTo>
                  <a:pt x="229" y="1842"/>
                </a:lnTo>
                <a:lnTo>
                  <a:pt x="196" y="1872"/>
                </a:lnTo>
                <a:lnTo>
                  <a:pt x="157" y="1894"/>
                </a:lnTo>
                <a:lnTo>
                  <a:pt x="117" y="1908"/>
                </a:lnTo>
                <a:lnTo>
                  <a:pt x="73" y="1915"/>
                </a:lnTo>
                <a:lnTo>
                  <a:pt x="30" y="1914"/>
                </a:lnTo>
                <a:lnTo>
                  <a:pt x="33" y="1898"/>
                </a:lnTo>
                <a:lnTo>
                  <a:pt x="37" y="1884"/>
                </a:lnTo>
                <a:lnTo>
                  <a:pt x="79" y="1884"/>
                </a:lnTo>
                <a:lnTo>
                  <a:pt x="119" y="1877"/>
                </a:lnTo>
                <a:lnTo>
                  <a:pt x="157" y="1861"/>
                </a:lnTo>
                <a:lnTo>
                  <a:pt x="190" y="1837"/>
                </a:lnTo>
                <a:lnTo>
                  <a:pt x="136" y="1828"/>
                </a:lnTo>
                <a:lnTo>
                  <a:pt x="91" y="1819"/>
                </a:lnTo>
                <a:lnTo>
                  <a:pt x="52" y="1812"/>
                </a:lnTo>
                <a:lnTo>
                  <a:pt x="68" y="1753"/>
                </a:lnTo>
                <a:lnTo>
                  <a:pt x="86" y="1694"/>
                </a:lnTo>
                <a:lnTo>
                  <a:pt x="180" y="1710"/>
                </a:lnTo>
                <a:lnTo>
                  <a:pt x="243" y="1718"/>
                </a:lnTo>
                <a:lnTo>
                  <a:pt x="313" y="1725"/>
                </a:lnTo>
                <a:lnTo>
                  <a:pt x="388" y="1731"/>
                </a:lnTo>
                <a:lnTo>
                  <a:pt x="386" y="1685"/>
                </a:lnTo>
                <a:lnTo>
                  <a:pt x="375" y="1642"/>
                </a:lnTo>
                <a:lnTo>
                  <a:pt x="360" y="1600"/>
                </a:lnTo>
                <a:lnTo>
                  <a:pt x="335" y="1560"/>
                </a:lnTo>
                <a:lnTo>
                  <a:pt x="327" y="1548"/>
                </a:lnTo>
                <a:lnTo>
                  <a:pt x="316" y="1535"/>
                </a:lnTo>
                <a:lnTo>
                  <a:pt x="286" y="1558"/>
                </a:lnTo>
                <a:lnTo>
                  <a:pt x="253" y="1574"/>
                </a:lnTo>
                <a:lnTo>
                  <a:pt x="218" y="1586"/>
                </a:lnTo>
                <a:lnTo>
                  <a:pt x="182" y="1591"/>
                </a:lnTo>
                <a:lnTo>
                  <a:pt x="152" y="1591"/>
                </a:lnTo>
                <a:lnTo>
                  <a:pt x="124" y="1586"/>
                </a:lnTo>
                <a:lnTo>
                  <a:pt x="134" y="1558"/>
                </a:lnTo>
                <a:lnTo>
                  <a:pt x="157" y="1560"/>
                </a:lnTo>
                <a:lnTo>
                  <a:pt x="180" y="1560"/>
                </a:lnTo>
                <a:lnTo>
                  <a:pt x="222" y="1553"/>
                </a:lnTo>
                <a:lnTo>
                  <a:pt x="258" y="1537"/>
                </a:lnTo>
                <a:lnTo>
                  <a:pt x="293" y="1513"/>
                </a:lnTo>
                <a:lnTo>
                  <a:pt x="260" y="1487"/>
                </a:lnTo>
                <a:lnTo>
                  <a:pt x="222" y="1467"/>
                </a:lnTo>
                <a:lnTo>
                  <a:pt x="180" y="1455"/>
                </a:lnTo>
                <a:lnTo>
                  <a:pt x="201" y="1412"/>
                </a:lnTo>
                <a:lnTo>
                  <a:pt x="250" y="1431"/>
                </a:lnTo>
                <a:lnTo>
                  <a:pt x="297" y="1457"/>
                </a:lnTo>
                <a:lnTo>
                  <a:pt x="337" y="1490"/>
                </a:lnTo>
                <a:lnTo>
                  <a:pt x="372" y="1532"/>
                </a:lnTo>
                <a:lnTo>
                  <a:pt x="396" y="1574"/>
                </a:lnTo>
                <a:lnTo>
                  <a:pt x="416" y="1617"/>
                </a:lnTo>
                <a:lnTo>
                  <a:pt x="443" y="1586"/>
                </a:lnTo>
                <a:lnTo>
                  <a:pt x="464" y="1548"/>
                </a:lnTo>
                <a:lnTo>
                  <a:pt x="477" y="1506"/>
                </a:lnTo>
                <a:lnTo>
                  <a:pt x="480" y="1461"/>
                </a:lnTo>
                <a:lnTo>
                  <a:pt x="512" y="1461"/>
                </a:lnTo>
                <a:lnTo>
                  <a:pt x="508" y="1504"/>
                </a:lnTo>
                <a:lnTo>
                  <a:pt x="498" y="1546"/>
                </a:lnTo>
                <a:lnTo>
                  <a:pt x="478" y="1586"/>
                </a:lnTo>
                <a:lnTo>
                  <a:pt x="454" y="1619"/>
                </a:lnTo>
                <a:lnTo>
                  <a:pt x="424" y="1649"/>
                </a:lnTo>
                <a:lnTo>
                  <a:pt x="431" y="1691"/>
                </a:lnTo>
                <a:lnTo>
                  <a:pt x="433" y="1734"/>
                </a:lnTo>
                <a:lnTo>
                  <a:pt x="508" y="1736"/>
                </a:lnTo>
                <a:lnTo>
                  <a:pt x="587" y="1732"/>
                </a:lnTo>
                <a:lnTo>
                  <a:pt x="669" y="1727"/>
                </a:lnTo>
                <a:lnTo>
                  <a:pt x="658" y="1657"/>
                </a:lnTo>
                <a:lnTo>
                  <a:pt x="641" y="1593"/>
                </a:lnTo>
                <a:lnTo>
                  <a:pt x="618" y="1537"/>
                </a:lnTo>
                <a:lnTo>
                  <a:pt x="590" y="1485"/>
                </a:lnTo>
                <a:lnTo>
                  <a:pt x="560" y="1440"/>
                </a:lnTo>
                <a:lnTo>
                  <a:pt x="527" y="1398"/>
                </a:lnTo>
                <a:lnTo>
                  <a:pt x="491" y="1363"/>
                </a:lnTo>
                <a:lnTo>
                  <a:pt x="454" y="1332"/>
                </a:lnTo>
                <a:lnTo>
                  <a:pt x="423" y="1347"/>
                </a:lnTo>
                <a:lnTo>
                  <a:pt x="388" y="1358"/>
                </a:lnTo>
                <a:lnTo>
                  <a:pt x="353" y="1363"/>
                </a:lnTo>
                <a:lnTo>
                  <a:pt x="314" y="1361"/>
                </a:lnTo>
                <a:lnTo>
                  <a:pt x="278" y="1354"/>
                </a:lnTo>
                <a:lnTo>
                  <a:pt x="241" y="1340"/>
                </a:lnTo>
                <a:lnTo>
                  <a:pt x="255" y="1312"/>
                </a:lnTo>
                <a:lnTo>
                  <a:pt x="286" y="1325"/>
                </a:lnTo>
                <a:lnTo>
                  <a:pt x="318" y="1332"/>
                </a:lnTo>
                <a:lnTo>
                  <a:pt x="351" y="1332"/>
                </a:lnTo>
                <a:lnTo>
                  <a:pt x="389" y="1325"/>
                </a:lnTo>
                <a:lnTo>
                  <a:pt x="426" y="1312"/>
                </a:lnTo>
                <a:lnTo>
                  <a:pt x="381" y="1285"/>
                </a:lnTo>
                <a:lnTo>
                  <a:pt x="337" y="1262"/>
                </a:lnTo>
                <a:lnTo>
                  <a:pt x="299" y="1244"/>
                </a:lnTo>
                <a:lnTo>
                  <a:pt x="349" y="1168"/>
                </a:lnTo>
                <a:lnTo>
                  <a:pt x="393" y="1189"/>
                </a:lnTo>
                <a:lnTo>
                  <a:pt x="440" y="1213"/>
                </a:lnTo>
                <a:lnTo>
                  <a:pt x="487" y="1246"/>
                </a:lnTo>
                <a:lnTo>
                  <a:pt x="536" y="1283"/>
                </a:lnTo>
                <a:lnTo>
                  <a:pt x="583" y="1328"/>
                </a:lnTo>
                <a:lnTo>
                  <a:pt x="594" y="1286"/>
                </a:lnTo>
                <a:lnTo>
                  <a:pt x="599" y="1241"/>
                </a:lnTo>
                <a:lnTo>
                  <a:pt x="595" y="1197"/>
                </a:lnTo>
                <a:lnTo>
                  <a:pt x="587" y="1154"/>
                </a:lnTo>
                <a:lnTo>
                  <a:pt x="585" y="1149"/>
                </a:lnTo>
                <a:lnTo>
                  <a:pt x="581" y="1142"/>
                </a:lnTo>
                <a:lnTo>
                  <a:pt x="580" y="1135"/>
                </a:lnTo>
                <a:lnTo>
                  <a:pt x="545" y="1142"/>
                </a:lnTo>
                <a:lnTo>
                  <a:pt x="510" y="1145"/>
                </a:lnTo>
                <a:lnTo>
                  <a:pt x="468" y="1140"/>
                </a:lnTo>
                <a:lnTo>
                  <a:pt x="430" y="1128"/>
                </a:lnTo>
                <a:lnTo>
                  <a:pt x="393" y="1107"/>
                </a:lnTo>
                <a:lnTo>
                  <a:pt x="398" y="1100"/>
                </a:lnTo>
                <a:lnTo>
                  <a:pt x="405" y="1091"/>
                </a:lnTo>
                <a:lnTo>
                  <a:pt x="410" y="1082"/>
                </a:lnTo>
                <a:lnTo>
                  <a:pt x="442" y="1098"/>
                </a:lnTo>
                <a:lnTo>
                  <a:pt x="475" y="1109"/>
                </a:lnTo>
                <a:lnTo>
                  <a:pt x="510" y="1114"/>
                </a:lnTo>
                <a:lnTo>
                  <a:pt x="538" y="1112"/>
                </a:lnTo>
                <a:lnTo>
                  <a:pt x="566" y="1107"/>
                </a:lnTo>
                <a:lnTo>
                  <a:pt x="541" y="1067"/>
                </a:lnTo>
                <a:lnTo>
                  <a:pt x="512" y="1034"/>
                </a:lnTo>
                <a:lnTo>
                  <a:pt x="475" y="1006"/>
                </a:lnTo>
                <a:lnTo>
                  <a:pt x="505" y="971"/>
                </a:lnTo>
                <a:lnTo>
                  <a:pt x="547" y="1004"/>
                </a:lnTo>
                <a:lnTo>
                  <a:pt x="581" y="1044"/>
                </a:lnTo>
                <a:lnTo>
                  <a:pt x="609" y="1089"/>
                </a:lnTo>
                <a:lnTo>
                  <a:pt x="629" y="1140"/>
                </a:lnTo>
                <a:lnTo>
                  <a:pt x="641" y="1197"/>
                </a:lnTo>
                <a:lnTo>
                  <a:pt x="643" y="1255"/>
                </a:lnTo>
                <a:lnTo>
                  <a:pt x="636" y="1312"/>
                </a:lnTo>
                <a:lnTo>
                  <a:pt x="618" y="1366"/>
                </a:lnTo>
                <a:lnTo>
                  <a:pt x="651" y="1412"/>
                </a:lnTo>
                <a:lnTo>
                  <a:pt x="681" y="1462"/>
                </a:lnTo>
                <a:lnTo>
                  <a:pt x="707" y="1518"/>
                </a:lnTo>
                <a:lnTo>
                  <a:pt x="730" y="1579"/>
                </a:lnTo>
                <a:lnTo>
                  <a:pt x="747" y="1645"/>
                </a:lnTo>
                <a:lnTo>
                  <a:pt x="758" y="1717"/>
                </a:lnTo>
                <a:lnTo>
                  <a:pt x="854" y="1699"/>
                </a:lnTo>
                <a:lnTo>
                  <a:pt x="946" y="1673"/>
                </a:lnTo>
                <a:lnTo>
                  <a:pt x="1039" y="1640"/>
                </a:lnTo>
                <a:lnTo>
                  <a:pt x="1028" y="1596"/>
                </a:lnTo>
                <a:lnTo>
                  <a:pt x="1011" y="1556"/>
                </a:lnTo>
                <a:lnTo>
                  <a:pt x="987" y="1518"/>
                </a:lnTo>
                <a:lnTo>
                  <a:pt x="957" y="1483"/>
                </a:lnTo>
                <a:lnTo>
                  <a:pt x="924" y="1457"/>
                </a:lnTo>
                <a:lnTo>
                  <a:pt x="887" y="1436"/>
                </a:lnTo>
                <a:lnTo>
                  <a:pt x="849" y="1420"/>
                </a:lnTo>
                <a:lnTo>
                  <a:pt x="807" y="1412"/>
                </a:lnTo>
                <a:lnTo>
                  <a:pt x="765" y="1410"/>
                </a:lnTo>
                <a:lnTo>
                  <a:pt x="763" y="1365"/>
                </a:lnTo>
                <a:lnTo>
                  <a:pt x="807" y="1366"/>
                </a:lnTo>
                <a:lnTo>
                  <a:pt x="849" y="1373"/>
                </a:lnTo>
                <a:lnTo>
                  <a:pt x="864" y="1333"/>
                </a:lnTo>
                <a:lnTo>
                  <a:pt x="871" y="1291"/>
                </a:lnTo>
                <a:lnTo>
                  <a:pt x="870" y="1250"/>
                </a:lnTo>
                <a:lnTo>
                  <a:pt x="861" y="1210"/>
                </a:lnTo>
                <a:lnTo>
                  <a:pt x="843" y="1171"/>
                </a:lnTo>
                <a:lnTo>
                  <a:pt x="819" y="1136"/>
                </a:lnTo>
                <a:lnTo>
                  <a:pt x="786" y="1109"/>
                </a:lnTo>
                <a:lnTo>
                  <a:pt x="803" y="1084"/>
                </a:lnTo>
                <a:lnTo>
                  <a:pt x="836" y="1112"/>
                </a:lnTo>
                <a:lnTo>
                  <a:pt x="863" y="1143"/>
                </a:lnTo>
                <a:lnTo>
                  <a:pt x="882" y="1180"/>
                </a:lnTo>
                <a:lnTo>
                  <a:pt x="896" y="1220"/>
                </a:lnTo>
                <a:lnTo>
                  <a:pt x="901" y="1260"/>
                </a:lnTo>
                <a:lnTo>
                  <a:pt x="901" y="1302"/>
                </a:lnTo>
                <a:lnTo>
                  <a:pt x="894" y="1342"/>
                </a:lnTo>
                <a:lnTo>
                  <a:pt x="878" y="1382"/>
                </a:lnTo>
                <a:lnTo>
                  <a:pt x="917" y="1400"/>
                </a:lnTo>
                <a:lnTo>
                  <a:pt x="953" y="1422"/>
                </a:lnTo>
                <a:lnTo>
                  <a:pt x="988" y="1450"/>
                </a:lnTo>
                <a:lnTo>
                  <a:pt x="1021" y="1488"/>
                </a:lnTo>
                <a:lnTo>
                  <a:pt x="1048" y="1528"/>
                </a:lnTo>
                <a:lnTo>
                  <a:pt x="1069" y="1574"/>
                </a:lnTo>
                <a:lnTo>
                  <a:pt x="1081" y="1623"/>
                </a:lnTo>
                <a:lnTo>
                  <a:pt x="1138" y="1591"/>
                </a:lnTo>
                <a:lnTo>
                  <a:pt x="1194" y="1556"/>
                </a:lnTo>
                <a:lnTo>
                  <a:pt x="1247" y="1515"/>
                </a:lnTo>
                <a:lnTo>
                  <a:pt x="1296" y="1469"/>
                </a:lnTo>
                <a:lnTo>
                  <a:pt x="1264" y="1424"/>
                </a:lnTo>
                <a:lnTo>
                  <a:pt x="1234" y="1380"/>
                </a:lnTo>
                <a:lnTo>
                  <a:pt x="1193" y="1393"/>
                </a:lnTo>
                <a:lnTo>
                  <a:pt x="1152" y="1396"/>
                </a:lnTo>
                <a:lnTo>
                  <a:pt x="1110" y="1391"/>
                </a:lnTo>
                <a:lnTo>
                  <a:pt x="1072" y="1380"/>
                </a:lnTo>
                <a:lnTo>
                  <a:pt x="1035" y="1361"/>
                </a:lnTo>
                <a:lnTo>
                  <a:pt x="1002" y="1337"/>
                </a:lnTo>
                <a:lnTo>
                  <a:pt x="974" y="1305"/>
                </a:lnTo>
                <a:lnTo>
                  <a:pt x="952" y="1267"/>
                </a:lnTo>
                <a:lnTo>
                  <a:pt x="978" y="1253"/>
                </a:lnTo>
                <a:lnTo>
                  <a:pt x="1000" y="1290"/>
                </a:lnTo>
                <a:lnTo>
                  <a:pt x="1028" y="1318"/>
                </a:lnTo>
                <a:lnTo>
                  <a:pt x="1062" y="1340"/>
                </a:lnTo>
                <a:lnTo>
                  <a:pt x="1098" y="1356"/>
                </a:lnTo>
                <a:lnTo>
                  <a:pt x="1137" y="1365"/>
                </a:lnTo>
                <a:lnTo>
                  <a:pt x="1175" y="1365"/>
                </a:lnTo>
                <a:lnTo>
                  <a:pt x="1215" y="1356"/>
                </a:lnTo>
                <a:lnTo>
                  <a:pt x="1147" y="1269"/>
                </a:lnTo>
                <a:lnTo>
                  <a:pt x="1079" y="1192"/>
                </a:lnTo>
                <a:lnTo>
                  <a:pt x="1014" y="1126"/>
                </a:lnTo>
                <a:lnTo>
                  <a:pt x="952" y="1070"/>
                </a:lnTo>
                <a:lnTo>
                  <a:pt x="894" y="1021"/>
                </a:lnTo>
                <a:lnTo>
                  <a:pt x="831" y="973"/>
                </a:lnTo>
                <a:lnTo>
                  <a:pt x="772" y="933"/>
                </a:lnTo>
                <a:lnTo>
                  <a:pt x="735" y="948"/>
                </a:lnTo>
                <a:lnTo>
                  <a:pt x="697" y="957"/>
                </a:lnTo>
                <a:lnTo>
                  <a:pt x="658" y="959"/>
                </a:lnTo>
                <a:lnTo>
                  <a:pt x="618" y="953"/>
                </a:lnTo>
                <a:lnTo>
                  <a:pt x="581" y="941"/>
                </a:lnTo>
                <a:lnTo>
                  <a:pt x="547" y="924"/>
                </a:lnTo>
                <a:lnTo>
                  <a:pt x="557" y="912"/>
                </a:lnTo>
                <a:lnTo>
                  <a:pt x="569" y="901"/>
                </a:lnTo>
                <a:lnTo>
                  <a:pt x="597" y="915"/>
                </a:lnTo>
                <a:lnTo>
                  <a:pt x="629" y="924"/>
                </a:lnTo>
                <a:lnTo>
                  <a:pt x="660" y="929"/>
                </a:lnTo>
                <a:lnTo>
                  <a:pt x="693" y="927"/>
                </a:lnTo>
                <a:lnTo>
                  <a:pt x="716" y="922"/>
                </a:lnTo>
                <a:lnTo>
                  <a:pt x="740" y="913"/>
                </a:lnTo>
                <a:lnTo>
                  <a:pt x="695" y="887"/>
                </a:lnTo>
                <a:lnTo>
                  <a:pt x="655" y="866"/>
                </a:lnTo>
                <a:lnTo>
                  <a:pt x="620" y="849"/>
                </a:lnTo>
                <a:lnTo>
                  <a:pt x="667" y="804"/>
                </a:lnTo>
                <a:lnTo>
                  <a:pt x="716" y="760"/>
                </a:lnTo>
                <a:lnTo>
                  <a:pt x="770" y="788"/>
                </a:lnTo>
                <a:lnTo>
                  <a:pt x="829" y="824"/>
                </a:lnTo>
                <a:lnTo>
                  <a:pt x="896" y="870"/>
                </a:lnTo>
                <a:lnTo>
                  <a:pt x="966" y="922"/>
                </a:lnTo>
                <a:lnTo>
                  <a:pt x="981" y="875"/>
                </a:lnTo>
                <a:lnTo>
                  <a:pt x="988" y="826"/>
                </a:lnTo>
                <a:lnTo>
                  <a:pt x="987" y="776"/>
                </a:lnTo>
                <a:lnTo>
                  <a:pt x="985" y="760"/>
                </a:lnTo>
                <a:lnTo>
                  <a:pt x="981" y="744"/>
                </a:lnTo>
                <a:lnTo>
                  <a:pt x="939" y="748"/>
                </a:lnTo>
                <a:lnTo>
                  <a:pt x="897" y="743"/>
                </a:lnTo>
                <a:lnTo>
                  <a:pt x="861" y="730"/>
                </a:lnTo>
                <a:lnTo>
                  <a:pt x="826" y="715"/>
                </a:lnTo>
                <a:lnTo>
                  <a:pt x="796" y="692"/>
                </a:lnTo>
                <a:lnTo>
                  <a:pt x="821" y="671"/>
                </a:lnTo>
                <a:lnTo>
                  <a:pt x="845" y="690"/>
                </a:lnTo>
                <a:lnTo>
                  <a:pt x="873" y="704"/>
                </a:lnTo>
                <a:lnTo>
                  <a:pt x="903" y="713"/>
                </a:lnTo>
                <a:lnTo>
                  <a:pt x="938" y="716"/>
                </a:lnTo>
                <a:lnTo>
                  <a:pt x="973" y="715"/>
                </a:lnTo>
                <a:lnTo>
                  <a:pt x="955" y="676"/>
                </a:lnTo>
                <a:lnTo>
                  <a:pt x="932" y="640"/>
                </a:lnTo>
                <a:lnTo>
                  <a:pt x="904" y="608"/>
                </a:lnTo>
                <a:lnTo>
                  <a:pt x="941" y="581"/>
                </a:lnTo>
                <a:lnTo>
                  <a:pt x="976" y="621"/>
                </a:lnTo>
                <a:lnTo>
                  <a:pt x="1002" y="668"/>
                </a:lnTo>
                <a:lnTo>
                  <a:pt x="1021" y="716"/>
                </a:lnTo>
                <a:lnTo>
                  <a:pt x="1032" y="770"/>
                </a:lnTo>
                <a:lnTo>
                  <a:pt x="1034" y="818"/>
                </a:lnTo>
                <a:lnTo>
                  <a:pt x="1030" y="863"/>
                </a:lnTo>
                <a:lnTo>
                  <a:pt x="1020" y="908"/>
                </a:lnTo>
                <a:lnTo>
                  <a:pt x="1002" y="950"/>
                </a:lnTo>
                <a:lnTo>
                  <a:pt x="1058" y="999"/>
                </a:lnTo>
                <a:lnTo>
                  <a:pt x="1114" y="1053"/>
                </a:lnTo>
                <a:lnTo>
                  <a:pt x="1172" y="1112"/>
                </a:lnTo>
                <a:lnTo>
                  <a:pt x="1187" y="1075"/>
                </a:lnTo>
                <a:lnTo>
                  <a:pt x="1196" y="1035"/>
                </a:lnTo>
                <a:lnTo>
                  <a:pt x="1200" y="994"/>
                </a:lnTo>
                <a:lnTo>
                  <a:pt x="1198" y="950"/>
                </a:lnTo>
                <a:lnTo>
                  <a:pt x="1189" y="908"/>
                </a:lnTo>
                <a:lnTo>
                  <a:pt x="1173" y="868"/>
                </a:lnTo>
                <a:lnTo>
                  <a:pt x="1152" y="831"/>
                </a:lnTo>
                <a:lnTo>
                  <a:pt x="1126" y="797"/>
                </a:lnTo>
                <a:lnTo>
                  <a:pt x="1159" y="765"/>
                </a:lnTo>
                <a:lnTo>
                  <a:pt x="1191" y="805"/>
                </a:lnTo>
                <a:lnTo>
                  <a:pt x="1215" y="849"/>
                </a:lnTo>
                <a:lnTo>
                  <a:pt x="1233" y="896"/>
                </a:lnTo>
                <a:lnTo>
                  <a:pt x="1241" y="945"/>
                </a:lnTo>
                <a:lnTo>
                  <a:pt x="1245" y="995"/>
                </a:lnTo>
                <a:lnTo>
                  <a:pt x="1240" y="1049"/>
                </a:lnTo>
                <a:lnTo>
                  <a:pt x="1226" y="1100"/>
                </a:lnTo>
                <a:lnTo>
                  <a:pt x="1203" y="1149"/>
                </a:lnTo>
                <a:lnTo>
                  <a:pt x="1269" y="1227"/>
                </a:lnTo>
                <a:lnTo>
                  <a:pt x="1336" y="1314"/>
                </a:lnTo>
                <a:lnTo>
                  <a:pt x="1402" y="1410"/>
                </a:lnTo>
                <a:lnTo>
                  <a:pt x="1467" y="1515"/>
                </a:lnTo>
                <a:lnTo>
                  <a:pt x="1530" y="1630"/>
                </a:lnTo>
                <a:lnTo>
                  <a:pt x="1591" y="1753"/>
                </a:lnTo>
                <a:lnTo>
                  <a:pt x="1648" y="1887"/>
                </a:lnTo>
                <a:lnTo>
                  <a:pt x="1690" y="1982"/>
                </a:lnTo>
                <a:lnTo>
                  <a:pt x="1734" y="2070"/>
                </a:lnTo>
                <a:lnTo>
                  <a:pt x="1784" y="2152"/>
                </a:lnTo>
                <a:lnTo>
                  <a:pt x="1837" y="2227"/>
                </a:lnTo>
                <a:lnTo>
                  <a:pt x="1917" y="2191"/>
                </a:lnTo>
                <a:lnTo>
                  <a:pt x="1997" y="2161"/>
                </a:lnTo>
                <a:lnTo>
                  <a:pt x="2074" y="2140"/>
                </a:lnTo>
                <a:lnTo>
                  <a:pt x="2146" y="2128"/>
                </a:lnTo>
                <a:lnTo>
                  <a:pt x="2216" y="2123"/>
                </a:lnTo>
                <a:lnTo>
                  <a:pt x="2280" y="2124"/>
                </a:lnTo>
                <a:lnTo>
                  <a:pt x="2341" y="2133"/>
                </a:lnTo>
                <a:lnTo>
                  <a:pt x="2399" y="2145"/>
                </a:lnTo>
                <a:lnTo>
                  <a:pt x="2451" y="2163"/>
                </a:lnTo>
                <a:lnTo>
                  <a:pt x="2430" y="2124"/>
                </a:lnTo>
                <a:lnTo>
                  <a:pt x="2416" y="2084"/>
                </a:lnTo>
                <a:lnTo>
                  <a:pt x="2411" y="2041"/>
                </a:lnTo>
                <a:lnTo>
                  <a:pt x="2411" y="1997"/>
                </a:lnTo>
                <a:lnTo>
                  <a:pt x="2422" y="1955"/>
                </a:lnTo>
                <a:lnTo>
                  <a:pt x="2439" y="1914"/>
                </a:lnTo>
                <a:lnTo>
                  <a:pt x="2465" y="1927"/>
                </a:lnTo>
                <a:lnTo>
                  <a:pt x="2448" y="1968"/>
                </a:lnTo>
                <a:lnTo>
                  <a:pt x="2441" y="2011"/>
                </a:lnTo>
                <a:lnTo>
                  <a:pt x="2441" y="2053"/>
                </a:lnTo>
                <a:lnTo>
                  <a:pt x="2451" y="2093"/>
                </a:lnTo>
                <a:lnTo>
                  <a:pt x="2469" y="2131"/>
                </a:lnTo>
                <a:lnTo>
                  <a:pt x="2493" y="2166"/>
                </a:lnTo>
                <a:lnTo>
                  <a:pt x="2525" y="2194"/>
                </a:lnTo>
                <a:lnTo>
                  <a:pt x="2563" y="2215"/>
                </a:lnTo>
                <a:lnTo>
                  <a:pt x="2596" y="2238"/>
                </a:lnTo>
                <a:lnTo>
                  <a:pt x="2640" y="2269"/>
                </a:lnTo>
                <a:lnTo>
                  <a:pt x="2631" y="2158"/>
                </a:lnTo>
                <a:lnTo>
                  <a:pt x="2619" y="2055"/>
                </a:lnTo>
                <a:lnTo>
                  <a:pt x="2605" y="1962"/>
                </a:lnTo>
                <a:lnTo>
                  <a:pt x="2589" y="1877"/>
                </a:lnTo>
                <a:lnTo>
                  <a:pt x="2513" y="1872"/>
                </a:lnTo>
                <a:lnTo>
                  <a:pt x="2434" y="1863"/>
                </a:lnTo>
                <a:lnTo>
                  <a:pt x="2357" y="1847"/>
                </a:lnTo>
                <a:lnTo>
                  <a:pt x="2313" y="1882"/>
                </a:lnTo>
                <a:lnTo>
                  <a:pt x="2266" y="1908"/>
                </a:lnTo>
                <a:lnTo>
                  <a:pt x="2216" y="1926"/>
                </a:lnTo>
                <a:lnTo>
                  <a:pt x="2162" y="1933"/>
                </a:lnTo>
                <a:lnTo>
                  <a:pt x="2113" y="1933"/>
                </a:lnTo>
                <a:lnTo>
                  <a:pt x="2066" y="1924"/>
                </a:lnTo>
                <a:lnTo>
                  <a:pt x="2034" y="1954"/>
                </a:lnTo>
                <a:lnTo>
                  <a:pt x="1997" y="1978"/>
                </a:lnTo>
                <a:lnTo>
                  <a:pt x="1959" y="1994"/>
                </a:lnTo>
                <a:lnTo>
                  <a:pt x="1917" y="2002"/>
                </a:lnTo>
                <a:lnTo>
                  <a:pt x="1875" y="2002"/>
                </a:lnTo>
                <a:lnTo>
                  <a:pt x="1835" y="1995"/>
                </a:lnTo>
                <a:lnTo>
                  <a:pt x="1795" y="1980"/>
                </a:lnTo>
                <a:lnTo>
                  <a:pt x="1756" y="1955"/>
                </a:lnTo>
                <a:lnTo>
                  <a:pt x="1776" y="1931"/>
                </a:lnTo>
                <a:lnTo>
                  <a:pt x="1811" y="1954"/>
                </a:lnTo>
                <a:lnTo>
                  <a:pt x="1849" y="1966"/>
                </a:lnTo>
                <a:lnTo>
                  <a:pt x="1889" y="1971"/>
                </a:lnTo>
                <a:lnTo>
                  <a:pt x="1928" y="1969"/>
                </a:lnTo>
                <a:lnTo>
                  <a:pt x="1966" y="1959"/>
                </a:lnTo>
                <a:lnTo>
                  <a:pt x="2003" y="1940"/>
                </a:lnTo>
                <a:lnTo>
                  <a:pt x="2034" y="1914"/>
                </a:lnTo>
                <a:lnTo>
                  <a:pt x="1999" y="1898"/>
                </a:lnTo>
                <a:lnTo>
                  <a:pt x="1966" y="1879"/>
                </a:lnTo>
                <a:lnTo>
                  <a:pt x="1935" y="1853"/>
                </a:lnTo>
                <a:lnTo>
                  <a:pt x="1964" y="1819"/>
                </a:lnTo>
                <a:lnTo>
                  <a:pt x="1999" y="1846"/>
                </a:lnTo>
                <a:lnTo>
                  <a:pt x="2036" y="1867"/>
                </a:lnTo>
                <a:lnTo>
                  <a:pt x="2074" y="1880"/>
                </a:lnTo>
                <a:lnTo>
                  <a:pt x="2116" y="1887"/>
                </a:lnTo>
                <a:lnTo>
                  <a:pt x="2158" y="1887"/>
                </a:lnTo>
                <a:lnTo>
                  <a:pt x="2198" y="1882"/>
                </a:lnTo>
                <a:lnTo>
                  <a:pt x="2235" y="1870"/>
                </a:lnTo>
                <a:lnTo>
                  <a:pt x="2270" y="1854"/>
                </a:lnTo>
                <a:lnTo>
                  <a:pt x="2303" y="1832"/>
                </a:lnTo>
                <a:lnTo>
                  <a:pt x="2205" y="1800"/>
                </a:lnTo>
                <a:lnTo>
                  <a:pt x="2107" y="1758"/>
                </a:lnTo>
                <a:lnTo>
                  <a:pt x="2010" y="1710"/>
                </a:lnTo>
                <a:lnTo>
                  <a:pt x="1914" y="1650"/>
                </a:lnTo>
                <a:lnTo>
                  <a:pt x="1912" y="1650"/>
                </a:lnTo>
                <a:lnTo>
                  <a:pt x="1875" y="1675"/>
                </a:lnTo>
                <a:lnTo>
                  <a:pt x="1837" y="1692"/>
                </a:lnTo>
                <a:lnTo>
                  <a:pt x="1795" y="1701"/>
                </a:lnTo>
                <a:lnTo>
                  <a:pt x="1753" y="1701"/>
                </a:lnTo>
                <a:lnTo>
                  <a:pt x="1711" y="1694"/>
                </a:lnTo>
                <a:lnTo>
                  <a:pt x="1671" y="1678"/>
                </a:lnTo>
                <a:lnTo>
                  <a:pt x="1633" y="1654"/>
                </a:lnTo>
                <a:lnTo>
                  <a:pt x="1650" y="1630"/>
                </a:lnTo>
                <a:lnTo>
                  <a:pt x="1688" y="1652"/>
                </a:lnTo>
                <a:lnTo>
                  <a:pt x="1729" y="1666"/>
                </a:lnTo>
                <a:lnTo>
                  <a:pt x="1769" y="1671"/>
                </a:lnTo>
                <a:lnTo>
                  <a:pt x="1811" y="1666"/>
                </a:lnTo>
                <a:lnTo>
                  <a:pt x="1849" y="1654"/>
                </a:lnTo>
                <a:lnTo>
                  <a:pt x="1886" y="1633"/>
                </a:lnTo>
                <a:lnTo>
                  <a:pt x="1828" y="1591"/>
                </a:lnTo>
                <a:lnTo>
                  <a:pt x="1776" y="1551"/>
                </a:lnTo>
                <a:lnTo>
                  <a:pt x="1729" y="1511"/>
                </a:lnTo>
                <a:lnTo>
                  <a:pt x="1687" y="1474"/>
                </a:lnTo>
                <a:lnTo>
                  <a:pt x="1652" y="1441"/>
                </a:lnTo>
                <a:lnTo>
                  <a:pt x="1622" y="1413"/>
                </a:lnTo>
                <a:lnTo>
                  <a:pt x="1599" y="1389"/>
                </a:lnTo>
                <a:lnTo>
                  <a:pt x="1559" y="1391"/>
                </a:lnTo>
                <a:lnTo>
                  <a:pt x="1519" y="1386"/>
                </a:lnTo>
                <a:lnTo>
                  <a:pt x="1481" y="1375"/>
                </a:lnTo>
                <a:lnTo>
                  <a:pt x="1446" y="1356"/>
                </a:lnTo>
                <a:lnTo>
                  <a:pt x="1414" y="1332"/>
                </a:lnTo>
                <a:lnTo>
                  <a:pt x="1386" y="1300"/>
                </a:lnTo>
                <a:lnTo>
                  <a:pt x="1364" y="1264"/>
                </a:lnTo>
                <a:lnTo>
                  <a:pt x="1390" y="1250"/>
                </a:lnTo>
                <a:lnTo>
                  <a:pt x="1411" y="1283"/>
                </a:lnTo>
                <a:lnTo>
                  <a:pt x="1437" y="1311"/>
                </a:lnTo>
                <a:lnTo>
                  <a:pt x="1468" y="1333"/>
                </a:lnTo>
                <a:lnTo>
                  <a:pt x="1502" y="1349"/>
                </a:lnTo>
                <a:lnTo>
                  <a:pt x="1536" y="1359"/>
                </a:lnTo>
                <a:lnTo>
                  <a:pt x="1573" y="1361"/>
                </a:lnTo>
                <a:lnTo>
                  <a:pt x="1573" y="1359"/>
                </a:lnTo>
                <a:lnTo>
                  <a:pt x="1640" y="1298"/>
                </a:lnTo>
                <a:lnTo>
                  <a:pt x="1643" y="1302"/>
                </a:lnTo>
                <a:lnTo>
                  <a:pt x="1652" y="1312"/>
                </a:lnTo>
                <a:lnTo>
                  <a:pt x="1666" y="1328"/>
                </a:lnTo>
                <a:lnTo>
                  <a:pt x="1685" y="1349"/>
                </a:lnTo>
                <a:lnTo>
                  <a:pt x="1709" y="1372"/>
                </a:lnTo>
                <a:lnTo>
                  <a:pt x="1739" y="1400"/>
                </a:lnTo>
                <a:lnTo>
                  <a:pt x="1774" y="1429"/>
                </a:lnTo>
                <a:lnTo>
                  <a:pt x="1812" y="1462"/>
                </a:lnTo>
                <a:lnTo>
                  <a:pt x="1854" y="1495"/>
                </a:lnTo>
                <a:lnTo>
                  <a:pt x="1856" y="1459"/>
                </a:lnTo>
                <a:lnTo>
                  <a:pt x="1853" y="1422"/>
                </a:lnTo>
                <a:lnTo>
                  <a:pt x="1842" y="1387"/>
                </a:lnTo>
                <a:lnTo>
                  <a:pt x="1826" y="1354"/>
                </a:lnTo>
                <a:lnTo>
                  <a:pt x="1805" y="1326"/>
                </a:lnTo>
                <a:lnTo>
                  <a:pt x="1777" y="1300"/>
                </a:lnTo>
                <a:lnTo>
                  <a:pt x="1746" y="1279"/>
                </a:lnTo>
                <a:lnTo>
                  <a:pt x="1760" y="1251"/>
                </a:lnTo>
                <a:lnTo>
                  <a:pt x="1798" y="1276"/>
                </a:lnTo>
                <a:lnTo>
                  <a:pt x="1830" y="1307"/>
                </a:lnTo>
                <a:lnTo>
                  <a:pt x="1854" y="1344"/>
                </a:lnTo>
                <a:lnTo>
                  <a:pt x="1873" y="1384"/>
                </a:lnTo>
                <a:lnTo>
                  <a:pt x="1884" y="1426"/>
                </a:lnTo>
                <a:lnTo>
                  <a:pt x="1886" y="1471"/>
                </a:lnTo>
                <a:lnTo>
                  <a:pt x="1880" y="1515"/>
                </a:lnTo>
                <a:lnTo>
                  <a:pt x="1942" y="1558"/>
                </a:lnTo>
                <a:lnTo>
                  <a:pt x="2008" y="1600"/>
                </a:lnTo>
                <a:lnTo>
                  <a:pt x="2080" y="1642"/>
                </a:lnTo>
                <a:lnTo>
                  <a:pt x="2156" y="1678"/>
                </a:lnTo>
                <a:lnTo>
                  <a:pt x="2237" y="1713"/>
                </a:lnTo>
                <a:lnTo>
                  <a:pt x="2322" y="1741"/>
                </a:lnTo>
                <a:lnTo>
                  <a:pt x="2413" y="1764"/>
                </a:lnTo>
                <a:lnTo>
                  <a:pt x="2382" y="1732"/>
                </a:lnTo>
                <a:lnTo>
                  <a:pt x="2357" y="1697"/>
                </a:lnTo>
                <a:lnTo>
                  <a:pt x="2338" y="1656"/>
                </a:lnTo>
                <a:lnTo>
                  <a:pt x="2329" y="1610"/>
                </a:lnTo>
                <a:lnTo>
                  <a:pt x="2327" y="1563"/>
                </a:lnTo>
                <a:lnTo>
                  <a:pt x="2357" y="1567"/>
                </a:lnTo>
                <a:lnTo>
                  <a:pt x="2359" y="1609"/>
                </a:lnTo>
                <a:lnTo>
                  <a:pt x="2368" y="1649"/>
                </a:lnTo>
                <a:lnTo>
                  <a:pt x="2385" y="1687"/>
                </a:lnTo>
                <a:lnTo>
                  <a:pt x="2410" y="1718"/>
                </a:lnTo>
                <a:lnTo>
                  <a:pt x="2439" y="1746"/>
                </a:lnTo>
                <a:lnTo>
                  <a:pt x="2474" y="1767"/>
                </a:lnTo>
                <a:lnTo>
                  <a:pt x="2513" y="1779"/>
                </a:lnTo>
                <a:lnTo>
                  <a:pt x="2540" y="1783"/>
                </a:lnTo>
                <a:lnTo>
                  <a:pt x="2568" y="1785"/>
                </a:lnTo>
                <a:lnTo>
                  <a:pt x="2568" y="1779"/>
                </a:lnTo>
                <a:lnTo>
                  <a:pt x="2565" y="1772"/>
                </a:lnTo>
                <a:lnTo>
                  <a:pt x="2533" y="1708"/>
                </a:lnTo>
                <a:lnTo>
                  <a:pt x="2499" y="1650"/>
                </a:lnTo>
                <a:lnTo>
                  <a:pt x="2460" y="1600"/>
                </a:lnTo>
                <a:lnTo>
                  <a:pt x="2420" y="1555"/>
                </a:lnTo>
                <a:lnTo>
                  <a:pt x="2376" y="1513"/>
                </a:lnTo>
                <a:lnTo>
                  <a:pt x="2334" y="1478"/>
                </a:lnTo>
                <a:lnTo>
                  <a:pt x="2293" y="1497"/>
                </a:lnTo>
                <a:lnTo>
                  <a:pt x="2249" y="1509"/>
                </a:lnTo>
                <a:lnTo>
                  <a:pt x="2203" y="1516"/>
                </a:lnTo>
                <a:lnTo>
                  <a:pt x="2155" y="1516"/>
                </a:lnTo>
                <a:lnTo>
                  <a:pt x="2107" y="1508"/>
                </a:lnTo>
                <a:lnTo>
                  <a:pt x="2060" y="1490"/>
                </a:lnTo>
                <a:lnTo>
                  <a:pt x="2018" y="1467"/>
                </a:lnTo>
                <a:lnTo>
                  <a:pt x="1978" y="1436"/>
                </a:lnTo>
                <a:lnTo>
                  <a:pt x="2008" y="1401"/>
                </a:lnTo>
                <a:lnTo>
                  <a:pt x="2041" y="1427"/>
                </a:lnTo>
                <a:lnTo>
                  <a:pt x="2078" y="1448"/>
                </a:lnTo>
                <a:lnTo>
                  <a:pt x="2118" y="1462"/>
                </a:lnTo>
                <a:lnTo>
                  <a:pt x="2160" y="1469"/>
                </a:lnTo>
                <a:lnTo>
                  <a:pt x="2202" y="1471"/>
                </a:lnTo>
                <a:lnTo>
                  <a:pt x="2249" y="1462"/>
                </a:lnTo>
                <a:lnTo>
                  <a:pt x="2293" y="1448"/>
                </a:lnTo>
                <a:lnTo>
                  <a:pt x="2240" y="1415"/>
                </a:lnTo>
                <a:lnTo>
                  <a:pt x="2191" y="1389"/>
                </a:lnTo>
                <a:lnTo>
                  <a:pt x="2148" y="1370"/>
                </a:lnTo>
                <a:lnTo>
                  <a:pt x="2113" y="1356"/>
                </a:lnTo>
                <a:lnTo>
                  <a:pt x="2024" y="1330"/>
                </a:lnTo>
                <a:lnTo>
                  <a:pt x="1940" y="1300"/>
                </a:lnTo>
                <a:lnTo>
                  <a:pt x="1861" y="1265"/>
                </a:lnTo>
                <a:lnTo>
                  <a:pt x="1786" y="1229"/>
                </a:lnTo>
                <a:lnTo>
                  <a:pt x="1718" y="1189"/>
                </a:lnTo>
                <a:lnTo>
                  <a:pt x="1653" y="1147"/>
                </a:lnTo>
                <a:lnTo>
                  <a:pt x="1594" y="1103"/>
                </a:lnTo>
                <a:lnTo>
                  <a:pt x="1556" y="1117"/>
                </a:lnTo>
                <a:lnTo>
                  <a:pt x="1517" y="1122"/>
                </a:lnTo>
                <a:lnTo>
                  <a:pt x="1479" y="1122"/>
                </a:lnTo>
                <a:lnTo>
                  <a:pt x="1440" y="1115"/>
                </a:lnTo>
                <a:lnTo>
                  <a:pt x="1404" y="1102"/>
                </a:lnTo>
                <a:lnTo>
                  <a:pt x="1369" y="1081"/>
                </a:lnTo>
                <a:lnTo>
                  <a:pt x="1339" y="1054"/>
                </a:lnTo>
                <a:lnTo>
                  <a:pt x="1313" y="1021"/>
                </a:lnTo>
                <a:lnTo>
                  <a:pt x="1337" y="1004"/>
                </a:lnTo>
                <a:lnTo>
                  <a:pt x="1362" y="1035"/>
                </a:lnTo>
                <a:lnTo>
                  <a:pt x="1392" y="1060"/>
                </a:lnTo>
                <a:lnTo>
                  <a:pt x="1423" y="1077"/>
                </a:lnTo>
                <a:lnTo>
                  <a:pt x="1458" y="1088"/>
                </a:lnTo>
                <a:lnTo>
                  <a:pt x="1495" y="1093"/>
                </a:lnTo>
                <a:lnTo>
                  <a:pt x="1531" y="1091"/>
                </a:lnTo>
                <a:lnTo>
                  <a:pt x="1566" y="1081"/>
                </a:lnTo>
                <a:lnTo>
                  <a:pt x="1502" y="1025"/>
                </a:lnTo>
                <a:lnTo>
                  <a:pt x="1442" y="967"/>
                </a:lnTo>
                <a:lnTo>
                  <a:pt x="1390" y="912"/>
                </a:lnTo>
                <a:lnTo>
                  <a:pt x="1344" y="856"/>
                </a:lnTo>
                <a:lnTo>
                  <a:pt x="1296" y="791"/>
                </a:lnTo>
                <a:lnTo>
                  <a:pt x="1252" y="727"/>
                </a:lnTo>
                <a:lnTo>
                  <a:pt x="1215" y="666"/>
                </a:lnTo>
                <a:lnTo>
                  <a:pt x="1184" y="608"/>
                </a:lnTo>
                <a:lnTo>
                  <a:pt x="1151" y="608"/>
                </a:lnTo>
                <a:lnTo>
                  <a:pt x="1119" y="603"/>
                </a:lnTo>
                <a:lnTo>
                  <a:pt x="1086" y="594"/>
                </a:lnTo>
                <a:lnTo>
                  <a:pt x="1056" y="581"/>
                </a:lnTo>
                <a:lnTo>
                  <a:pt x="1028" y="561"/>
                </a:lnTo>
                <a:lnTo>
                  <a:pt x="1004" y="539"/>
                </a:lnTo>
                <a:lnTo>
                  <a:pt x="1016" y="530"/>
                </a:lnTo>
                <a:lnTo>
                  <a:pt x="1030" y="521"/>
                </a:lnTo>
                <a:lnTo>
                  <a:pt x="1058" y="544"/>
                </a:lnTo>
                <a:lnTo>
                  <a:pt x="1090" y="561"/>
                </a:lnTo>
                <a:lnTo>
                  <a:pt x="1124" y="574"/>
                </a:lnTo>
                <a:lnTo>
                  <a:pt x="1147" y="577"/>
                </a:lnTo>
                <a:lnTo>
                  <a:pt x="1168" y="577"/>
                </a:lnTo>
                <a:lnTo>
                  <a:pt x="1149" y="537"/>
                </a:lnTo>
                <a:lnTo>
                  <a:pt x="1133" y="499"/>
                </a:lnTo>
                <a:lnTo>
                  <a:pt x="1119" y="466"/>
                </a:lnTo>
                <a:lnTo>
                  <a:pt x="1172" y="434"/>
                </a:lnTo>
                <a:lnTo>
                  <a:pt x="1224" y="405"/>
                </a:lnTo>
                <a:lnTo>
                  <a:pt x="1238" y="439"/>
                </a:lnTo>
                <a:lnTo>
                  <a:pt x="1255" y="478"/>
                </a:lnTo>
                <a:lnTo>
                  <a:pt x="1276" y="521"/>
                </a:lnTo>
                <a:lnTo>
                  <a:pt x="1301" y="570"/>
                </a:lnTo>
                <a:lnTo>
                  <a:pt x="1329" y="621"/>
                </a:lnTo>
                <a:lnTo>
                  <a:pt x="1358" y="586"/>
                </a:lnTo>
                <a:lnTo>
                  <a:pt x="1381" y="547"/>
                </a:lnTo>
                <a:lnTo>
                  <a:pt x="1397" y="504"/>
                </a:lnTo>
                <a:lnTo>
                  <a:pt x="1404" y="478"/>
                </a:lnTo>
                <a:lnTo>
                  <a:pt x="1407" y="450"/>
                </a:lnTo>
                <a:lnTo>
                  <a:pt x="1371" y="441"/>
                </a:lnTo>
                <a:lnTo>
                  <a:pt x="1337" y="425"/>
                </a:lnTo>
                <a:lnTo>
                  <a:pt x="1306" y="403"/>
                </a:lnTo>
                <a:lnTo>
                  <a:pt x="1278" y="377"/>
                </a:lnTo>
                <a:lnTo>
                  <a:pt x="1306" y="363"/>
                </a:lnTo>
                <a:lnTo>
                  <a:pt x="1327" y="382"/>
                </a:lnTo>
                <a:lnTo>
                  <a:pt x="1351" y="398"/>
                </a:lnTo>
                <a:lnTo>
                  <a:pt x="1379" y="412"/>
                </a:lnTo>
                <a:lnTo>
                  <a:pt x="1409" y="420"/>
                </a:lnTo>
                <a:lnTo>
                  <a:pt x="1404" y="370"/>
                </a:lnTo>
                <a:lnTo>
                  <a:pt x="1390" y="321"/>
                </a:lnTo>
                <a:lnTo>
                  <a:pt x="1409" y="310"/>
                </a:lnTo>
                <a:lnTo>
                  <a:pt x="1430" y="302"/>
                </a:lnTo>
                <a:lnTo>
                  <a:pt x="1446" y="354"/>
                </a:lnTo>
                <a:lnTo>
                  <a:pt x="1453" y="408"/>
                </a:lnTo>
                <a:lnTo>
                  <a:pt x="1451" y="462"/>
                </a:lnTo>
                <a:lnTo>
                  <a:pt x="1440" y="516"/>
                </a:lnTo>
                <a:lnTo>
                  <a:pt x="1426" y="556"/>
                </a:lnTo>
                <a:lnTo>
                  <a:pt x="1406" y="594"/>
                </a:lnTo>
                <a:lnTo>
                  <a:pt x="1381" y="629"/>
                </a:lnTo>
                <a:lnTo>
                  <a:pt x="1353" y="661"/>
                </a:lnTo>
                <a:lnTo>
                  <a:pt x="1393" y="720"/>
                </a:lnTo>
                <a:lnTo>
                  <a:pt x="1440" y="781"/>
                </a:lnTo>
                <a:lnTo>
                  <a:pt x="1495" y="847"/>
                </a:lnTo>
                <a:lnTo>
                  <a:pt x="1556" y="910"/>
                </a:lnTo>
                <a:lnTo>
                  <a:pt x="1578" y="872"/>
                </a:lnTo>
                <a:lnTo>
                  <a:pt x="1596" y="833"/>
                </a:lnTo>
                <a:lnTo>
                  <a:pt x="1564" y="804"/>
                </a:lnTo>
                <a:lnTo>
                  <a:pt x="1540" y="769"/>
                </a:lnTo>
                <a:lnTo>
                  <a:pt x="1521" y="730"/>
                </a:lnTo>
                <a:lnTo>
                  <a:pt x="1509" y="690"/>
                </a:lnTo>
                <a:lnTo>
                  <a:pt x="1505" y="647"/>
                </a:lnTo>
                <a:lnTo>
                  <a:pt x="1509" y="603"/>
                </a:lnTo>
                <a:lnTo>
                  <a:pt x="1521" y="560"/>
                </a:lnTo>
                <a:lnTo>
                  <a:pt x="1549" y="572"/>
                </a:lnTo>
                <a:lnTo>
                  <a:pt x="1536" y="614"/>
                </a:lnTo>
                <a:lnTo>
                  <a:pt x="1535" y="657"/>
                </a:lnTo>
                <a:lnTo>
                  <a:pt x="1540" y="697"/>
                </a:lnTo>
                <a:lnTo>
                  <a:pt x="1556" y="737"/>
                </a:lnTo>
                <a:lnTo>
                  <a:pt x="1577" y="772"/>
                </a:lnTo>
                <a:lnTo>
                  <a:pt x="1606" y="802"/>
                </a:lnTo>
                <a:lnTo>
                  <a:pt x="1620" y="739"/>
                </a:lnTo>
                <a:lnTo>
                  <a:pt x="1627" y="676"/>
                </a:lnTo>
                <a:lnTo>
                  <a:pt x="1627" y="614"/>
                </a:lnTo>
                <a:lnTo>
                  <a:pt x="1620" y="551"/>
                </a:lnTo>
                <a:lnTo>
                  <a:pt x="1610" y="492"/>
                </a:lnTo>
                <a:lnTo>
                  <a:pt x="1596" y="434"/>
                </a:lnTo>
                <a:lnTo>
                  <a:pt x="1580" y="382"/>
                </a:lnTo>
                <a:lnTo>
                  <a:pt x="1563" y="333"/>
                </a:lnTo>
                <a:lnTo>
                  <a:pt x="1547" y="293"/>
                </a:lnTo>
                <a:lnTo>
                  <a:pt x="1531" y="258"/>
                </a:lnTo>
                <a:lnTo>
                  <a:pt x="1615" y="225"/>
                </a:lnTo>
                <a:lnTo>
                  <a:pt x="1633" y="265"/>
                </a:lnTo>
                <a:lnTo>
                  <a:pt x="1652" y="312"/>
                </a:lnTo>
                <a:lnTo>
                  <a:pt x="1671" y="366"/>
                </a:lnTo>
                <a:lnTo>
                  <a:pt x="1688" y="427"/>
                </a:lnTo>
                <a:lnTo>
                  <a:pt x="1702" y="492"/>
                </a:lnTo>
                <a:lnTo>
                  <a:pt x="1732" y="455"/>
                </a:lnTo>
                <a:lnTo>
                  <a:pt x="1755" y="413"/>
                </a:lnTo>
                <a:lnTo>
                  <a:pt x="1770" y="366"/>
                </a:lnTo>
                <a:lnTo>
                  <a:pt x="1777" y="317"/>
                </a:lnTo>
                <a:lnTo>
                  <a:pt x="1776" y="269"/>
                </a:lnTo>
                <a:lnTo>
                  <a:pt x="1767" y="223"/>
                </a:lnTo>
                <a:lnTo>
                  <a:pt x="1750" y="178"/>
                </a:lnTo>
                <a:lnTo>
                  <a:pt x="1770" y="171"/>
                </a:lnTo>
                <a:lnTo>
                  <a:pt x="1793" y="164"/>
                </a:lnTo>
                <a:lnTo>
                  <a:pt x="1811" y="215"/>
                </a:lnTo>
                <a:lnTo>
                  <a:pt x="1821" y="269"/>
                </a:lnTo>
                <a:lnTo>
                  <a:pt x="1821" y="323"/>
                </a:lnTo>
                <a:lnTo>
                  <a:pt x="1814" y="378"/>
                </a:lnTo>
                <a:lnTo>
                  <a:pt x="1798" y="427"/>
                </a:lnTo>
                <a:lnTo>
                  <a:pt x="1776" y="471"/>
                </a:lnTo>
                <a:lnTo>
                  <a:pt x="1746" y="513"/>
                </a:lnTo>
                <a:lnTo>
                  <a:pt x="1711" y="547"/>
                </a:lnTo>
                <a:lnTo>
                  <a:pt x="1716" y="607"/>
                </a:lnTo>
                <a:lnTo>
                  <a:pt x="1718" y="668"/>
                </a:lnTo>
                <a:lnTo>
                  <a:pt x="1715" y="730"/>
                </a:lnTo>
                <a:lnTo>
                  <a:pt x="1702" y="791"/>
                </a:lnTo>
                <a:lnTo>
                  <a:pt x="1685" y="852"/>
                </a:lnTo>
                <a:lnTo>
                  <a:pt x="1657" y="913"/>
                </a:lnTo>
                <a:lnTo>
                  <a:pt x="1622" y="971"/>
                </a:lnTo>
                <a:lnTo>
                  <a:pt x="1701" y="1032"/>
                </a:lnTo>
                <a:lnTo>
                  <a:pt x="1781" y="1086"/>
                </a:lnTo>
                <a:lnTo>
                  <a:pt x="1868" y="1135"/>
                </a:lnTo>
                <a:lnTo>
                  <a:pt x="1957" y="1176"/>
                </a:lnTo>
                <a:lnTo>
                  <a:pt x="2052" y="1211"/>
                </a:lnTo>
                <a:lnTo>
                  <a:pt x="2151" y="1241"/>
                </a:lnTo>
                <a:lnTo>
                  <a:pt x="2252" y="1264"/>
                </a:lnTo>
                <a:lnTo>
                  <a:pt x="2200" y="1192"/>
                </a:lnTo>
                <a:lnTo>
                  <a:pt x="2151" y="1121"/>
                </a:lnTo>
                <a:lnTo>
                  <a:pt x="2109" y="1048"/>
                </a:lnTo>
                <a:lnTo>
                  <a:pt x="2053" y="1053"/>
                </a:lnTo>
                <a:lnTo>
                  <a:pt x="1996" y="1049"/>
                </a:lnTo>
                <a:lnTo>
                  <a:pt x="1940" y="1034"/>
                </a:lnTo>
                <a:lnTo>
                  <a:pt x="1894" y="1011"/>
                </a:lnTo>
                <a:lnTo>
                  <a:pt x="1854" y="983"/>
                </a:lnTo>
                <a:lnTo>
                  <a:pt x="1818" y="948"/>
                </a:lnTo>
                <a:lnTo>
                  <a:pt x="1788" y="910"/>
                </a:lnTo>
                <a:lnTo>
                  <a:pt x="1763" y="865"/>
                </a:lnTo>
                <a:lnTo>
                  <a:pt x="1805" y="845"/>
                </a:lnTo>
                <a:lnTo>
                  <a:pt x="1828" y="887"/>
                </a:lnTo>
                <a:lnTo>
                  <a:pt x="1856" y="922"/>
                </a:lnTo>
                <a:lnTo>
                  <a:pt x="1889" y="953"/>
                </a:lnTo>
                <a:lnTo>
                  <a:pt x="1905" y="913"/>
                </a:lnTo>
                <a:lnTo>
                  <a:pt x="1910" y="872"/>
                </a:lnTo>
                <a:lnTo>
                  <a:pt x="1908" y="830"/>
                </a:lnTo>
                <a:lnTo>
                  <a:pt x="1900" y="790"/>
                </a:lnTo>
                <a:lnTo>
                  <a:pt x="1882" y="753"/>
                </a:lnTo>
                <a:lnTo>
                  <a:pt x="1858" y="718"/>
                </a:lnTo>
                <a:lnTo>
                  <a:pt x="1825" y="690"/>
                </a:lnTo>
                <a:lnTo>
                  <a:pt x="1842" y="666"/>
                </a:lnTo>
                <a:lnTo>
                  <a:pt x="1875" y="694"/>
                </a:lnTo>
                <a:lnTo>
                  <a:pt x="1903" y="727"/>
                </a:lnTo>
                <a:lnTo>
                  <a:pt x="1922" y="763"/>
                </a:lnTo>
                <a:lnTo>
                  <a:pt x="1936" y="804"/>
                </a:lnTo>
                <a:lnTo>
                  <a:pt x="1942" y="845"/>
                </a:lnTo>
                <a:lnTo>
                  <a:pt x="1940" y="887"/>
                </a:lnTo>
                <a:lnTo>
                  <a:pt x="1931" y="929"/>
                </a:lnTo>
                <a:lnTo>
                  <a:pt x="1915" y="969"/>
                </a:lnTo>
                <a:lnTo>
                  <a:pt x="1935" y="981"/>
                </a:lnTo>
                <a:lnTo>
                  <a:pt x="1956" y="990"/>
                </a:lnTo>
                <a:lnTo>
                  <a:pt x="1999" y="1002"/>
                </a:lnTo>
                <a:lnTo>
                  <a:pt x="2043" y="1007"/>
                </a:lnTo>
                <a:lnTo>
                  <a:pt x="2086" y="1004"/>
                </a:lnTo>
                <a:lnTo>
                  <a:pt x="2041" y="901"/>
                </a:lnTo>
                <a:lnTo>
                  <a:pt x="2003" y="797"/>
                </a:lnTo>
                <a:lnTo>
                  <a:pt x="1973" y="694"/>
                </a:lnTo>
                <a:lnTo>
                  <a:pt x="1950" y="594"/>
                </a:lnTo>
                <a:lnTo>
                  <a:pt x="1933" y="499"/>
                </a:lnTo>
                <a:lnTo>
                  <a:pt x="1921" y="408"/>
                </a:lnTo>
                <a:lnTo>
                  <a:pt x="1912" y="326"/>
                </a:lnTo>
                <a:lnTo>
                  <a:pt x="1907" y="251"/>
                </a:lnTo>
                <a:lnTo>
                  <a:pt x="1905" y="185"/>
                </a:lnTo>
                <a:lnTo>
                  <a:pt x="1905" y="131"/>
                </a:lnTo>
                <a:lnTo>
                  <a:pt x="1966" y="114"/>
                </a:lnTo>
                <a:lnTo>
                  <a:pt x="2027" y="100"/>
                </a:lnTo>
                <a:lnTo>
                  <a:pt x="2027" y="227"/>
                </a:lnTo>
                <a:lnTo>
                  <a:pt x="2031" y="286"/>
                </a:lnTo>
                <a:lnTo>
                  <a:pt x="2036" y="351"/>
                </a:lnTo>
                <a:lnTo>
                  <a:pt x="2076" y="324"/>
                </a:lnTo>
                <a:lnTo>
                  <a:pt x="2109" y="293"/>
                </a:lnTo>
                <a:lnTo>
                  <a:pt x="2139" y="255"/>
                </a:lnTo>
                <a:lnTo>
                  <a:pt x="2162" y="211"/>
                </a:lnTo>
                <a:lnTo>
                  <a:pt x="2176" y="164"/>
                </a:lnTo>
                <a:lnTo>
                  <a:pt x="2181" y="115"/>
                </a:lnTo>
                <a:lnTo>
                  <a:pt x="2179" y="66"/>
                </a:lnTo>
                <a:lnTo>
                  <a:pt x="2200" y="61"/>
                </a:lnTo>
                <a:lnTo>
                  <a:pt x="2223" y="58"/>
                </a:lnTo>
                <a:lnTo>
                  <a:pt x="2226" y="115"/>
                </a:lnTo>
                <a:lnTo>
                  <a:pt x="2219" y="173"/>
                </a:lnTo>
                <a:lnTo>
                  <a:pt x="2202" y="227"/>
                </a:lnTo>
                <a:lnTo>
                  <a:pt x="2176" y="279"/>
                </a:lnTo>
                <a:lnTo>
                  <a:pt x="2148" y="317"/>
                </a:lnTo>
                <a:lnTo>
                  <a:pt x="2116" y="349"/>
                </a:lnTo>
                <a:lnTo>
                  <a:pt x="2080" y="377"/>
                </a:lnTo>
                <a:lnTo>
                  <a:pt x="2041" y="399"/>
                </a:lnTo>
                <a:lnTo>
                  <a:pt x="2053" y="485"/>
                </a:lnTo>
                <a:lnTo>
                  <a:pt x="2071" y="575"/>
                </a:lnTo>
                <a:lnTo>
                  <a:pt x="2092" y="669"/>
                </a:lnTo>
                <a:lnTo>
                  <a:pt x="2121" y="765"/>
                </a:lnTo>
                <a:lnTo>
                  <a:pt x="2169" y="727"/>
                </a:lnTo>
                <a:lnTo>
                  <a:pt x="2210" y="687"/>
                </a:lnTo>
                <a:lnTo>
                  <a:pt x="2190" y="652"/>
                </a:lnTo>
                <a:lnTo>
                  <a:pt x="2177" y="614"/>
                </a:lnTo>
                <a:lnTo>
                  <a:pt x="2170" y="574"/>
                </a:lnTo>
                <a:lnTo>
                  <a:pt x="2170" y="533"/>
                </a:lnTo>
                <a:lnTo>
                  <a:pt x="2176" y="493"/>
                </a:lnTo>
                <a:lnTo>
                  <a:pt x="2190" y="455"/>
                </a:lnTo>
                <a:lnTo>
                  <a:pt x="2209" y="420"/>
                </a:lnTo>
                <a:lnTo>
                  <a:pt x="2235" y="387"/>
                </a:lnTo>
                <a:lnTo>
                  <a:pt x="2256" y="408"/>
                </a:lnTo>
                <a:lnTo>
                  <a:pt x="2231" y="439"/>
                </a:lnTo>
                <a:lnTo>
                  <a:pt x="2214" y="476"/>
                </a:lnTo>
                <a:lnTo>
                  <a:pt x="2202" y="513"/>
                </a:lnTo>
                <a:lnTo>
                  <a:pt x="2198" y="551"/>
                </a:lnTo>
                <a:lnTo>
                  <a:pt x="2202" y="589"/>
                </a:lnTo>
                <a:lnTo>
                  <a:pt x="2214" y="628"/>
                </a:lnTo>
                <a:lnTo>
                  <a:pt x="2231" y="662"/>
                </a:lnTo>
                <a:lnTo>
                  <a:pt x="2268" y="612"/>
                </a:lnTo>
                <a:lnTo>
                  <a:pt x="2301" y="558"/>
                </a:lnTo>
                <a:lnTo>
                  <a:pt x="2326" y="499"/>
                </a:lnTo>
                <a:lnTo>
                  <a:pt x="2347" y="434"/>
                </a:lnTo>
                <a:lnTo>
                  <a:pt x="2361" y="366"/>
                </a:lnTo>
                <a:lnTo>
                  <a:pt x="2369" y="295"/>
                </a:lnTo>
                <a:lnTo>
                  <a:pt x="2371" y="218"/>
                </a:lnTo>
                <a:lnTo>
                  <a:pt x="2368" y="148"/>
                </a:lnTo>
                <a:lnTo>
                  <a:pt x="2361" y="87"/>
                </a:lnTo>
                <a:lnTo>
                  <a:pt x="2352" y="37"/>
                </a:lnTo>
                <a:lnTo>
                  <a:pt x="2441" y="26"/>
                </a:lnTo>
                <a:lnTo>
                  <a:pt x="2450" y="79"/>
                </a:lnTo>
                <a:lnTo>
                  <a:pt x="2457" y="143"/>
                </a:lnTo>
                <a:lnTo>
                  <a:pt x="2460" y="215"/>
                </a:lnTo>
                <a:lnTo>
                  <a:pt x="2458" y="293"/>
                </a:lnTo>
                <a:lnTo>
                  <a:pt x="2499" y="267"/>
                </a:lnTo>
                <a:lnTo>
                  <a:pt x="2533" y="234"/>
                </a:lnTo>
                <a:lnTo>
                  <a:pt x="2563" y="195"/>
                </a:lnTo>
                <a:lnTo>
                  <a:pt x="2586" y="152"/>
                </a:lnTo>
                <a:lnTo>
                  <a:pt x="2600" y="107"/>
                </a:lnTo>
                <a:lnTo>
                  <a:pt x="2607" y="60"/>
                </a:lnTo>
                <a:lnTo>
                  <a:pt x="2605" y="11"/>
                </a:lnTo>
                <a:lnTo>
                  <a:pt x="2650" y="7"/>
                </a:lnTo>
                <a:lnTo>
                  <a:pt x="2652" y="63"/>
                </a:lnTo>
                <a:lnTo>
                  <a:pt x="2643" y="119"/>
                </a:lnTo>
                <a:lnTo>
                  <a:pt x="2628" y="171"/>
                </a:lnTo>
                <a:lnTo>
                  <a:pt x="2602" y="222"/>
                </a:lnTo>
                <a:lnTo>
                  <a:pt x="2572" y="262"/>
                </a:lnTo>
                <a:lnTo>
                  <a:pt x="2537" y="295"/>
                </a:lnTo>
                <a:lnTo>
                  <a:pt x="2499" y="323"/>
                </a:lnTo>
                <a:lnTo>
                  <a:pt x="2455" y="345"/>
                </a:lnTo>
                <a:lnTo>
                  <a:pt x="2441" y="425"/>
                </a:lnTo>
                <a:lnTo>
                  <a:pt x="2420" y="500"/>
                </a:lnTo>
                <a:lnTo>
                  <a:pt x="2392" y="572"/>
                </a:lnTo>
                <a:lnTo>
                  <a:pt x="2357" y="638"/>
                </a:lnTo>
                <a:lnTo>
                  <a:pt x="2317" y="701"/>
                </a:lnTo>
                <a:lnTo>
                  <a:pt x="2268" y="757"/>
                </a:lnTo>
                <a:lnTo>
                  <a:pt x="2214" y="809"/>
                </a:lnTo>
                <a:lnTo>
                  <a:pt x="2153" y="854"/>
                </a:lnTo>
                <a:lnTo>
                  <a:pt x="2188" y="933"/>
                </a:lnTo>
                <a:lnTo>
                  <a:pt x="2228" y="1011"/>
                </a:lnTo>
                <a:lnTo>
                  <a:pt x="2273" y="1088"/>
                </a:lnTo>
                <a:lnTo>
                  <a:pt x="2326" y="1161"/>
                </a:lnTo>
                <a:lnTo>
                  <a:pt x="2329" y="1117"/>
                </a:lnTo>
                <a:lnTo>
                  <a:pt x="2334" y="1068"/>
                </a:lnTo>
                <a:lnTo>
                  <a:pt x="2343" y="1020"/>
                </a:lnTo>
                <a:lnTo>
                  <a:pt x="2357" y="967"/>
                </a:lnTo>
                <a:lnTo>
                  <a:pt x="2375" y="915"/>
                </a:lnTo>
                <a:lnTo>
                  <a:pt x="2397" y="863"/>
                </a:lnTo>
                <a:lnTo>
                  <a:pt x="2427" y="811"/>
                </a:lnTo>
                <a:lnTo>
                  <a:pt x="2462" y="762"/>
                </a:lnTo>
                <a:lnTo>
                  <a:pt x="2504" y="713"/>
                </a:lnTo>
                <a:lnTo>
                  <a:pt x="2553" y="668"/>
                </a:lnTo>
                <a:lnTo>
                  <a:pt x="2544" y="626"/>
                </a:lnTo>
                <a:lnTo>
                  <a:pt x="2544" y="584"/>
                </a:lnTo>
                <a:lnTo>
                  <a:pt x="2551" y="544"/>
                </a:lnTo>
                <a:lnTo>
                  <a:pt x="2565" y="506"/>
                </a:lnTo>
                <a:lnTo>
                  <a:pt x="2584" y="469"/>
                </a:lnTo>
                <a:lnTo>
                  <a:pt x="2610" y="438"/>
                </a:lnTo>
                <a:lnTo>
                  <a:pt x="2642" y="410"/>
                </a:lnTo>
                <a:lnTo>
                  <a:pt x="2678" y="389"/>
                </a:lnTo>
                <a:lnTo>
                  <a:pt x="2691" y="417"/>
                </a:lnTo>
                <a:lnTo>
                  <a:pt x="2656" y="438"/>
                </a:lnTo>
                <a:lnTo>
                  <a:pt x="2626" y="464"/>
                </a:lnTo>
                <a:lnTo>
                  <a:pt x="2603" y="495"/>
                </a:lnTo>
                <a:lnTo>
                  <a:pt x="2586" y="530"/>
                </a:lnTo>
                <a:lnTo>
                  <a:pt x="2575" y="568"/>
                </a:lnTo>
                <a:lnTo>
                  <a:pt x="2574" y="608"/>
                </a:lnTo>
                <a:lnTo>
                  <a:pt x="2577" y="648"/>
                </a:lnTo>
                <a:lnTo>
                  <a:pt x="2581" y="645"/>
                </a:lnTo>
                <a:lnTo>
                  <a:pt x="2584" y="643"/>
                </a:lnTo>
                <a:lnTo>
                  <a:pt x="2635" y="720"/>
                </a:lnTo>
                <a:lnTo>
                  <a:pt x="2588" y="757"/>
                </a:lnTo>
                <a:lnTo>
                  <a:pt x="2549" y="797"/>
                </a:lnTo>
                <a:lnTo>
                  <a:pt x="2516" y="840"/>
                </a:lnTo>
                <a:lnTo>
                  <a:pt x="2551" y="851"/>
                </a:lnTo>
                <a:lnTo>
                  <a:pt x="2588" y="854"/>
                </a:lnTo>
                <a:lnTo>
                  <a:pt x="2623" y="852"/>
                </a:lnTo>
                <a:lnTo>
                  <a:pt x="2657" y="842"/>
                </a:lnTo>
                <a:lnTo>
                  <a:pt x="2691" y="826"/>
                </a:lnTo>
                <a:lnTo>
                  <a:pt x="2720" y="804"/>
                </a:lnTo>
                <a:lnTo>
                  <a:pt x="2746" y="776"/>
                </a:lnTo>
                <a:lnTo>
                  <a:pt x="2769" y="793"/>
                </a:lnTo>
                <a:lnTo>
                  <a:pt x="2740" y="826"/>
                </a:lnTo>
                <a:lnTo>
                  <a:pt x="2705" y="852"/>
                </a:lnTo>
                <a:lnTo>
                  <a:pt x="2664" y="872"/>
                </a:lnTo>
                <a:lnTo>
                  <a:pt x="2624" y="882"/>
                </a:lnTo>
                <a:lnTo>
                  <a:pt x="2582" y="885"/>
                </a:lnTo>
                <a:lnTo>
                  <a:pt x="2540" y="880"/>
                </a:lnTo>
                <a:lnTo>
                  <a:pt x="2499" y="866"/>
                </a:lnTo>
                <a:lnTo>
                  <a:pt x="2471" y="924"/>
                </a:lnTo>
                <a:lnTo>
                  <a:pt x="2448" y="981"/>
                </a:lnTo>
                <a:lnTo>
                  <a:pt x="2434" y="1037"/>
                </a:lnTo>
                <a:lnTo>
                  <a:pt x="2423" y="1093"/>
                </a:lnTo>
                <a:lnTo>
                  <a:pt x="2418" y="1143"/>
                </a:lnTo>
                <a:lnTo>
                  <a:pt x="2443" y="1112"/>
                </a:lnTo>
                <a:lnTo>
                  <a:pt x="2472" y="1084"/>
                </a:lnTo>
                <a:lnTo>
                  <a:pt x="2506" y="1063"/>
                </a:lnTo>
                <a:lnTo>
                  <a:pt x="2540" y="1048"/>
                </a:lnTo>
                <a:lnTo>
                  <a:pt x="2579" y="1041"/>
                </a:lnTo>
                <a:lnTo>
                  <a:pt x="2621" y="1039"/>
                </a:lnTo>
                <a:lnTo>
                  <a:pt x="2661" y="1044"/>
                </a:lnTo>
                <a:lnTo>
                  <a:pt x="2654" y="1075"/>
                </a:lnTo>
                <a:lnTo>
                  <a:pt x="2616" y="1070"/>
                </a:lnTo>
                <a:lnTo>
                  <a:pt x="2577" y="1072"/>
                </a:lnTo>
                <a:lnTo>
                  <a:pt x="2540" y="1082"/>
                </a:lnTo>
                <a:lnTo>
                  <a:pt x="2506" y="1100"/>
                </a:lnTo>
                <a:lnTo>
                  <a:pt x="2476" y="1122"/>
                </a:lnTo>
                <a:lnTo>
                  <a:pt x="2450" y="1150"/>
                </a:lnTo>
                <a:lnTo>
                  <a:pt x="2430" y="1185"/>
                </a:lnTo>
                <a:lnTo>
                  <a:pt x="2416" y="1224"/>
                </a:lnTo>
                <a:lnTo>
                  <a:pt x="2416" y="1246"/>
                </a:lnTo>
                <a:lnTo>
                  <a:pt x="2418" y="1265"/>
                </a:lnTo>
                <a:lnTo>
                  <a:pt x="2455" y="1300"/>
                </a:lnTo>
                <a:lnTo>
                  <a:pt x="2514" y="1358"/>
                </a:lnTo>
                <a:lnTo>
                  <a:pt x="2570" y="1415"/>
                </a:lnTo>
                <a:lnTo>
                  <a:pt x="2619" y="1476"/>
                </a:lnTo>
                <a:lnTo>
                  <a:pt x="2619" y="1433"/>
                </a:lnTo>
                <a:lnTo>
                  <a:pt x="2626" y="1391"/>
                </a:lnTo>
                <a:lnTo>
                  <a:pt x="2640" y="1351"/>
                </a:lnTo>
                <a:lnTo>
                  <a:pt x="2661" y="1312"/>
                </a:lnTo>
                <a:lnTo>
                  <a:pt x="2689" y="1279"/>
                </a:lnTo>
                <a:lnTo>
                  <a:pt x="2724" y="1251"/>
                </a:lnTo>
                <a:lnTo>
                  <a:pt x="2740" y="1278"/>
                </a:lnTo>
                <a:lnTo>
                  <a:pt x="2706" y="1305"/>
                </a:lnTo>
                <a:lnTo>
                  <a:pt x="2678" y="1339"/>
                </a:lnTo>
                <a:lnTo>
                  <a:pt x="2661" y="1377"/>
                </a:lnTo>
                <a:lnTo>
                  <a:pt x="2649" y="1417"/>
                </a:lnTo>
                <a:lnTo>
                  <a:pt x="2647" y="1459"/>
                </a:lnTo>
                <a:lnTo>
                  <a:pt x="2652" y="1501"/>
                </a:lnTo>
                <a:lnTo>
                  <a:pt x="2668" y="1541"/>
                </a:lnTo>
                <a:lnTo>
                  <a:pt x="2717" y="1616"/>
                </a:lnTo>
                <a:lnTo>
                  <a:pt x="2760" y="1692"/>
                </a:lnTo>
                <a:lnTo>
                  <a:pt x="2769" y="1630"/>
                </a:lnTo>
                <a:lnTo>
                  <a:pt x="2776" y="1567"/>
                </a:lnTo>
                <a:lnTo>
                  <a:pt x="2790" y="1438"/>
                </a:lnTo>
                <a:lnTo>
                  <a:pt x="2795" y="1377"/>
                </a:lnTo>
                <a:lnTo>
                  <a:pt x="2801" y="1321"/>
                </a:lnTo>
                <a:lnTo>
                  <a:pt x="2804" y="1271"/>
                </a:lnTo>
                <a:lnTo>
                  <a:pt x="2808" y="1229"/>
                </a:lnTo>
                <a:lnTo>
                  <a:pt x="2811" y="1196"/>
                </a:lnTo>
                <a:lnTo>
                  <a:pt x="2811" y="1143"/>
                </a:lnTo>
                <a:lnTo>
                  <a:pt x="2776" y="1119"/>
                </a:lnTo>
                <a:lnTo>
                  <a:pt x="2748" y="1088"/>
                </a:lnTo>
                <a:lnTo>
                  <a:pt x="2724" y="1051"/>
                </a:lnTo>
                <a:lnTo>
                  <a:pt x="2708" y="1013"/>
                </a:lnTo>
                <a:lnTo>
                  <a:pt x="2699" y="969"/>
                </a:lnTo>
                <a:lnTo>
                  <a:pt x="2698" y="924"/>
                </a:lnTo>
                <a:lnTo>
                  <a:pt x="2727" y="926"/>
                </a:lnTo>
                <a:lnTo>
                  <a:pt x="2729" y="969"/>
                </a:lnTo>
                <a:lnTo>
                  <a:pt x="2738" y="1009"/>
                </a:lnTo>
                <a:lnTo>
                  <a:pt x="2755" y="1048"/>
                </a:lnTo>
                <a:lnTo>
                  <a:pt x="2780" y="1079"/>
                </a:lnTo>
                <a:lnTo>
                  <a:pt x="2811" y="1107"/>
                </a:lnTo>
                <a:lnTo>
                  <a:pt x="2811" y="725"/>
                </a:lnTo>
                <a:lnTo>
                  <a:pt x="2778" y="701"/>
                </a:lnTo>
                <a:lnTo>
                  <a:pt x="2748" y="669"/>
                </a:lnTo>
                <a:lnTo>
                  <a:pt x="2726" y="635"/>
                </a:lnTo>
                <a:lnTo>
                  <a:pt x="2710" y="594"/>
                </a:lnTo>
                <a:lnTo>
                  <a:pt x="2701" y="553"/>
                </a:lnTo>
                <a:lnTo>
                  <a:pt x="2699" y="507"/>
                </a:lnTo>
                <a:lnTo>
                  <a:pt x="2729" y="509"/>
                </a:lnTo>
                <a:lnTo>
                  <a:pt x="2731" y="553"/>
                </a:lnTo>
                <a:lnTo>
                  <a:pt x="2740" y="593"/>
                </a:lnTo>
                <a:lnTo>
                  <a:pt x="2757" y="629"/>
                </a:lnTo>
                <a:lnTo>
                  <a:pt x="2781" y="661"/>
                </a:lnTo>
                <a:lnTo>
                  <a:pt x="2811" y="689"/>
                </a:lnTo>
                <a:lnTo>
                  <a:pt x="2811" y="173"/>
                </a:lnTo>
                <a:lnTo>
                  <a:pt x="2785" y="154"/>
                </a:lnTo>
                <a:lnTo>
                  <a:pt x="2762" y="131"/>
                </a:lnTo>
                <a:lnTo>
                  <a:pt x="2734" y="93"/>
                </a:lnTo>
                <a:lnTo>
                  <a:pt x="2715" y="49"/>
                </a:lnTo>
                <a:lnTo>
                  <a:pt x="2705" y="4"/>
                </a:lnTo>
                <a:lnTo>
                  <a:pt x="2736" y="4"/>
                </a:lnTo>
                <a:lnTo>
                  <a:pt x="2745" y="42"/>
                </a:lnTo>
                <a:lnTo>
                  <a:pt x="2762" y="79"/>
                </a:lnTo>
                <a:lnTo>
                  <a:pt x="2785" y="110"/>
                </a:lnTo>
                <a:lnTo>
                  <a:pt x="2802" y="127"/>
                </a:lnTo>
                <a:lnTo>
                  <a:pt x="2811" y="134"/>
                </a:lnTo>
                <a:lnTo>
                  <a:pt x="2811" y="0"/>
                </a:lnTo>
                <a:close/>
              </a:path>
            </a:pathLst>
          </a:custGeom>
          <a:gradFill>
            <a:gsLst>
              <a:gs pos="0">
                <a:srgbClr val="A5CE39"/>
              </a:gs>
              <a:gs pos="48000">
                <a:srgbClr val="A5CE39"/>
              </a:gs>
              <a:gs pos="100000">
                <a:srgbClr val="477F00"/>
              </a:gs>
            </a:gsLst>
            <a:lin ang="162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1" y="1772816"/>
            <a:ext cx="9144000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6600" y="1511300"/>
            <a:ext cx="7620000" cy="4953000"/>
          </a:xfrm>
          <a:prstGeom prst="roundRect">
            <a:avLst/>
          </a:prstGeom>
          <a:solidFill>
            <a:srgbClr val="CFCB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81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 findings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50441"/>
            <a:ext cx="9144000" cy="5707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2700" y="1150441"/>
            <a:ext cx="9156700" cy="570755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1586914"/>
            <a:ext cx="7467600" cy="50419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700808"/>
            <a:ext cx="716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/>
              <a:t>Those who </a:t>
            </a:r>
            <a:r>
              <a:rPr lang="en-US" altLang="en-US" sz="3200" b="1" dirty="0" smtClean="0"/>
              <a:t>do have conversations </a:t>
            </a:r>
          </a:p>
          <a:p>
            <a:pPr algn="ctr"/>
            <a:r>
              <a:rPr lang="en-US" altLang="en-US" sz="3200" dirty="0" smtClean="0"/>
              <a:t>about the Bible at least once a week </a:t>
            </a:r>
          </a:p>
          <a:p>
            <a:pPr algn="ctr"/>
            <a:r>
              <a:rPr lang="en-US" altLang="en-US" sz="3200" b="1" dirty="0" smtClean="0"/>
              <a:t>have more robust Bible engagement and religious commitment </a:t>
            </a:r>
            <a:r>
              <a:rPr lang="en-US" altLang="en-US" sz="3200" dirty="0" smtClean="0"/>
              <a:t>profiles </a:t>
            </a:r>
          </a:p>
          <a:p>
            <a:pPr algn="ctr"/>
            <a:r>
              <a:rPr lang="en-US" altLang="en-US" sz="3200" dirty="0" smtClean="0"/>
              <a:t>than any other factor.</a:t>
            </a:r>
          </a:p>
          <a:p>
            <a:pPr algn="ctr"/>
            <a:endParaRPr lang="en-US" altLang="en-US" sz="24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63% attend services weekly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57% read the Bible weekly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81% reflect weekly </a:t>
            </a:r>
            <a:endParaRPr lang="en-US" altLang="en-US" sz="3200" dirty="0"/>
          </a:p>
          <a:p>
            <a:endParaRPr lang="en-US" sz="3200" dirty="0"/>
          </a:p>
        </p:txBody>
      </p:sp>
      <p:pic>
        <p:nvPicPr>
          <p:cNvPr id="23554" name="Picture 2" descr="https://cdn0.iconfinder.com/data/icons/entypo/100/conversation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93703"/>
            <a:ext cx="2071619" cy="18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147002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300" b="1" spc="600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itchFamily="34" charset="0"/>
              </a:rPr>
              <a:t>BIBLE</a:t>
            </a:r>
            <a:r>
              <a:rPr lang="en-US" sz="73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73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 </a:t>
            </a:r>
            <a:r>
              <a:rPr lang="en-US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Study:</a:t>
            </a:r>
          </a:p>
          <a:p>
            <a:pPr algn="l"/>
            <a:endParaRPr lang="en-US" sz="7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996952"/>
            <a:ext cx="8064896" cy="3384376"/>
          </a:xfrm>
          <a:prstGeom prst="rect">
            <a:avLst/>
          </a:prstGeom>
          <a:solidFill>
            <a:srgbClr val="3366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COMMUNITY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bible-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40" y="134076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6600" y="1511300"/>
            <a:ext cx="7620000" cy="4953000"/>
          </a:xfrm>
          <a:prstGeom prst="roundRect">
            <a:avLst/>
          </a:prstGeom>
          <a:solidFill>
            <a:srgbClr val="CFCB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81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 findings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50441"/>
            <a:ext cx="9144000" cy="5707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2700" y="1150441"/>
            <a:ext cx="9156700" cy="570755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1586914"/>
            <a:ext cx="7467600" cy="50419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3608" y="1750164"/>
            <a:ext cx="716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smtClean="0"/>
              <a:t>More frequent church attendance </a:t>
            </a:r>
          </a:p>
          <a:p>
            <a:pPr algn="ctr"/>
            <a:r>
              <a:rPr lang="en-US" altLang="en-US" sz="3200" dirty="0" smtClean="0"/>
              <a:t>is associated with </a:t>
            </a:r>
          </a:p>
          <a:p>
            <a:pPr algn="ctr"/>
            <a:r>
              <a:rPr lang="en-US" altLang="en-US" sz="3200" b="1" dirty="0"/>
              <a:t>c</a:t>
            </a:r>
            <a:r>
              <a:rPr lang="en-US" altLang="en-US" sz="3200" b="1" dirty="0" smtClean="0"/>
              <a:t>onfidence in the Bible.</a:t>
            </a:r>
          </a:p>
          <a:p>
            <a:pPr algn="ctr"/>
            <a:endParaRPr lang="en-US" altLang="en-US" sz="3200" dirty="0"/>
          </a:p>
          <a:p>
            <a:r>
              <a:rPr lang="en-US" altLang="en-US" sz="3200" dirty="0" smtClean="0"/>
              <a:t>Those with moderate confidence </a:t>
            </a:r>
          </a:p>
          <a:p>
            <a:r>
              <a:rPr lang="en-US" altLang="en-US" sz="3200" dirty="0" smtClean="0"/>
              <a:t>are less likely to attend.</a:t>
            </a:r>
            <a:endParaRPr lang="en-US" altLang="en-US" sz="3200" dirty="0"/>
          </a:p>
          <a:p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973688" y="3519879"/>
            <a:ext cx="2304728" cy="2913077"/>
            <a:chOff x="5973688" y="3519879"/>
            <a:chExt cx="2304728" cy="2913077"/>
          </a:xfrm>
        </p:grpSpPr>
        <p:pic>
          <p:nvPicPr>
            <p:cNvPr id="28674" name="Picture 2" descr="night mass, church, people, blue, black, icon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87" r="45648" b="6912"/>
            <a:stretch/>
          </p:blipFill>
          <p:spPr bwMode="auto">
            <a:xfrm>
              <a:off x="5973688" y="3709392"/>
              <a:ext cx="2232720" cy="2723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7380312" y="3519879"/>
              <a:ext cx="898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921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6600" y="1511300"/>
            <a:ext cx="7620000" cy="4953000"/>
          </a:xfrm>
          <a:prstGeom prst="roundRect">
            <a:avLst/>
          </a:prstGeom>
          <a:solidFill>
            <a:srgbClr val="CFCB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81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 findings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50441"/>
            <a:ext cx="9144000" cy="5707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2700" y="1150441"/>
            <a:ext cx="9156700" cy="570755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1586914"/>
            <a:ext cx="7467600" cy="50419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3608" y="1844824"/>
            <a:ext cx="716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/>
              <a:t>During a time when church attendance was in decline, </a:t>
            </a:r>
            <a:r>
              <a:rPr lang="en-US" altLang="en-US" sz="3200" b="1" dirty="0" smtClean="0"/>
              <a:t>confidence in the Bible as the Word of God has remained constant </a:t>
            </a:r>
            <a:r>
              <a:rPr lang="en-US" altLang="en-US" sz="3200" dirty="0" smtClean="0"/>
              <a:t>for each level of attendance. </a:t>
            </a:r>
          </a:p>
          <a:p>
            <a:pPr algn="ctr"/>
            <a:endParaRPr lang="en-US" altLang="en-US" sz="3200" dirty="0" smtClean="0"/>
          </a:p>
          <a:p>
            <a:pPr algn="ctr"/>
            <a:r>
              <a:rPr lang="en-US" altLang="en-US" sz="3200" b="1" dirty="0" smtClean="0">
                <a:solidFill>
                  <a:srgbClr val="336600"/>
                </a:solidFill>
              </a:rPr>
              <a:t>This suggests that something happens    at church services to </a:t>
            </a:r>
            <a:r>
              <a:rPr lang="en-US" altLang="en-US" sz="3600" b="1" dirty="0" smtClean="0">
                <a:solidFill>
                  <a:srgbClr val="336600"/>
                </a:solidFill>
              </a:rPr>
              <a:t>instill</a:t>
            </a:r>
            <a:r>
              <a:rPr lang="en-US" altLang="en-US" sz="3200" b="1" dirty="0" smtClean="0">
                <a:solidFill>
                  <a:srgbClr val="336600"/>
                </a:solidFill>
              </a:rPr>
              <a:t> and </a:t>
            </a:r>
            <a:r>
              <a:rPr lang="en-US" altLang="en-US" sz="3600" b="1" dirty="0" smtClean="0">
                <a:solidFill>
                  <a:srgbClr val="336600"/>
                </a:solidFill>
              </a:rPr>
              <a:t>nurture</a:t>
            </a:r>
            <a:r>
              <a:rPr lang="en-US" altLang="en-US" sz="3200" b="1" dirty="0" smtClean="0">
                <a:solidFill>
                  <a:srgbClr val="336600"/>
                </a:solidFill>
              </a:rPr>
              <a:t> confidence in the Bible.</a:t>
            </a:r>
            <a:endParaRPr lang="en-US" sz="32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610" y="195898"/>
            <a:ext cx="9157220" cy="2016224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14" y="18864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8" y="2204864"/>
            <a:ext cx="915722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520" y="116632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43%</a:t>
            </a:r>
            <a:endParaRPr lang="en-US" sz="13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858" y="2492310"/>
            <a:ext cx="82192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/>
              <a:t>Bible reading is more prevalent </a:t>
            </a:r>
          </a:p>
          <a:p>
            <a:pPr algn="ctr"/>
            <a:r>
              <a:rPr lang="en-US" altLang="en-US" sz="3200" dirty="0" smtClean="0"/>
              <a:t>in some religious traditions. </a:t>
            </a:r>
          </a:p>
          <a:p>
            <a:pPr algn="ctr"/>
            <a:endParaRPr lang="en-US" altLang="en-US" sz="3200" dirty="0" smtClean="0"/>
          </a:p>
          <a:p>
            <a:pPr algn="ctr"/>
            <a:r>
              <a:rPr lang="en-US" altLang="en-US" sz="3200" dirty="0" smtClean="0"/>
              <a:t>Evangelicals are 7% of the study but account for almost half (43%) of frequent Bible readers.</a:t>
            </a:r>
          </a:p>
          <a:p>
            <a:pPr algn="ctr"/>
            <a:r>
              <a:rPr lang="en-US" altLang="en-US" sz="1600" dirty="0" smtClean="0"/>
              <a:t>  </a:t>
            </a:r>
            <a:endParaRPr lang="en-US" altLang="en-US" sz="1600" dirty="0"/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Mainline Protestants - 13%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English Catholics -  11%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French Catholics -  4%</a:t>
            </a:r>
            <a:endParaRPr lang="en-US" altLang="en-US" sz="2800" dirty="0"/>
          </a:p>
          <a:p>
            <a:endParaRPr lang="en-US" altLang="en-US" sz="3200" dirty="0"/>
          </a:p>
          <a:p>
            <a:endParaRPr lang="en-US" altLang="en-US" sz="32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05" y="6165304"/>
            <a:ext cx="15271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5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6600" y="1511300"/>
            <a:ext cx="7620000" cy="4953000"/>
          </a:xfrm>
          <a:prstGeom prst="roundRect">
            <a:avLst/>
          </a:prstGeom>
          <a:solidFill>
            <a:srgbClr val="CFCB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81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 findings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50441"/>
            <a:ext cx="9144000" cy="5707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2700" y="1150441"/>
            <a:ext cx="9156700" cy="570755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1586914"/>
            <a:ext cx="7467600" cy="50419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2091928"/>
            <a:ext cx="7162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/>
              <a:t>Conversations about the Bible </a:t>
            </a:r>
          </a:p>
          <a:p>
            <a:pPr algn="ctr"/>
            <a:r>
              <a:rPr lang="en-US" altLang="en-US" sz="3200" dirty="0" smtClean="0"/>
              <a:t>drive other kinds of Bible engagement. </a:t>
            </a:r>
          </a:p>
          <a:p>
            <a:pPr algn="ctr"/>
            <a:r>
              <a:rPr lang="en-US" altLang="en-US" sz="3200" dirty="0" smtClean="0"/>
              <a:t> </a:t>
            </a:r>
          </a:p>
          <a:p>
            <a:pPr algn="ctr"/>
            <a:r>
              <a:rPr lang="en-US" altLang="en-US" sz="3200" dirty="0" smtClean="0"/>
              <a:t>To talk about the Bible you have to </a:t>
            </a:r>
          </a:p>
          <a:p>
            <a:pPr algn="ctr"/>
            <a:r>
              <a:rPr lang="en-US" altLang="en-US" sz="3600" b="1" dirty="0" smtClean="0"/>
              <a:t>READ</a:t>
            </a:r>
            <a:r>
              <a:rPr lang="en-US" altLang="en-US" sz="3200" dirty="0" smtClean="0"/>
              <a:t> the Bible, </a:t>
            </a:r>
            <a:r>
              <a:rPr lang="en-US" altLang="en-US" sz="4000" b="1" dirty="0" smtClean="0"/>
              <a:t>REFLECT</a:t>
            </a:r>
            <a:r>
              <a:rPr lang="en-US" altLang="en-US" sz="3200" dirty="0" smtClean="0"/>
              <a:t> on the Bible, </a:t>
            </a:r>
          </a:p>
          <a:p>
            <a:pPr algn="ctr"/>
            <a:r>
              <a:rPr lang="en-US" altLang="en-US" sz="3200" dirty="0" smtClean="0"/>
              <a:t>and </a:t>
            </a:r>
            <a:r>
              <a:rPr lang="en-US" altLang="en-US" sz="4000" b="1" dirty="0" smtClean="0"/>
              <a:t>BE PRESENT WITH OTHERS </a:t>
            </a:r>
            <a:endParaRPr lang="en-US" altLang="en-US" sz="3200" b="1" dirty="0" smtClean="0"/>
          </a:p>
          <a:p>
            <a:pPr algn="ctr"/>
            <a:r>
              <a:rPr lang="en-US" altLang="en-US" sz="3200" dirty="0" smtClean="0"/>
              <a:t>to talk about the Bible. </a:t>
            </a:r>
          </a:p>
          <a:p>
            <a:endParaRPr lang="en-US" alt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99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1344"/>
            <a:ext cx="9144000" cy="636656"/>
          </a:xfrm>
          <a:prstGeom prst="rect">
            <a:avLst/>
          </a:prstGeom>
          <a:solidFill>
            <a:srgbClr val="599919"/>
          </a:solidFill>
          <a:ln>
            <a:solidFill>
              <a:schemeClr val="bg1">
                <a:lumMod val="5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4"/>
          <p:cNvSpPr txBox="1">
            <a:spLocks noChangeArrowheads="1"/>
          </p:cNvSpPr>
          <p:nvPr/>
        </p:nvSpPr>
        <p:spPr bwMode="auto">
          <a:xfrm>
            <a:off x="0" y="0"/>
            <a:ext cx="9147922" cy="830997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CONCLUSIONS…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7056" y="1340768"/>
            <a:ext cx="5365104" cy="2880320"/>
          </a:xfrm>
        </p:spPr>
        <p:txBody>
          <a:bodyPr>
            <a:no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Conversations about the Bible need to be participatory, not passive. 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Conversations drive other kinds of Bible engagement. 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To talk about it, you have to read it, reflect and be present with others. </a:t>
            </a:r>
            <a:endParaRPr lang="en-US" sz="3200" i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7735961"/>
              </p:ext>
            </p:extLst>
          </p:nvPr>
        </p:nvGraphicFramePr>
        <p:xfrm>
          <a:off x="2411760" y="1196752"/>
          <a:ext cx="97930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2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81000"/>
            <a:ext cx="96012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876800"/>
            <a:ext cx="8496944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Confidence  +  Conversation  +  Community</a:t>
            </a:r>
            <a:endParaRPr lang="en-US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69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Communications\ANALYSIS - Dec 2012-June 2013\2020 Initiative\Conversations Tour\EOD - October 9, 2014\FINAL PPT and JPGS\Intro and Spiritual Vitality sessions as jpgs\2020 Initiative - Intro and Spiritual Vitality Sessions as jpgs - 10.11.2014\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-1"/>
            <a:ext cx="9170268" cy="68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My Pictures (2)\MIC\iStock_000005122462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108520" y="0"/>
            <a:ext cx="9289032" cy="683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56" y="3861296"/>
            <a:ext cx="9251504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44" y="4940127"/>
            <a:ext cx="9357056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6165304"/>
            <a:ext cx="935705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147002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300" b="1" spc="600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itchFamily="34" charset="0"/>
              </a:rPr>
              <a:t>BIBLE</a:t>
            </a:r>
            <a:r>
              <a:rPr lang="en-US" sz="73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73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 </a:t>
            </a:r>
            <a:r>
              <a:rPr lang="en-US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endParaRPr lang="en-US" sz="4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Report released May 1, 2014, based on study of </a:t>
            </a:r>
            <a:r>
              <a:rPr lang="en-US" sz="2400" b="1" dirty="0" smtClean="0"/>
              <a:t>4,474 Canadians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report is a </a:t>
            </a:r>
            <a:r>
              <a:rPr lang="en-US" sz="2400" b="1" dirty="0" smtClean="0"/>
              <a:t>first in a series based on the Canadian Bible Engagement Study data</a:t>
            </a:r>
            <a:r>
              <a:rPr lang="en-US" sz="2400" dirty="0" smtClean="0"/>
              <a:t>.  Other reports will cover topics such as translations of the Bible Canadians read, formats of the Bible Canadians use and Bible literacy.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Study sponsored by: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Evangelical Fellowship of Canada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Canadian Bible Forum:  </a:t>
            </a:r>
            <a:r>
              <a:rPr lang="en-US" sz="2400" dirty="0" smtClean="0"/>
              <a:t>(Bible League of Canada, Canadian Bible Society, Every Home for Christ, </a:t>
            </a:r>
            <a:r>
              <a:rPr lang="en-US" sz="2400" dirty="0" err="1" smtClean="0"/>
              <a:t>Gideons</a:t>
            </a:r>
            <a:r>
              <a:rPr lang="en-US" sz="2400" dirty="0" smtClean="0"/>
              <a:t> Canada, </a:t>
            </a:r>
            <a:r>
              <a:rPr lang="en-US" sz="2400" dirty="0" err="1" smtClean="0"/>
              <a:t>OneBook</a:t>
            </a:r>
            <a:r>
              <a:rPr lang="en-US" sz="2400" dirty="0" smtClean="0"/>
              <a:t>, Open Doors Canada, Scripture Gift Mission Canada, Scripture Union Canada, Wycliffe Canada)</a:t>
            </a:r>
            <a:endParaRPr lang="en-US" sz="2400" dirty="0"/>
          </a:p>
        </p:txBody>
      </p:sp>
      <p:pic>
        <p:nvPicPr>
          <p:cNvPr id="6" name="Picture 2" descr="bible-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7739"/>
            <a:ext cx="1632372" cy="16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147002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300" b="1" spc="600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itchFamily="34" charset="0"/>
              </a:rPr>
              <a:t>BIBLE</a:t>
            </a:r>
            <a:r>
              <a:rPr lang="en-US" sz="73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73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 </a:t>
            </a:r>
            <a:r>
              <a:rPr lang="en-US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Study:</a:t>
            </a:r>
          </a:p>
          <a:p>
            <a:pPr algn="l"/>
            <a:endParaRPr lang="en-US" sz="7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bible-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9690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204864"/>
            <a:ext cx="4248472" cy="1080120"/>
          </a:xfrm>
          <a:prstGeom prst="rect">
            <a:avLst/>
          </a:prstGeom>
          <a:solidFill>
            <a:srgbClr val="3366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CONFIDENCE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2984" y="3789040"/>
            <a:ext cx="4248472" cy="1080120"/>
          </a:xfrm>
          <a:prstGeom prst="rect">
            <a:avLst/>
          </a:prstGeom>
          <a:solidFill>
            <a:srgbClr val="33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CONVERSATION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7984" y="5373216"/>
            <a:ext cx="4248472" cy="1080120"/>
          </a:xfrm>
          <a:prstGeom prst="rect">
            <a:avLst/>
          </a:prstGeom>
          <a:solidFill>
            <a:srgbClr val="33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COMMUNITY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147002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300" b="1" spc="600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itchFamily="34" charset="0"/>
              </a:rPr>
              <a:t>BIBLE</a:t>
            </a:r>
            <a:r>
              <a:rPr lang="en-US" sz="73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7300" b="1" dirty="0" smtClean="0">
                <a:solidFill>
                  <a:srgbClr val="599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 </a:t>
            </a:r>
            <a:r>
              <a:rPr lang="en-US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Study:</a:t>
            </a:r>
          </a:p>
          <a:p>
            <a:pPr algn="l"/>
            <a:endParaRPr lang="en-US" sz="7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996952"/>
            <a:ext cx="8064896" cy="3384376"/>
          </a:xfrm>
          <a:prstGeom prst="rect">
            <a:avLst/>
          </a:prstGeom>
          <a:solidFill>
            <a:srgbClr val="3366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CONFIDENCE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bible-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40" y="134076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610" y="195898"/>
            <a:ext cx="9157220" cy="2016224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14" y="18864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8" y="2204864"/>
            <a:ext cx="915722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520" y="116632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14%</a:t>
            </a:r>
            <a:endParaRPr lang="en-US" sz="13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858" y="2492310"/>
            <a:ext cx="82192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/>
              <a:t>About </a:t>
            </a:r>
            <a:r>
              <a:rPr lang="en-US" altLang="en-US" sz="3600" b="1" dirty="0"/>
              <a:t>1 in 7 </a:t>
            </a:r>
            <a:r>
              <a:rPr lang="en-US" altLang="en-US" sz="3200" dirty="0"/>
              <a:t>Canadian </a:t>
            </a:r>
            <a:r>
              <a:rPr lang="en-US" altLang="en-US" sz="3200" dirty="0" smtClean="0"/>
              <a:t>Christians </a:t>
            </a:r>
          </a:p>
          <a:p>
            <a:pPr algn="ctr"/>
            <a:r>
              <a:rPr lang="en-US" altLang="en-US" sz="3200" dirty="0" smtClean="0"/>
              <a:t>read </a:t>
            </a:r>
            <a:r>
              <a:rPr lang="en-US" altLang="en-US" sz="3200" dirty="0"/>
              <a:t>the Bible at least once a week.       </a:t>
            </a:r>
            <a:endParaRPr lang="en-US" altLang="en-US" sz="3200" dirty="0" smtClean="0"/>
          </a:p>
          <a:p>
            <a:pPr algn="ctr"/>
            <a:r>
              <a:rPr lang="en-US" altLang="en-US" sz="3200" dirty="0" smtClean="0"/>
              <a:t>The </a:t>
            </a:r>
            <a:r>
              <a:rPr lang="en-US" altLang="en-US" sz="3200" dirty="0"/>
              <a:t>majority of </a:t>
            </a:r>
            <a:r>
              <a:rPr lang="en-US" altLang="en-US" sz="3200" dirty="0" smtClean="0"/>
              <a:t>Canadians, including </a:t>
            </a:r>
            <a:r>
              <a:rPr lang="en-US" altLang="en-US" sz="3200" dirty="0"/>
              <a:t>those who </a:t>
            </a:r>
            <a:r>
              <a:rPr lang="en-US" altLang="en-US" sz="3200" dirty="0" smtClean="0"/>
              <a:t>identify </a:t>
            </a:r>
            <a:r>
              <a:rPr lang="en-US" altLang="en-US" sz="3200" dirty="0"/>
              <a:t>themselves as Christians,                        read the Bible either seldom or never. </a:t>
            </a:r>
          </a:p>
          <a:p>
            <a:endParaRPr lang="en-US" altLang="en-US" sz="3200" dirty="0"/>
          </a:p>
          <a:p>
            <a:endParaRPr lang="en-US" alt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43000" y="4963484"/>
            <a:ext cx="6912768" cy="1993908"/>
            <a:chOff x="1562646" y="5301208"/>
            <a:chExt cx="6171108" cy="1584176"/>
          </a:xfrm>
        </p:grpSpPr>
        <p:pic>
          <p:nvPicPr>
            <p:cNvPr id="17" name="Picture 2" descr="hand, man, mens room, person, us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646" y="5301208"/>
              <a:ext cx="1494118" cy="12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hand, man, mens room, person, us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180" y="5614236"/>
              <a:ext cx="1494118" cy="12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and, man, mens room, person, user icon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3366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239" y="5331027"/>
              <a:ext cx="1494118" cy="12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and, man, mens room, person, us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141" y="5597142"/>
              <a:ext cx="1494118" cy="12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and, man, mens room, person, us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747" y="5311113"/>
              <a:ext cx="1494118" cy="12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and, man, mens room, person, us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676" y="5539548"/>
              <a:ext cx="1494118" cy="12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and, man, mens room, person, us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636" y="5350888"/>
              <a:ext cx="1494118" cy="12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13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610" y="195898"/>
            <a:ext cx="9157220" cy="2016224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14" y="18864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8" y="2204864"/>
            <a:ext cx="915722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520" y="34717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by 1/2</a:t>
            </a:r>
            <a:endParaRPr lang="en-US" sz="9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858" y="2492310"/>
            <a:ext cx="82192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/>
              <a:t>Weekly Bible reading </a:t>
            </a:r>
            <a:r>
              <a:rPr lang="en-US" altLang="en-US" sz="3200" dirty="0"/>
              <a:t>in Canada has fallen</a:t>
            </a:r>
          </a:p>
          <a:p>
            <a:pPr algn="ctr"/>
            <a:r>
              <a:rPr lang="en-US" altLang="en-US" sz="3200" dirty="0"/>
              <a:t> by half since 1996. </a:t>
            </a:r>
          </a:p>
          <a:p>
            <a:pPr algn="ctr"/>
            <a:endParaRPr lang="en-US" altLang="en-US" sz="1600" dirty="0"/>
          </a:p>
          <a:p>
            <a:pPr algn="ctr"/>
            <a:r>
              <a:rPr lang="en-US" altLang="en-US" sz="3200" dirty="0"/>
              <a:t>Surprisingly, the frequency of Bible reading </a:t>
            </a:r>
          </a:p>
          <a:p>
            <a:pPr algn="ctr"/>
            <a:r>
              <a:rPr lang="en-US" altLang="en-US" sz="3200" dirty="0"/>
              <a:t>is </a:t>
            </a:r>
            <a:r>
              <a:rPr lang="en-US" altLang="en-US" sz="3200" b="1" dirty="0"/>
              <a:t>much the same for older and younger </a:t>
            </a:r>
          </a:p>
          <a:p>
            <a:pPr algn="ctr"/>
            <a:r>
              <a:rPr lang="en-US" altLang="en-US" sz="3200" b="1" dirty="0"/>
              <a:t>Bible readers. </a:t>
            </a:r>
          </a:p>
          <a:p>
            <a:pPr algn="ctr"/>
            <a:r>
              <a:rPr lang="en-US" altLang="en-US" sz="3200" dirty="0"/>
              <a:t>Older used to be known to be the more frequent readers. </a:t>
            </a:r>
          </a:p>
          <a:p>
            <a:endParaRPr lang="en-US" altLang="en-US" sz="3200" dirty="0"/>
          </a:p>
          <a:p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754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610" y="195898"/>
            <a:ext cx="9157220" cy="2016224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14" y="188640"/>
            <a:ext cx="914400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8" y="2204864"/>
            <a:ext cx="9157220" cy="72008"/>
          </a:xfrm>
          <a:prstGeom prst="rect">
            <a:avLst/>
          </a:prstGeom>
          <a:solidFill>
            <a:srgbClr val="D0F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520" y="49118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Only 18%</a:t>
            </a:r>
            <a:endParaRPr lang="en-US" sz="9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858" y="2495798"/>
            <a:ext cx="8219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smtClean="0"/>
              <a:t>of Canadians </a:t>
            </a:r>
            <a:r>
              <a:rPr lang="en-US" altLang="en-US" sz="3600" b="1" dirty="0" smtClean="0"/>
              <a:t>strongly agree </a:t>
            </a:r>
          </a:p>
          <a:p>
            <a:pPr algn="ctr"/>
            <a:r>
              <a:rPr lang="en-US" altLang="en-US" sz="3600" dirty="0" smtClean="0"/>
              <a:t>the Bible is the Word of God.</a:t>
            </a:r>
          </a:p>
          <a:p>
            <a:pPr algn="ctr"/>
            <a:endParaRPr lang="en-US" altLang="en-US" sz="3600" dirty="0"/>
          </a:p>
          <a:p>
            <a:pPr algn="ctr"/>
            <a:r>
              <a:rPr lang="en-US" altLang="en-US" sz="3600" dirty="0" smtClean="0"/>
              <a:t>Down from 35% in 1996.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40152" y="5501921"/>
            <a:ext cx="3721571" cy="1418645"/>
            <a:chOff x="1562646" y="5301208"/>
            <a:chExt cx="4672219" cy="1584176"/>
          </a:xfrm>
        </p:grpSpPr>
        <p:pic>
          <p:nvPicPr>
            <p:cNvPr id="12" name="Picture 2" descr="hand, man, mens room, person, us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646" y="5301208"/>
              <a:ext cx="1494118" cy="12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and, man, mens room, person, us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180" y="5614236"/>
              <a:ext cx="1494118" cy="12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and, man, mens room, person, user icon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3366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239" y="5331027"/>
              <a:ext cx="1494118" cy="12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and, man, mens room, person, us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141" y="5597142"/>
              <a:ext cx="1494118" cy="12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and, man, mens room, person, us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747" y="5311113"/>
              <a:ext cx="1494118" cy="127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83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45428</TotalTime>
  <Words>1302</Words>
  <Application>Microsoft Office PowerPoint</Application>
  <PresentationFormat>On-screen Show (4:3)</PresentationFormat>
  <Paragraphs>227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AvantGarde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Natalie Rogge</Manager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Theological Vitality Slides for MAN and NW ON</dc:title>
  <dc:subject>2020 Initiative</dc:subject>
  <dc:creator>Natalie Rogge, Jeromey Martini, Andrew Gabriel</dc:creator>
  <cp:keywords>Theology and Hermeneutics;Scripture Engagement Study findings - recap;, Implications</cp:keywords>
  <cp:lastModifiedBy>Natalie Rogge</cp:lastModifiedBy>
  <cp:revision>448</cp:revision>
  <cp:lastPrinted>2014-09-25T21:11:24Z</cp:lastPrinted>
  <dcterms:created xsi:type="dcterms:W3CDTF">2010-11-26T09:48:13Z</dcterms:created>
  <dcterms:modified xsi:type="dcterms:W3CDTF">2016-02-28T04:39:43Z</dcterms:modified>
  <cp:category>PAOC Analysis and Strategy</cp:category>
</cp:coreProperties>
</file>