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5"/>
  </p:notesMasterIdLst>
  <p:handoutMasterIdLst>
    <p:handoutMasterId r:id="rId46"/>
  </p:handoutMasterIdLst>
  <p:sldIdLst>
    <p:sldId id="382" r:id="rId2"/>
    <p:sldId id="334" r:id="rId3"/>
    <p:sldId id="269" r:id="rId4"/>
    <p:sldId id="338" r:id="rId5"/>
    <p:sldId id="398" r:id="rId6"/>
    <p:sldId id="397" r:id="rId7"/>
    <p:sldId id="432" r:id="rId8"/>
    <p:sldId id="340" r:id="rId9"/>
    <p:sldId id="383" r:id="rId10"/>
    <p:sldId id="411" r:id="rId11"/>
    <p:sldId id="349" r:id="rId12"/>
    <p:sldId id="350" r:id="rId13"/>
    <p:sldId id="431" r:id="rId14"/>
    <p:sldId id="433" r:id="rId15"/>
    <p:sldId id="420" r:id="rId16"/>
    <p:sldId id="408" r:id="rId17"/>
    <p:sldId id="409" r:id="rId18"/>
    <p:sldId id="410" r:id="rId19"/>
    <p:sldId id="393" r:id="rId20"/>
    <p:sldId id="413" r:id="rId21"/>
    <p:sldId id="416" r:id="rId22"/>
    <p:sldId id="395" r:id="rId23"/>
    <p:sldId id="412" r:id="rId24"/>
    <p:sldId id="384" r:id="rId25"/>
    <p:sldId id="342" r:id="rId26"/>
    <p:sldId id="417" r:id="rId27"/>
    <p:sldId id="386" r:id="rId28"/>
    <p:sldId id="387" r:id="rId29"/>
    <p:sldId id="351" r:id="rId30"/>
    <p:sldId id="424" r:id="rId31"/>
    <p:sldId id="423" r:id="rId32"/>
    <p:sldId id="421" r:id="rId33"/>
    <p:sldId id="407" r:id="rId34"/>
    <p:sldId id="434" r:id="rId35"/>
    <p:sldId id="396" r:id="rId36"/>
    <p:sldId id="425" r:id="rId37"/>
    <p:sldId id="356" r:id="rId38"/>
    <p:sldId id="348" r:id="rId39"/>
    <p:sldId id="438" r:id="rId40"/>
    <p:sldId id="436" r:id="rId41"/>
    <p:sldId id="437" r:id="rId42"/>
    <p:sldId id="427" r:id="rId43"/>
    <p:sldId id="353" r:id="rId4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E39B"/>
    <a:srgbClr val="FFFFCC"/>
    <a:srgbClr val="599919"/>
    <a:srgbClr val="365D0F"/>
    <a:srgbClr val="009900"/>
    <a:srgbClr val="CCFF66"/>
    <a:srgbClr val="99CC00"/>
    <a:srgbClr val="000000"/>
    <a:srgbClr val="B4DE86"/>
    <a:srgbClr val="D0F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67506" autoAdjust="0"/>
  </p:normalViewPr>
  <p:slideViewPr>
    <p:cSldViewPr>
      <p:cViewPr varScale="1">
        <p:scale>
          <a:sx n="91" d="100"/>
          <a:sy n="91" d="100"/>
        </p:scale>
        <p:origin x="8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2362"/>
    </p:cViewPr>
  </p:sorterViewPr>
  <p:notesViewPr>
    <p:cSldViewPr>
      <p:cViewPr varScale="1">
        <p:scale>
          <a:sx n="70" d="100"/>
          <a:sy n="70" d="100"/>
        </p:scale>
        <p:origin x="2813" y="62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93066" y="154544"/>
            <a:ext cx="500142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fr-F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Initiative – Missional Vitality Conversations Tour 2015/16</a:t>
            </a:r>
            <a:endParaRPr lang="en-US" sz="1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81214" y="8749354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2885B-E637-4042-B2DF-30C767EA60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01/02/2016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1669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24594"/>
            <a:ext cx="6598917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ctr">
              <a:defRPr sz="1400" b="1"/>
            </a:lvl1pPr>
          </a:lstStyle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r>
              <a:rPr lang="en-US" dirty="0" smtClean="0"/>
              <a:t>02/01/2016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BB4ECA3-34D5-43D0-B379-C607CF263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8379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02/01/2016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06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17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32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32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02/01/2016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01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02/01/2016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43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02/01/2016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18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02/01/2016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83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02/01/2016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6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02/01/2016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0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8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09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33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32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26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02/01/2016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902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28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32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02/01/2016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39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02/01/2016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962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02/01/2016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38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3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43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02/01/2016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02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02/01/2016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989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02/01/2016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73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02/01/2016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929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02/01/2016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865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503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052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071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320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DC37B-9059-4316-A74C-87B1F743F646}" type="slidenum">
              <a:rPr lang="en-US">
                <a:solidFill>
                  <a:prstClr val="white"/>
                </a:solidFill>
              </a:rPr>
              <a:pPr/>
              <a:t>39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04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852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02/01/2016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09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02/01/2016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345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42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511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02/01/2016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25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02/01/2016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71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02/01/2016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20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02/01/2016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86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focus in this</a:t>
            </a:r>
            <a:r>
              <a:rPr lang="en-US" baseline="0" dirty="0" smtClean="0"/>
              <a:t> Cross-Canada 2015.2016 tour is on Missional Vitality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7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r>
              <a:rPr lang="en-US" baseline="0" dirty="0" smtClean="0"/>
              <a:t> of General Executive motion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Missional Vitality Conversations Tour 2015/16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7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BEDC-0523-4BC3-A3AD-467B93AD3658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F263-1A95-4ED1-9A2C-EB985C21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3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ADC6-319F-4B58-A8DB-B7C712EF82AF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F263-1A95-4ED1-9A2C-EB985C21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48C-813F-4A06-98F7-4BA1E21B3C32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F263-1A95-4ED1-9A2C-EB985C21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60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68317" y="617538"/>
            <a:ext cx="8207375" cy="561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84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1EE1-D50A-49E5-86DC-2FABEC27EA7F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F263-1A95-4ED1-9A2C-EB985C21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2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39BC-3B90-4628-B032-75ACCC7F9104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F263-1A95-4ED1-9A2C-EB985C21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0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74D1-2AF8-4377-9BC0-6D88E7463B0C}" type="datetime1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F263-1A95-4ED1-9A2C-EB985C21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8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7F7C-4C0E-49EC-AC75-D9BBD1924383}" type="datetime1">
              <a:rPr lang="en-US" smtClean="0"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F263-1A95-4ED1-9A2C-EB985C21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9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FBDA-DB8B-4EAF-A9D0-DBD27DD411C3}" type="datetime1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F263-1A95-4ED1-9A2C-EB985C21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884D-4FBD-47A2-9776-9AC89F17E82F}" type="datetime1">
              <a:rPr lang="en-US" smtClean="0"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F263-1A95-4ED1-9A2C-EB985C21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8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3753-2C55-48F9-8723-78027258BF9C}" type="datetime1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F263-1A95-4ED1-9A2C-EB985C21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6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788E-7DF7-4DF6-A3D5-465DF94D4BE4}" type="datetime1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F263-1A95-4ED1-9A2C-EB985C21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2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76B0A-C467-4D4E-A302-6A8789AC6EB2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9F263-1A95-4ED1-9A2C-EB985C21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2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7775"/>
            <a:ext cx="9180512" cy="68564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-36512" y="5949280"/>
            <a:ext cx="9180512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ebas" pitchFamily="2" charset="0"/>
              <a:ea typeface="굴림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6012577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REVITALIZATION AND MULTIPLICATION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0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64063"/>
            <a:ext cx="9144000" cy="2124075"/>
          </a:xfrm>
          <a:prstGeom prst="rect">
            <a:avLst/>
          </a:prstGeom>
          <a:gradFill flip="none" rotWithShape="1">
            <a:gsLst>
              <a:gs pos="9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169863"/>
            <a:ext cx="4086225" cy="5668963"/>
            <a:chOff x="0" y="169863"/>
            <a:chExt cx="4086225" cy="5668963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69863"/>
              <a:ext cx="4086225" cy="566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0" y="2374901"/>
              <a:ext cx="1490663" cy="1685925"/>
              <a:chOff x="1524000" y="2544382"/>
              <a:chExt cx="1490312" cy="1685763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524000" y="2544382"/>
                <a:ext cx="1490312" cy="1685763"/>
              </a:xfrm>
              <a:custGeom>
                <a:avLst/>
                <a:gdLst>
                  <a:gd name="T0" fmla="*/ 956 w 1098"/>
                  <a:gd name="T1" fmla="*/ 422 h 1242"/>
                  <a:gd name="T2" fmla="*/ 900 w 1098"/>
                  <a:gd name="T3" fmla="*/ 366 h 1242"/>
                  <a:gd name="T4" fmla="*/ 838 w 1098"/>
                  <a:gd name="T5" fmla="*/ 314 h 1242"/>
                  <a:gd name="T6" fmla="*/ 768 w 1098"/>
                  <a:gd name="T7" fmla="*/ 266 h 1242"/>
                  <a:gd name="T8" fmla="*/ 694 w 1098"/>
                  <a:gd name="T9" fmla="*/ 224 h 1242"/>
                  <a:gd name="T10" fmla="*/ 616 w 1098"/>
                  <a:gd name="T11" fmla="*/ 186 h 1242"/>
                  <a:gd name="T12" fmla="*/ 456 w 1098"/>
                  <a:gd name="T13" fmla="*/ 120 h 1242"/>
                  <a:gd name="T14" fmla="*/ 304 w 1098"/>
                  <a:gd name="T15" fmla="*/ 70 h 1242"/>
                  <a:gd name="T16" fmla="*/ 168 w 1098"/>
                  <a:gd name="T17" fmla="*/ 34 h 1242"/>
                  <a:gd name="T18" fmla="*/ 30 w 1098"/>
                  <a:gd name="T19" fmla="*/ 4 h 1242"/>
                  <a:gd name="T20" fmla="*/ 0 w 1098"/>
                  <a:gd name="T21" fmla="*/ 0 h 1242"/>
                  <a:gd name="T22" fmla="*/ 4 w 1098"/>
                  <a:gd name="T23" fmla="*/ 114 h 1242"/>
                  <a:gd name="T24" fmla="*/ 12 w 1098"/>
                  <a:gd name="T25" fmla="*/ 236 h 1242"/>
                  <a:gd name="T26" fmla="*/ 30 w 1098"/>
                  <a:gd name="T27" fmla="*/ 388 h 1242"/>
                  <a:gd name="T28" fmla="*/ 60 w 1098"/>
                  <a:gd name="T29" fmla="*/ 554 h 1242"/>
                  <a:gd name="T30" fmla="*/ 92 w 1098"/>
                  <a:gd name="T31" fmla="*/ 680 h 1242"/>
                  <a:gd name="T32" fmla="*/ 120 w 1098"/>
                  <a:gd name="T33" fmla="*/ 762 h 1242"/>
                  <a:gd name="T34" fmla="*/ 152 w 1098"/>
                  <a:gd name="T35" fmla="*/ 840 h 1242"/>
                  <a:gd name="T36" fmla="*/ 190 w 1098"/>
                  <a:gd name="T37" fmla="*/ 914 h 1242"/>
                  <a:gd name="T38" fmla="*/ 234 w 1098"/>
                  <a:gd name="T39" fmla="*/ 980 h 1242"/>
                  <a:gd name="T40" fmla="*/ 258 w 1098"/>
                  <a:gd name="T41" fmla="*/ 1010 h 1242"/>
                  <a:gd name="T42" fmla="*/ 310 w 1098"/>
                  <a:gd name="T43" fmla="*/ 1066 h 1242"/>
                  <a:gd name="T44" fmla="*/ 368 w 1098"/>
                  <a:gd name="T45" fmla="*/ 1110 h 1242"/>
                  <a:gd name="T46" fmla="*/ 428 w 1098"/>
                  <a:gd name="T47" fmla="*/ 1148 h 1242"/>
                  <a:gd name="T48" fmla="*/ 492 w 1098"/>
                  <a:gd name="T49" fmla="*/ 1176 h 1242"/>
                  <a:gd name="T50" fmla="*/ 556 w 1098"/>
                  <a:gd name="T51" fmla="*/ 1200 h 1242"/>
                  <a:gd name="T52" fmla="*/ 620 w 1098"/>
                  <a:gd name="T53" fmla="*/ 1218 h 1242"/>
                  <a:gd name="T54" fmla="*/ 746 w 1098"/>
                  <a:gd name="T55" fmla="*/ 1236 h 1242"/>
                  <a:gd name="T56" fmla="*/ 860 w 1098"/>
                  <a:gd name="T57" fmla="*/ 1242 h 1242"/>
                  <a:gd name="T58" fmla="*/ 954 w 1098"/>
                  <a:gd name="T59" fmla="*/ 1238 h 1242"/>
                  <a:gd name="T60" fmla="*/ 1038 w 1098"/>
                  <a:gd name="T61" fmla="*/ 1228 h 1242"/>
                  <a:gd name="T62" fmla="*/ 1046 w 1098"/>
                  <a:gd name="T63" fmla="*/ 1206 h 1242"/>
                  <a:gd name="T64" fmla="*/ 1072 w 1098"/>
                  <a:gd name="T65" fmla="*/ 1104 h 1242"/>
                  <a:gd name="T66" fmla="*/ 1090 w 1098"/>
                  <a:gd name="T67" fmla="*/ 1002 h 1242"/>
                  <a:gd name="T68" fmla="*/ 1098 w 1098"/>
                  <a:gd name="T69" fmla="*/ 880 h 1242"/>
                  <a:gd name="T70" fmla="*/ 1096 w 1098"/>
                  <a:gd name="T71" fmla="*/ 782 h 1242"/>
                  <a:gd name="T72" fmla="*/ 1086 w 1098"/>
                  <a:gd name="T73" fmla="*/ 714 h 1242"/>
                  <a:gd name="T74" fmla="*/ 1072 w 1098"/>
                  <a:gd name="T75" fmla="*/ 646 h 1242"/>
                  <a:gd name="T76" fmla="*/ 1048 w 1098"/>
                  <a:gd name="T77" fmla="*/ 580 h 1242"/>
                  <a:gd name="T78" fmla="*/ 1018 w 1098"/>
                  <a:gd name="T79" fmla="*/ 514 h 1242"/>
                  <a:gd name="T80" fmla="*/ 978 w 1098"/>
                  <a:gd name="T81" fmla="*/ 452 h 1242"/>
                  <a:gd name="T82" fmla="*/ 956 w 1098"/>
                  <a:gd name="T83" fmla="*/ 422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8" h="1242">
                    <a:moveTo>
                      <a:pt x="956" y="422"/>
                    </a:moveTo>
                    <a:lnTo>
                      <a:pt x="956" y="422"/>
                    </a:lnTo>
                    <a:lnTo>
                      <a:pt x="930" y="394"/>
                    </a:lnTo>
                    <a:lnTo>
                      <a:pt x="900" y="366"/>
                    </a:lnTo>
                    <a:lnTo>
                      <a:pt x="870" y="340"/>
                    </a:lnTo>
                    <a:lnTo>
                      <a:pt x="838" y="314"/>
                    </a:lnTo>
                    <a:lnTo>
                      <a:pt x="804" y="290"/>
                    </a:lnTo>
                    <a:lnTo>
                      <a:pt x="768" y="266"/>
                    </a:lnTo>
                    <a:lnTo>
                      <a:pt x="732" y="244"/>
                    </a:lnTo>
                    <a:lnTo>
                      <a:pt x="694" y="224"/>
                    </a:lnTo>
                    <a:lnTo>
                      <a:pt x="656" y="204"/>
                    </a:lnTo>
                    <a:lnTo>
                      <a:pt x="616" y="186"/>
                    </a:lnTo>
                    <a:lnTo>
                      <a:pt x="536" y="150"/>
                    </a:lnTo>
                    <a:lnTo>
                      <a:pt x="456" y="120"/>
                    </a:lnTo>
                    <a:lnTo>
                      <a:pt x="378" y="94"/>
                    </a:lnTo>
                    <a:lnTo>
                      <a:pt x="304" y="70"/>
                    </a:lnTo>
                    <a:lnTo>
                      <a:pt x="232" y="50"/>
                    </a:lnTo>
                    <a:lnTo>
                      <a:pt x="168" y="34"/>
                    </a:lnTo>
                    <a:lnTo>
                      <a:pt x="112" y="22"/>
                    </a:lnTo>
                    <a:lnTo>
                      <a:pt x="3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4" y="114"/>
                    </a:lnTo>
                    <a:lnTo>
                      <a:pt x="6" y="170"/>
                    </a:lnTo>
                    <a:lnTo>
                      <a:pt x="12" y="236"/>
                    </a:lnTo>
                    <a:lnTo>
                      <a:pt x="20" y="310"/>
                    </a:lnTo>
                    <a:lnTo>
                      <a:pt x="30" y="388"/>
                    </a:lnTo>
                    <a:lnTo>
                      <a:pt x="44" y="470"/>
                    </a:lnTo>
                    <a:lnTo>
                      <a:pt x="60" y="554"/>
                    </a:lnTo>
                    <a:lnTo>
                      <a:pt x="80" y="638"/>
                    </a:lnTo>
                    <a:lnTo>
                      <a:pt x="92" y="680"/>
                    </a:lnTo>
                    <a:lnTo>
                      <a:pt x="106" y="720"/>
                    </a:lnTo>
                    <a:lnTo>
                      <a:pt x="120" y="762"/>
                    </a:lnTo>
                    <a:lnTo>
                      <a:pt x="136" y="802"/>
                    </a:lnTo>
                    <a:lnTo>
                      <a:pt x="152" y="840"/>
                    </a:lnTo>
                    <a:lnTo>
                      <a:pt x="170" y="878"/>
                    </a:lnTo>
                    <a:lnTo>
                      <a:pt x="190" y="914"/>
                    </a:lnTo>
                    <a:lnTo>
                      <a:pt x="212" y="948"/>
                    </a:lnTo>
                    <a:lnTo>
                      <a:pt x="234" y="980"/>
                    </a:lnTo>
                    <a:lnTo>
                      <a:pt x="258" y="1010"/>
                    </a:lnTo>
                    <a:lnTo>
                      <a:pt x="258" y="1010"/>
                    </a:lnTo>
                    <a:lnTo>
                      <a:pt x="284" y="1040"/>
                    </a:lnTo>
                    <a:lnTo>
                      <a:pt x="310" y="1066"/>
                    </a:lnTo>
                    <a:lnTo>
                      <a:pt x="338" y="1088"/>
                    </a:lnTo>
                    <a:lnTo>
                      <a:pt x="368" y="1110"/>
                    </a:lnTo>
                    <a:lnTo>
                      <a:pt x="398" y="1130"/>
                    </a:lnTo>
                    <a:lnTo>
                      <a:pt x="428" y="1148"/>
                    </a:lnTo>
                    <a:lnTo>
                      <a:pt x="460" y="1162"/>
                    </a:lnTo>
                    <a:lnTo>
                      <a:pt x="492" y="1176"/>
                    </a:lnTo>
                    <a:lnTo>
                      <a:pt x="524" y="1190"/>
                    </a:lnTo>
                    <a:lnTo>
                      <a:pt x="556" y="1200"/>
                    </a:lnTo>
                    <a:lnTo>
                      <a:pt x="588" y="1210"/>
                    </a:lnTo>
                    <a:lnTo>
                      <a:pt x="620" y="1218"/>
                    </a:lnTo>
                    <a:lnTo>
                      <a:pt x="684" y="1230"/>
                    </a:lnTo>
                    <a:lnTo>
                      <a:pt x="746" y="1236"/>
                    </a:lnTo>
                    <a:lnTo>
                      <a:pt x="806" y="1240"/>
                    </a:lnTo>
                    <a:lnTo>
                      <a:pt x="860" y="1242"/>
                    </a:lnTo>
                    <a:lnTo>
                      <a:pt x="910" y="1240"/>
                    </a:lnTo>
                    <a:lnTo>
                      <a:pt x="954" y="1238"/>
                    </a:lnTo>
                    <a:lnTo>
                      <a:pt x="1016" y="1232"/>
                    </a:lnTo>
                    <a:lnTo>
                      <a:pt x="1038" y="1228"/>
                    </a:lnTo>
                    <a:lnTo>
                      <a:pt x="1038" y="1228"/>
                    </a:lnTo>
                    <a:lnTo>
                      <a:pt x="1046" y="1206"/>
                    </a:lnTo>
                    <a:lnTo>
                      <a:pt x="1062" y="1146"/>
                    </a:lnTo>
                    <a:lnTo>
                      <a:pt x="1072" y="1104"/>
                    </a:lnTo>
                    <a:lnTo>
                      <a:pt x="1082" y="1056"/>
                    </a:lnTo>
                    <a:lnTo>
                      <a:pt x="1090" y="1002"/>
                    </a:lnTo>
                    <a:lnTo>
                      <a:pt x="1096" y="942"/>
                    </a:lnTo>
                    <a:lnTo>
                      <a:pt x="1098" y="880"/>
                    </a:lnTo>
                    <a:lnTo>
                      <a:pt x="1098" y="814"/>
                    </a:lnTo>
                    <a:lnTo>
                      <a:pt x="1096" y="782"/>
                    </a:lnTo>
                    <a:lnTo>
                      <a:pt x="1092" y="748"/>
                    </a:lnTo>
                    <a:lnTo>
                      <a:pt x="1086" y="714"/>
                    </a:lnTo>
                    <a:lnTo>
                      <a:pt x="1080" y="680"/>
                    </a:lnTo>
                    <a:lnTo>
                      <a:pt x="1072" y="646"/>
                    </a:lnTo>
                    <a:lnTo>
                      <a:pt x="1060" y="612"/>
                    </a:lnTo>
                    <a:lnTo>
                      <a:pt x="1048" y="580"/>
                    </a:lnTo>
                    <a:lnTo>
                      <a:pt x="1034" y="546"/>
                    </a:lnTo>
                    <a:lnTo>
                      <a:pt x="1018" y="514"/>
                    </a:lnTo>
                    <a:lnTo>
                      <a:pt x="1000" y="482"/>
                    </a:lnTo>
                    <a:lnTo>
                      <a:pt x="978" y="452"/>
                    </a:lnTo>
                    <a:lnTo>
                      <a:pt x="956" y="422"/>
                    </a:lnTo>
                    <a:lnTo>
                      <a:pt x="956" y="4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524000" y="2544382"/>
                <a:ext cx="1408875" cy="1685763"/>
              </a:xfrm>
              <a:custGeom>
                <a:avLst/>
                <a:gdLst>
                  <a:gd name="T0" fmla="*/ 580 w 1038"/>
                  <a:gd name="T1" fmla="*/ 686 h 1242"/>
                  <a:gd name="T2" fmla="*/ 496 w 1038"/>
                  <a:gd name="T3" fmla="*/ 538 h 1242"/>
                  <a:gd name="T4" fmla="*/ 402 w 1038"/>
                  <a:gd name="T5" fmla="*/ 404 h 1242"/>
                  <a:gd name="T6" fmla="*/ 306 w 1038"/>
                  <a:gd name="T7" fmla="*/ 288 h 1242"/>
                  <a:gd name="T8" fmla="*/ 214 w 1038"/>
                  <a:gd name="T9" fmla="*/ 188 h 1242"/>
                  <a:gd name="T10" fmla="*/ 130 w 1038"/>
                  <a:gd name="T11" fmla="*/ 108 h 1242"/>
                  <a:gd name="T12" fmla="*/ 18 w 1038"/>
                  <a:gd name="T13" fmla="*/ 12 h 1242"/>
                  <a:gd name="T14" fmla="*/ 0 w 1038"/>
                  <a:gd name="T15" fmla="*/ 0 h 1242"/>
                  <a:gd name="T16" fmla="*/ 4 w 1038"/>
                  <a:gd name="T17" fmla="*/ 114 h 1242"/>
                  <a:gd name="T18" fmla="*/ 12 w 1038"/>
                  <a:gd name="T19" fmla="*/ 236 h 1242"/>
                  <a:gd name="T20" fmla="*/ 30 w 1038"/>
                  <a:gd name="T21" fmla="*/ 388 h 1242"/>
                  <a:gd name="T22" fmla="*/ 60 w 1038"/>
                  <a:gd name="T23" fmla="*/ 554 h 1242"/>
                  <a:gd name="T24" fmla="*/ 92 w 1038"/>
                  <a:gd name="T25" fmla="*/ 680 h 1242"/>
                  <a:gd name="T26" fmla="*/ 120 w 1038"/>
                  <a:gd name="T27" fmla="*/ 762 h 1242"/>
                  <a:gd name="T28" fmla="*/ 152 w 1038"/>
                  <a:gd name="T29" fmla="*/ 840 h 1242"/>
                  <a:gd name="T30" fmla="*/ 190 w 1038"/>
                  <a:gd name="T31" fmla="*/ 914 h 1242"/>
                  <a:gd name="T32" fmla="*/ 234 w 1038"/>
                  <a:gd name="T33" fmla="*/ 980 h 1242"/>
                  <a:gd name="T34" fmla="*/ 258 w 1038"/>
                  <a:gd name="T35" fmla="*/ 1010 h 1242"/>
                  <a:gd name="T36" fmla="*/ 310 w 1038"/>
                  <a:gd name="T37" fmla="*/ 1066 h 1242"/>
                  <a:gd name="T38" fmla="*/ 368 w 1038"/>
                  <a:gd name="T39" fmla="*/ 1110 h 1242"/>
                  <a:gd name="T40" fmla="*/ 428 w 1038"/>
                  <a:gd name="T41" fmla="*/ 1148 h 1242"/>
                  <a:gd name="T42" fmla="*/ 492 w 1038"/>
                  <a:gd name="T43" fmla="*/ 1176 h 1242"/>
                  <a:gd name="T44" fmla="*/ 556 w 1038"/>
                  <a:gd name="T45" fmla="*/ 1200 h 1242"/>
                  <a:gd name="T46" fmla="*/ 620 w 1038"/>
                  <a:gd name="T47" fmla="*/ 1218 h 1242"/>
                  <a:gd name="T48" fmla="*/ 746 w 1038"/>
                  <a:gd name="T49" fmla="*/ 1236 h 1242"/>
                  <a:gd name="T50" fmla="*/ 860 w 1038"/>
                  <a:gd name="T51" fmla="*/ 1242 h 1242"/>
                  <a:gd name="T52" fmla="*/ 954 w 1038"/>
                  <a:gd name="T53" fmla="*/ 1238 h 1242"/>
                  <a:gd name="T54" fmla="*/ 1038 w 1038"/>
                  <a:gd name="T55" fmla="*/ 1228 h 1242"/>
                  <a:gd name="T56" fmla="*/ 1026 w 1038"/>
                  <a:gd name="T57" fmla="*/ 1222 h 1242"/>
                  <a:gd name="T58" fmla="*/ 974 w 1038"/>
                  <a:gd name="T59" fmla="*/ 1186 h 1242"/>
                  <a:gd name="T60" fmla="*/ 918 w 1038"/>
                  <a:gd name="T61" fmla="*/ 1142 h 1242"/>
                  <a:gd name="T62" fmla="*/ 852 w 1038"/>
                  <a:gd name="T63" fmla="*/ 1078 h 1242"/>
                  <a:gd name="T64" fmla="*/ 778 w 1038"/>
                  <a:gd name="T65" fmla="*/ 996 h 1242"/>
                  <a:gd name="T66" fmla="*/ 700 w 1038"/>
                  <a:gd name="T67" fmla="*/ 890 h 1242"/>
                  <a:gd name="T68" fmla="*/ 620 w 1038"/>
                  <a:gd name="T69" fmla="*/ 760 h 1242"/>
                  <a:gd name="T70" fmla="*/ 580 w 1038"/>
                  <a:gd name="T71" fmla="*/ 686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8" h="1242">
                    <a:moveTo>
                      <a:pt x="580" y="686"/>
                    </a:moveTo>
                    <a:lnTo>
                      <a:pt x="580" y="686"/>
                    </a:lnTo>
                    <a:lnTo>
                      <a:pt x="540" y="610"/>
                    </a:lnTo>
                    <a:lnTo>
                      <a:pt x="496" y="538"/>
                    </a:lnTo>
                    <a:lnTo>
                      <a:pt x="450" y="470"/>
                    </a:lnTo>
                    <a:lnTo>
                      <a:pt x="402" y="404"/>
                    </a:lnTo>
                    <a:lnTo>
                      <a:pt x="354" y="344"/>
                    </a:lnTo>
                    <a:lnTo>
                      <a:pt x="306" y="288"/>
                    </a:lnTo>
                    <a:lnTo>
                      <a:pt x="258" y="234"/>
                    </a:lnTo>
                    <a:lnTo>
                      <a:pt x="214" y="188"/>
                    </a:lnTo>
                    <a:lnTo>
                      <a:pt x="170" y="146"/>
                    </a:lnTo>
                    <a:lnTo>
                      <a:pt x="130" y="108"/>
                    </a:lnTo>
                    <a:lnTo>
                      <a:pt x="62" y="48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4" y="114"/>
                    </a:lnTo>
                    <a:lnTo>
                      <a:pt x="6" y="170"/>
                    </a:lnTo>
                    <a:lnTo>
                      <a:pt x="12" y="236"/>
                    </a:lnTo>
                    <a:lnTo>
                      <a:pt x="20" y="310"/>
                    </a:lnTo>
                    <a:lnTo>
                      <a:pt x="30" y="388"/>
                    </a:lnTo>
                    <a:lnTo>
                      <a:pt x="44" y="470"/>
                    </a:lnTo>
                    <a:lnTo>
                      <a:pt x="60" y="554"/>
                    </a:lnTo>
                    <a:lnTo>
                      <a:pt x="80" y="638"/>
                    </a:lnTo>
                    <a:lnTo>
                      <a:pt x="92" y="680"/>
                    </a:lnTo>
                    <a:lnTo>
                      <a:pt x="106" y="720"/>
                    </a:lnTo>
                    <a:lnTo>
                      <a:pt x="120" y="762"/>
                    </a:lnTo>
                    <a:lnTo>
                      <a:pt x="136" y="802"/>
                    </a:lnTo>
                    <a:lnTo>
                      <a:pt x="152" y="840"/>
                    </a:lnTo>
                    <a:lnTo>
                      <a:pt x="170" y="878"/>
                    </a:lnTo>
                    <a:lnTo>
                      <a:pt x="190" y="914"/>
                    </a:lnTo>
                    <a:lnTo>
                      <a:pt x="212" y="948"/>
                    </a:lnTo>
                    <a:lnTo>
                      <a:pt x="234" y="980"/>
                    </a:lnTo>
                    <a:lnTo>
                      <a:pt x="258" y="1010"/>
                    </a:lnTo>
                    <a:lnTo>
                      <a:pt x="258" y="1010"/>
                    </a:lnTo>
                    <a:lnTo>
                      <a:pt x="284" y="1040"/>
                    </a:lnTo>
                    <a:lnTo>
                      <a:pt x="310" y="1066"/>
                    </a:lnTo>
                    <a:lnTo>
                      <a:pt x="338" y="1088"/>
                    </a:lnTo>
                    <a:lnTo>
                      <a:pt x="368" y="1110"/>
                    </a:lnTo>
                    <a:lnTo>
                      <a:pt x="398" y="1130"/>
                    </a:lnTo>
                    <a:lnTo>
                      <a:pt x="428" y="1148"/>
                    </a:lnTo>
                    <a:lnTo>
                      <a:pt x="460" y="1162"/>
                    </a:lnTo>
                    <a:lnTo>
                      <a:pt x="492" y="1176"/>
                    </a:lnTo>
                    <a:lnTo>
                      <a:pt x="524" y="1190"/>
                    </a:lnTo>
                    <a:lnTo>
                      <a:pt x="556" y="1200"/>
                    </a:lnTo>
                    <a:lnTo>
                      <a:pt x="588" y="1210"/>
                    </a:lnTo>
                    <a:lnTo>
                      <a:pt x="620" y="1218"/>
                    </a:lnTo>
                    <a:lnTo>
                      <a:pt x="684" y="1230"/>
                    </a:lnTo>
                    <a:lnTo>
                      <a:pt x="746" y="1236"/>
                    </a:lnTo>
                    <a:lnTo>
                      <a:pt x="806" y="1240"/>
                    </a:lnTo>
                    <a:lnTo>
                      <a:pt x="860" y="1242"/>
                    </a:lnTo>
                    <a:lnTo>
                      <a:pt x="910" y="1240"/>
                    </a:lnTo>
                    <a:lnTo>
                      <a:pt x="954" y="1238"/>
                    </a:lnTo>
                    <a:lnTo>
                      <a:pt x="1016" y="1232"/>
                    </a:lnTo>
                    <a:lnTo>
                      <a:pt x="1038" y="1228"/>
                    </a:lnTo>
                    <a:lnTo>
                      <a:pt x="1038" y="1228"/>
                    </a:lnTo>
                    <a:lnTo>
                      <a:pt x="1026" y="1222"/>
                    </a:lnTo>
                    <a:lnTo>
                      <a:pt x="996" y="1202"/>
                    </a:lnTo>
                    <a:lnTo>
                      <a:pt x="974" y="1186"/>
                    </a:lnTo>
                    <a:lnTo>
                      <a:pt x="948" y="1166"/>
                    </a:lnTo>
                    <a:lnTo>
                      <a:pt x="918" y="1142"/>
                    </a:lnTo>
                    <a:lnTo>
                      <a:pt x="886" y="1112"/>
                    </a:lnTo>
                    <a:lnTo>
                      <a:pt x="852" y="1078"/>
                    </a:lnTo>
                    <a:lnTo>
                      <a:pt x="816" y="1040"/>
                    </a:lnTo>
                    <a:lnTo>
                      <a:pt x="778" y="996"/>
                    </a:lnTo>
                    <a:lnTo>
                      <a:pt x="740" y="946"/>
                    </a:lnTo>
                    <a:lnTo>
                      <a:pt x="700" y="890"/>
                    </a:lnTo>
                    <a:lnTo>
                      <a:pt x="660" y="828"/>
                    </a:lnTo>
                    <a:lnTo>
                      <a:pt x="620" y="760"/>
                    </a:lnTo>
                    <a:lnTo>
                      <a:pt x="580" y="686"/>
                    </a:lnTo>
                    <a:lnTo>
                      <a:pt x="580" y="6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595563" y="2374901"/>
              <a:ext cx="1490662" cy="1685925"/>
              <a:chOff x="4119153" y="2544382"/>
              <a:chExt cx="1490312" cy="1685763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4119153" y="2544382"/>
                <a:ext cx="1490312" cy="1685763"/>
              </a:xfrm>
              <a:custGeom>
                <a:avLst/>
                <a:gdLst>
                  <a:gd name="T0" fmla="*/ 142 w 1098"/>
                  <a:gd name="T1" fmla="*/ 422 h 1242"/>
                  <a:gd name="T2" fmla="*/ 198 w 1098"/>
                  <a:gd name="T3" fmla="*/ 366 h 1242"/>
                  <a:gd name="T4" fmla="*/ 260 w 1098"/>
                  <a:gd name="T5" fmla="*/ 314 h 1242"/>
                  <a:gd name="T6" fmla="*/ 330 w 1098"/>
                  <a:gd name="T7" fmla="*/ 266 h 1242"/>
                  <a:gd name="T8" fmla="*/ 404 w 1098"/>
                  <a:gd name="T9" fmla="*/ 224 h 1242"/>
                  <a:gd name="T10" fmla="*/ 482 w 1098"/>
                  <a:gd name="T11" fmla="*/ 186 h 1242"/>
                  <a:gd name="T12" fmla="*/ 640 w 1098"/>
                  <a:gd name="T13" fmla="*/ 120 h 1242"/>
                  <a:gd name="T14" fmla="*/ 794 w 1098"/>
                  <a:gd name="T15" fmla="*/ 70 h 1242"/>
                  <a:gd name="T16" fmla="*/ 930 w 1098"/>
                  <a:gd name="T17" fmla="*/ 34 h 1242"/>
                  <a:gd name="T18" fmla="*/ 1068 w 1098"/>
                  <a:gd name="T19" fmla="*/ 4 h 1242"/>
                  <a:gd name="T20" fmla="*/ 1098 w 1098"/>
                  <a:gd name="T21" fmla="*/ 0 h 1242"/>
                  <a:gd name="T22" fmla="*/ 1094 w 1098"/>
                  <a:gd name="T23" fmla="*/ 114 h 1242"/>
                  <a:gd name="T24" fmla="*/ 1086 w 1098"/>
                  <a:gd name="T25" fmla="*/ 236 h 1242"/>
                  <a:gd name="T26" fmla="*/ 1068 w 1098"/>
                  <a:gd name="T27" fmla="*/ 388 h 1242"/>
                  <a:gd name="T28" fmla="*/ 1038 w 1098"/>
                  <a:gd name="T29" fmla="*/ 554 h 1242"/>
                  <a:gd name="T30" fmla="*/ 1006 w 1098"/>
                  <a:gd name="T31" fmla="*/ 680 h 1242"/>
                  <a:gd name="T32" fmla="*/ 978 w 1098"/>
                  <a:gd name="T33" fmla="*/ 762 h 1242"/>
                  <a:gd name="T34" fmla="*/ 946 w 1098"/>
                  <a:gd name="T35" fmla="*/ 840 h 1242"/>
                  <a:gd name="T36" fmla="*/ 908 w 1098"/>
                  <a:gd name="T37" fmla="*/ 914 h 1242"/>
                  <a:gd name="T38" fmla="*/ 864 w 1098"/>
                  <a:gd name="T39" fmla="*/ 980 h 1242"/>
                  <a:gd name="T40" fmla="*/ 840 w 1098"/>
                  <a:gd name="T41" fmla="*/ 1010 h 1242"/>
                  <a:gd name="T42" fmla="*/ 788 w 1098"/>
                  <a:gd name="T43" fmla="*/ 1066 h 1242"/>
                  <a:gd name="T44" fmla="*/ 730 w 1098"/>
                  <a:gd name="T45" fmla="*/ 1110 h 1242"/>
                  <a:gd name="T46" fmla="*/ 670 w 1098"/>
                  <a:gd name="T47" fmla="*/ 1148 h 1242"/>
                  <a:gd name="T48" fmla="*/ 606 w 1098"/>
                  <a:gd name="T49" fmla="*/ 1176 h 1242"/>
                  <a:gd name="T50" fmla="*/ 542 w 1098"/>
                  <a:gd name="T51" fmla="*/ 1200 h 1242"/>
                  <a:gd name="T52" fmla="*/ 478 w 1098"/>
                  <a:gd name="T53" fmla="*/ 1218 h 1242"/>
                  <a:gd name="T54" fmla="*/ 352 w 1098"/>
                  <a:gd name="T55" fmla="*/ 1236 h 1242"/>
                  <a:gd name="T56" fmla="*/ 238 w 1098"/>
                  <a:gd name="T57" fmla="*/ 1242 h 1242"/>
                  <a:gd name="T58" fmla="*/ 144 w 1098"/>
                  <a:gd name="T59" fmla="*/ 1238 h 1242"/>
                  <a:gd name="T60" fmla="*/ 60 w 1098"/>
                  <a:gd name="T61" fmla="*/ 1228 h 1242"/>
                  <a:gd name="T62" fmla="*/ 52 w 1098"/>
                  <a:gd name="T63" fmla="*/ 1206 h 1242"/>
                  <a:gd name="T64" fmla="*/ 26 w 1098"/>
                  <a:gd name="T65" fmla="*/ 1104 h 1242"/>
                  <a:gd name="T66" fmla="*/ 8 w 1098"/>
                  <a:gd name="T67" fmla="*/ 1002 h 1242"/>
                  <a:gd name="T68" fmla="*/ 0 w 1098"/>
                  <a:gd name="T69" fmla="*/ 880 h 1242"/>
                  <a:gd name="T70" fmla="*/ 2 w 1098"/>
                  <a:gd name="T71" fmla="*/ 782 h 1242"/>
                  <a:gd name="T72" fmla="*/ 12 w 1098"/>
                  <a:gd name="T73" fmla="*/ 714 h 1242"/>
                  <a:gd name="T74" fmla="*/ 26 w 1098"/>
                  <a:gd name="T75" fmla="*/ 646 h 1242"/>
                  <a:gd name="T76" fmla="*/ 50 w 1098"/>
                  <a:gd name="T77" fmla="*/ 580 h 1242"/>
                  <a:gd name="T78" fmla="*/ 80 w 1098"/>
                  <a:gd name="T79" fmla="*/ 514 h 1242"/>
                  <a:gd name="T80" fmla="*/ 120 w 1098"/>
                  <a:gd name="T81" fmla="*/ 452 h 1242"/>
                  <a:gd name="T82" fmla="*/ 142 w 1098"/>
                  <a:gd name="T83" fmla="*/ 422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8" h="1242">
                    <a:moveTo>
                      <a:pt x="142" y="422"/>
                    </a:moveTo>
                    <a:lnTo>
                      <a:pt x="142" y="422"/>
                    </a:lnTo>
                    <a:lnTo>
                      <a:pt x="168" y="394"/>
                    </a:lnTo>
                    <a:lnTo>
                      <a:pt x="198" y="366"/>
                    </a:lnTo>
                    <a:lnTo>
                      <a:pt x="228" y="340"/>
                    </a:lnTo>
                    <a:lnTo>
                      <a:pt x="260" y="314"/>
                    </a:lnTo>
                    <a:lnTo>
                      <a:pt x="294" y="290"/>
                    </a:lnTo>
                    <a:lnTo>
                      <a:pt x="330" y="266"/>
                    </a:lnTo>
                    <a:lnTo>
                      <a:pt x="366" y="244"/>
                    </a:lnTo>
                    <a:lnTo>
                      <a:pt x="404" y="224"/>
                    </a:lnTo>
                    <a:lnTo>
                      <a:pt x="442" y="204"/>
                    </a:lnTo>
                    <a:lnTo>
                      <a:pt x="482" y="186"/>
                    </a:lnTo>
                    <a:lnTo>
                      <a:pt x="562" y="150"/>
                    </a:lnTo>
                    <a:lnTo>
                      <a:pt x="640" y="120"/>
                    </a:lnTo>
                    <a:lnTo>
                      <a:pt x="720" y="94"/>
                    </a:lnTo>
                    <a:lnTo>
                      <a:pt x="794" y="70"/>
                    </a:lnTo>
                    <a:lnTo>
                      <a:pt x="866" y="50"/>
                    </a:lnTo>
                    <a:lnTo>
                      <a:pt x="930" y="34"/>
                    </a:lnTo>
                    <a:lnTo>
                      <a:pt x="986" y="22"/>
                    </a:lnTo>
                    <a:lnTo>
                      <a:pt x="1068" y="4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30"/>
                    </a:lnTo>
                    <a:lnTo>
                      <a:pt x="1094" y="114"/>
                    </a:lnTo>
                    <a:lnTo>
                      <a:pt x="1090" y="170"/>
                    </a:lnTo>
                    <a:lnTo>
                      <a:pt x="1086" y="236"/>
                    </a:lnTo>
                    <a:lnTo>
                      <a:pt x="1078" y="310"/>
                    </a:lnTo>
                    <a:lnTo>
                      <a:pt x="1068" y="388"/>
                    </a:lnTo>
                    <a:lnTo>
                      <a:pt x="1054" y="470"/>
                    </a:lnTo>
                    <a:lnTo>
                      <a:pt x="1038" y="554"/>
                    </a:lnTo>
                    <a:lnTo>
                      <a:pt x="1018" y="638"/>
                    </a:lnTo>
                    <a:lnTo>
                      <a:pt x="1006" y="680"/>
                    </a:lnTo>
                    <a:lnTo>
                      <a:pt x="992" y="720"/>
                    </a:lnTo>
                    <a:lnTo>
                      <a:pt x="978" y="762"/>
                    </a:lnTo>
                    <a:lnTo>
                      <a:pt x="962" y="802"/>
                    </a:lnTo>
                    <a:lnTo>
                      <a:pt x="946" y="840"/>
                    </a:lnTo>
                    <a:lnTo>
                      <a:pt x="928" y="878"/>
                    </a:lnTo>
                    <a:lnTo>
                      <a:pt x="908" y="914"/>
                    </a:lnTo>
                    <a:lnTo>
                      <a:pt x="886" y="948"/>
                    </a:lnTo>
                    <a:lnTo>
                      <a:pt x="864" y="980"/>
                    </a:lnTo>
                    <a:lnTo>
                      <a:pt x="840" y="1010"/>
                    </a:lnTo>
                    <a:lnTo>
                      <a:pt x="840" y="1010"/>
                    </a:lnTo>
                    <a:lnTo>
                      <a:pt x="814" y="1040"/>
                    </a:lnTo>
                    <a:lnTo>
                      <a:pt x="788" y="1066"/>
                    </a:lnTo>
                    <a:lnTo>
                      <a:pt x="760" y="1088"/>
                    </a:lnTo>
                    <a:lnTo>
                      <a:pt x="730" y="1110"/>
                    </a:lnTo>
                    <a:lnTo>
                      <a:pt x="700" y="1130"/>
                    </a:lnTo>
                    <a:lnTo>
                      <a:pt x="670" y="1148"/>
                    </a:lnTo>
                    <a:lnTo>
                      <a:pt x="638" y="1162"/>
                    </a:lnTo>
                    <a:lnTo>
                      <a:pt x="606" y="1176"/>
                    </a:lnTo>
                    <a:lnTo>
                      <a:pt x="574" y="1190"/>
                    </a:lnTo>
                    <a:lnTo>
                      <a:pt x="542" y="1200"/>
                    </a:lnTo>
                    <a:lnTo>
                      <a:pt x="510" y="1210"/>
                    </a:lnTo>
                    <a:lnTo>
                      <a:pt x="478" y="1218"/>
                    </a:lnTo>
                    <a:lnTo>
                      <a:pt x="414" y="1230"/>
                    </a:lnTo>
                    <a:lnTo>
                      <a:pt x="352" y="1236"/>
                    </a:lnTo>
                    <a:lnTo>
                      <a:pt x="292" y="1240"/>
                    </a:lnTo>
                    <a:lnTo>
                      <a:pt x="238" y="1242"/>
                    </a:lnTo>
                    <a:lnTo>
                      <a:pt x="188" y="1240"/>
                    </a:lnTo>
                    <a:lnTo>
                      <a:pt x="144" y="1238"/>
                    </a:lnTo>
                    <a:lnTo>
                      <a:pt x="82" y="1232"/>
                    </a:lnTo>
                    <a:lnTo>
                      <a:pt x="60" y="1228"/>
                    </a:lnTo>
                    <a:lnTo>
                      <a:pt x="60" y="1228"/>
                    </a:lnTo>
                    <a:lnTo>
                      <a:pt x="52" y="1206"/>
                    </a:lnTo>
                    <a:lnTo>
                      <a:pt x="36" y="1146"/>
                    </a:lnTo>
                    <a:lnTo>
                      <a:pt x="26" y="1104"/>
                    </a:lnTo>
                    <a:lnTo>
                      <a:pt x="16" y="1056"/>
                    </a:lnTo>
                    <a:lnTo>
                      <a:pt x="8" y="1002"/>
                    </a:lnTo>
                    <a:lnTo>
                      <a:pt x="2" y="942"/>
                    </a:lnTo>
                    <a:lnTo>
                      <a:pt x="0" y="880"/>
                    </a:lnTo>
                    <a:lnTo>
                      <a:pt x="0" y="814"/>
                    </a:lnTo>
                    <a:lnTo>
                      <a:pt x="2" y="782"/>
                    </a:lnTo>
                    <a:lnTo>
                      <a:pt x="6" y="748"/>
                    </a:lnTo>
                    <a:lnTo>
                      <a:pt x="12" y="714"/>
                    </a:lnTo>
                    <a:lnTo>
                      <a:pt x="18" y="680"/>
                    </a:lnTo>
                    <a:lnTo>
                      <a:pt x="26" y="646"/>
                    </a:lnTo>
                    <a:lnTo>
                      <a:pt x="38" y="612"/>
                    </a:lnTo>
                    <a:lnTo>
                      <a:pt x="50" y="580"/>
                    </a:lnTo>
                    <a:lnTo>
                      <a:pt x="64" y="546"/>
                    </a:lnTo>
                    <a:lnTo>
                      <a:pt x="80" y="514"/>
                    </a:lnTo>
                    <a:lnTo>
                      <a:pt x="98" y="482"/>
                    </a:lnTo>
                    <a:lnTo>
                      <a:pt x="120" y="452"/>
                    </a:lnTo>
                    <a:lnTo>
                      <a:pt x="142" y="422"/>
                    </a:lnTo>
                    <a:lnTo>
                      <a:pt x="142" y="4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4200590" y="2544382"/>
                <a:ext cx="1408875" cy="1685763"/>
              </a:xfrm>
              <a:custGeom>
                <a:avLst/>
                <a:gdLst>
                  <a:gd name="T0" fmla="*/ 458 w 1038"/>
                  <a:gd name="T1" fmla="*/ 686 h 1242"/>
                  <a:gd name="T2" fmla="*/ 542 w 1038"/>
                  <a:gd name="T3" fmla="*/ 538 h 1242"/>
                  <a:gd name="T4" fmla="*/ 636 w 1038"/>
                  <a:gd name="T5" fmla="*/ 404 h 1242"/>
                  <a:gd name="T6" fmla="*/ 732 w 1038"/>
                  <a:gd name="T7" fmla="*/ 288 h 1242"/>
                  <a:gd name="T8" fmla="*/ 824 w 1038"/>
                  <a:gd name="T9" fmla="*/ 188 h 1242"/>
                  <a:gd name="T10" fmla="*/ 908 w 1038"/>
                  <a:gd name="T11" fmla="*/ 108 h 1242"/>
                  <a:gd name="T12" fmla="*/ 1020 w 1038"/>
                  <a:gd name="T13" fmla="*/ 12 h 1242"/>
                  <a:gd name="T14" fmla="*/ 1038 w 1038"/>
                  <a:gd name="T15" fmla="*/ 0 h 1242"/>
                  <a:gd name="T16" fmla="*/ 1034 w 1038"/>
                  <a:gd name="T17" fmla="*/ 114 h 1242"/>
                  <a:gd name="T18" fmla="*/ 1026 w 1038"/>
                  <a:gd name="T19" fmla="*/ 236 h 1242"/>
                  <a:gd name="T20" fmla="*/ 1008 w 1038"/>
                  <a:gd name="T21" fmla="*/ 388 h 1242"/>
                  <a:gd name="T22" fmla="*/ 978 w 1038"/>
                  <a:gd name="T23" fmla="*/ 554 h 1242"/>
                  <a:gd name="T24" fmla="*/ 946 w 1038"/>
                  <a:gd name="T25" fmla="*/ 680 h 1242"/>
                  <a:gd name="T26" fmla="*/ 918 w 1038"/>
                  <a:gd name="T27" fmla="*/ 762 h 1242"/>
                  <a:gd name="T28" fmla="*/ 886 w 1038"/>
                  <a:gd name="T29" fmla="*/ 840 h 1242"/>
                  <a:gd name="T30" fmla="*/ 848 w 1038"/>
                  <a:gd name="T31" fmla="*/ 914 h 1242"/>
                  <a:gd name="T32" fmla="*/ 804 w 1038"/>
                  <a:gd name="T33" fmla="*/ 980 h 1242"/>
                  <a:gd name="T34" fmla="*/ 780 w 1038"/>
                  <a:gd name="T35" fmla="*/ 1010 h 1242"/>
                  <a:gd name="T36" fmla="*/ 728 w 1038"/>
                  <a:gd name="T37" fmla="*/ 1066 h 1242"/>
                  <a:gd name="T38" fmla="*/ 670 w 1038"/>
                  <a:gd name="T39" fmla="*/ 1110 h 1242"/>
                  <a:gd name="T40" fmla="*/ 610 w 1038"/>
                  <a:gd name="T41" fmla="*/ 1148 h 1242"/>
                  <a:gd name="T42" fmla="*/ 546 w 1038"/>
                  <a:gd name="T43" fmla="*/ 1176 h 1242"/>
                  <a:gd name="T44" fmla="*/ 482 w 1038"/>
                  <a:gd name="T45" fmla="*/ 1200 h 1242"/>
                  <a:gd name="T46" fmla="*/ 418 w 1038"/>
                  <a:gd name="T47" fmla="*/ 1218 h 1242"/>
                  <a:gd name="T48" fmla="*/ 292 w 1038"/>
                  <a:gd name="T49" fmla="*/ 1236 h 1242"/>
                  <a:gd name="T50" fmla="*/ 178 w 1038"/>
                  <a:gd name="T51" fmla="*/ 1242 h 1242"/>
                  <a:gd name="T52" fmla="*/ 84 w 1038"/>
                  <a:gd name="T53" fmla="*/ 1238 h 1242"/>
                  <a:gd name="T54" fmla="*/ 0 w 1038"/>
                  <a:gd name="T55" fmla="*/ 1228 h 1242"/>
                  <a:gd name="T56" fmla="*/ 12 w 1038"/>
                  <a:gd name="T57" fmla="*/ 1222 h 1242"/>
                  <a:gd name="T58" fmla="*/ 64 w 1038"/>
                  <a:gd name="T59" fmla="*/ 1186 h 1242"/>
                  <a:gd name="T60" fmla="*/ 120 w 1038"/>
                  <a:gd name="T61" fmla="*/ 1142 h 1242"/>
                  <a:gd name="T62" fmla="*/ 186 w 1038"/>
                  <a:gd name="T63" fmla="*/ 1078 h 1242"/>
                  <a:gd name="T64" fmla="*/ 260 w 1038"/>
                  <a:gd name="T65" fmla="*/ 996 h 1242"/>
                  <a:gd name="T66" fmla="*/ 338 w 1038"/>
                  <a:gd name="T67" fmla="*/ 890 h 1242"/>
                  <a:gd name="T68" fmla="*/ 418 w 1038"/>
                  <a:gd name="T69" fmla="*/ 760 h 1242"/>
                  <a:gd name="T70" fmla="*/ 458 w 1038"/>
                  <a:gd name="T71" fmla="*/ 686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8" h="1242">
                    <a:moveTo>
                      <a:pt x="458" y="686"/>
                    </a:moveTo>
                    <a:lnTo>
                      <a:pt x="458" y="686"/>
                    </a:lnTo>
                    <a:lnTo>
                      <a:pt x="498" y="610"/>
                    </a:lnTo>
                    <a:lnTo>
                      <a:pt x="542" y="538"/>
                    </a:lnTo>
                    <a:lnTo>
                      <a:pt x="588" y="470"/>
                    </a:lnTo>
                    <a:lnTo>
                      <a:pt x="636" y="404"/>
                    </a:lnTo>
                    <a:lnTo>
                      <a:pt x="684" y="344"/>
                    </a:lnTo>
                    <a:lnTo>
                      <a:pt x="732" y="288"/>
                    </a:lnTo>
                    <a:lnTo>
                      <a:pt x="778" y="234"/>
                    </a:lnTo>
                    <a:lnTo>
                      <a:pt x="824" y="188"/>
                    </a:lnTo>
                    <a:lnTo>
                      <a:pt x="868" y="146"/>
                    </a:lnTo>
                    <a:lnTo>
                      <a:pt x="908" y="108"/>
                    </a:lnTo>
                    <a:lnTo>
                      <a:pt x="976" y="48"/>
                    </a:lnTo>
                    <a:lnTo>
                      <a:pt x="1020" y="12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30"/>
                    </a:lnTo>
                    <a:lnTo>
                      <a:pt x="1034" y="114"/>
                    </a:lnTo>
                    <a:lnTo>
                      <a:pt x="1030" y="170"/>
                    </a:lnTo>
                    <a:lnTo>
                      <a:pt x="1026" y="236"/>
                    </a:lnTo>
                    <a:lnTo>
                      <a:pt x="1018" y="310"/>
                    </a:lnTo>
                    <a:lnTo>
                      <a:pt x="1008" y="388"/>
                    </a:lnTo>
                    <a:lnTo>
                      <a:pt x="994" y="470"/>
                    </a:lnTo>
                    <a:lnTo>
                      <a:pt x="978" y="554"/>
                    </a:lnTo>
                    <a:lnTo>
                      <a:pt x="958" y="638"/>
                    </a:lnTo>
                    <a:lnTo>
                      <a:pt x="946" y="680"/>
                    </a:lnTo>
                    <a:lnTo>
                      <a:pt x="932" y="720"/>
                    </a:lnTo>
                    <a:lnTo>
                      <a:pt x="918" y="762"/>
                    </a:lnTo>
                    <a:lnTo>
                      <a:pt x="902" y="802"/>
                    </a:lnTo>
                    <a:lnTo>
                      <a:pt x="886" y="840"/>
                    </a:lnTo>
                    <a:lnTo>
                      <a:pt x="868" y="878"/>
                    </a:lnTo>
                    <a:lnTo>
                      <a:pt x="848" y="914"/>
                    </a:lnTo>
                    <a:lnTo>
                      <a:pt x="826" y="948"/>
                    </a:lnTo>
                    <a:lnTo>
                      <a:pt x="804" y="980"/>
                    </a:lnTo>
                    <a:lnTo>
                      <a:pt x="780" y="1010"/>
                    </a:lnTo>
                    <a:lnTo>
                      <a:pt x="780" y="1010"/>
                    </a:lnTo>
                    <a:lnTo>
                      <a:pt x="754" y="1040"/>
                    </a:lnTo>
                    <a:lnTo>
                      <a:pt x="728" y="1066"/>
                    </a:lnTo>
                    <a:lnTo>
                      <a:pt x="700" y="1088"/>
                    </a:lnTo>
                    <a:lnTo>
                      <a:pt x="670" y="1110"/>
                    </a:lnTo>
                    <a:lnTo>
                      <a:pt x="640" y="1130"/>
                    </a:lnTo>
                    <a:lnTo>
                      <a:pt x="610" y="1148"/>
                    </a:lnTo>
                    <a:lnTo>
                      <a:pt x="578" y="1162"/>
                    </a:lnTo>
                    <a:lnTo>
                      <a:pt x="546" y="1176"/>
                    </a:lnTo>
                    <a:lnTo>
                      <a:pt x="514" y="1190"/>
                    </a:lnTo>
                    <a:lnTo>
                      <a:pt x="482" y="1200"/>
                    </a:lnTo>
                    <a:lnTo>
                      <a:pt x="450" y="1210"/>
                    </a:lnTo>
                    <a:lnTo>
                      <a:pt x="418" y="1218"/>
                    </a:lnTo>
                    <a:lnTo>
                      <a:pt x="354" y="1230"/>
                    </a:lnTo>
                    <a:lnTo>
                      <a:pt x="292" y="1236"/>
                    </a:lnTo>
                    <a:lnTo>
                      <a:pt x="232" y="1240"/>
                    </a:lnTo>
                    <a:lnTo>
                      <a:pt x="178" y="1242"/>
                    </a:lnTo>
                    <a:lnTo>
                      <a:pt x="128" y="1240"/>
                    </a:lnTo>
                    <a:lnTo>
                      <a:pt x="84" y="1238"/>
                    </a:lnTo>
                    <a:lnTo>
                      <a:pt x="22" y="1232"/>
                    </a:lnTo>
                    <a:lnTo>
                      <a:pt x="0" y="1228"/>
                    </a:lnTo>
                    <a:lnTo>
                      <a:pt x="0" y="1228"/>
                    </a:lnTo>
                    <a:lnTo>
                      <a:pt x="12" y="1222"/>
                    </a:lnTo>
                    <a:lnTo>
                      <a:pt x="42" y="1202"/>
                    </a:lnTo>
                    <a:lnTo>
                      <a:pt x="64" y="1186"/>
                    </a:lnTo>
                    <a:lnTo>
                      <a:pt x="90" y="1166"/>
                    </a:lnTo>
                    <a:lnTo>
                      <a:pt x="120" y="1142"/>
                    </a:lnTo>
                    <a:lnTo>
                      <a:pt x="152" y="1112"/>
                    </a:lnTo>
                    <a:lnTo>
                      <a:pt x="186" y="1078"/>
                    </a:lnTo>
                    <a:lnTo>
                      <a:pt x="222" y="1040"/>
                    </a:lnTo>
                    <a:lnTo>
                      <a:pt x="260" y="996"/>
                    </a:lnTo>
                    <a:lnTo>
                      <a:pt x="298" y="946"/>
                    </a:lnTo>
                    <a:lnTo>
                      <a:pt x="338" y="890"/>
                    </a:lnTo>
                    <a:lnTo>
                      <a:pt x="378" y="828"/>
                    </a:lnTo>
                    <a:lnTo>
                      <a:pt x="418" y="760"/>
                    </a:lnTo>
                    <a:lnTo>
                      <a:pt x="458" y="686"/>
                    </a:lnTo>
                    <a:lnTo>
                      <a:pt x="458" y="6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155700" y="169863"/>
              <a:ext cx="1773238" cy="3116263"/>
              <a:chOff x="2680417" y="340131"/>
              <a:chExt cx="1772630" cy="3116355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2680417" y="340131"/>
                <a:ext cx="1772630" cy="3116355"/>
              </a:xfrm>
              <a:custGeom>
                <a:avLst/>
                <a:gdLst>
                  <a:gd name="T0" fmla="*/ 1306 w 1306"/>
                  <a:gd name="T1" fmla="*/ 1340 h 2296"/>
                  <a:gd name="T2" fmla="*/ 1298 w 1306"/>
                  <a:gd name="T3" fmla="*/ 1228 h 2296"/>
                  <a:gd name="T4" fmla="*/ 1276 w 1306"/>
                  <a:gd name="T5" fmla="*/ 1114 h 2296"/>
                  <a:gd name="T6" fmla="*/ 1244 w 1306"/>
                  <a:gd name="T7" fmla="*/ 1000 h 2296"/>
                  <a:gd name="T8" fmla="*/ 1204 w 1306"/>
                  <a:gd name="T9" fmla="*/ 884 h 2296"/>
                  <a:gd name="T10" fmla="*/ 1154 w 1306"/>
                  <a:gd name="T11" fmla="*/ 770 h 2296"/>
                  <a:gd name="T12" fmla="*/ 1098 w 1306"/>
                  <a:gd name="T13" fmla="*/ 658 h 2296"/>
                  <a:gd name="T14" fmla="*/ 1040 w 1306"/>
                  <a:gd name="T15" fmla="*/ 552 h 2296"/>
                  <a:gd name="T16" fmla="*/ 918 w 1306"/>
                  <a:gd name="T17" fmla="*/ 356 h 2296"/>
                  <a:gd name="T18" fmla="*/ 804 w 1306"/>
                  <a:gd name="T19" fmla="*/ 192 h 2296"/>
                  <a:gd name="T20" fmla="*/ 680 w 1306"/>
                  <a:gd name="T21" fmla="*/ 32 h 2296"/>
                  <a:gd name="T22" fmla="*/ 652 w 1306"/>
                  <a:gd name="T23" fmla="*/ 0 h 2296"/>
                  <a:gd name="T24" fmla="*/ 552 w 1306"/>
                  <a:gd name="T25" fmla="*/ 126 h 2296"/>
                  <a:gd name="T26" fmla="*/ 446 w 1306"/>
                  <a:gd name="T27" fmla="*/ 270 h 2296"/>
                  <a:gd name="T28" fmla="*/ 326 w 1306"/>
                  <a:gd name="T29" fmla="*/ 450 h 2296"/>
                  <a:gd name="T30" fmla="*/ 236 w 1306"/>
                  <a:gd name="T31" fmla="*/ 604 h 2296"/>
                  <a:gd name="T32" fmla="*/ 180 w 1306"/>
                  <a:gd name="T33" fmla="*/ 714 h 2296"/>
                  <a:gd name="T34" fmla="*/ 126 w 1306"/>
                  <a:gd name="T35" fmla="*/ 826 h 2296"/>
                  <a:gd name="T36" fmla="*/ 80 w 1306"/>
                  <a:gd name="T37" fmla="*/ 942 h 2296"/>
                  <a:gd name="T38" fmla="*/ 44 w 1306"/>
                  <a:gd name="T39" fmla="*/ 1056 h 2296"/>
                  <a:gd name="T40" fmla="*/ 18 w 1306"/>
                  <a:gd name="T41" fmla="*/ 1172 h 2296"/>
                  <a:gd name="T42" fmla="*/ 2 w 1306"/>
                  <a:gd name="T43" fmla="*/ 1284 h 2296"/>
                  <a:gd name="T44" fmla="*/ 0 w 1306"/>
                  <a:gd name="T45" fmla="*/ 1340 h 2296"/>
                  <a:gd name="T46" fmla="*/ 8 w 1306"/>
                  <a:gd name="T47" fmla="*/ 1448 h 2296"/>
                  <a:gd name="T48" fmla="*/ 28 w 1306"/>
                  <a:gd name="T49" fmla="*/ 1550 h 2296"/>
                  <a:gd name="T50" fmla="*/ 62 w 1306"/>
                  <a:gd name="T51" fmla="*/ 1646 h 2296"/>
                  <a:gd name="T52" fmla="*/ 102 w 1306"/>
                  <a:gd name="T53" fmla="*/ 1736 h 2296"/>
                  <a:gd name="T54" fmla="*/ 152 w 1306"/>
                  <a:gd name="T55" fmla="*/ 1822 h 2296"/>
                  <a:gd name="T56" fmla="*/ 208 w 1306"/>
                  <a:gd name="T57" fmla="*/ 1900 h 2296"/>
                  <a:gd name="T58" fmla="*/ 266 w 1306"/>
                  <a:gd name="T59" fmla="*/ 1972 h 2296"/>
                  <a:gd name="T60" fmla="*/ 326 w 1306"/>
                  <a:gd name="T61" fmla="*/ 2038 h 2296"/>
                  <a:gd name="T62" fmla="*/ 446 w 1306"/>
                  <a:gd name="T63" fmla="*/ 2148 h 2296"/>
                  <a:gd name="T64" fmla="*/ 552 w 1306"/>
                  <a:gd name="T65" fmla="*/ 2228 h 2296"/>
                  <a:gd name="T66" fmla="*/ 624 w 1306"/>
                  <a:gd name="T67" fmla="*/ 2278 h 2296"/>
                  <a:gd name="T68" fmla="*/ 652 w 1306"/>
                  <a:gd name="T69" fmla="*/ 2296 h 2296"/>
                  <a:gd name="T70" fmla="*/ 714 w 1306"/>
                  <a:gd name="T71" fmla="*/ 2258 h 2296"/>
                  <a:gd name="T72" fmla="*/ 804 w 1306"/>
                  <a:gd name="T73" fmla="*/ 2192 h 2296"/>
                  <a:gd name="T74" fmla="*/ 918 w 1306"/>
                  <a:gd name="T75" fmla="*/ 2096 h 2296"/>
                  <a:gd name="T76" fmla="*/ 1010 w 1306"/>
                  <a:gd name="T77" fmla="*/ 2006 h 2296"/>
                  <a:gd name="T78" fmla="*/ 1070 w 1306"/>
                  <a:gd name="T79" fmla="*/ 1938 h 2296"/>
                  <a:gd name="T80" fmla="*/ 1126 w 1306"/>
                  <a:gd name="T81" fmla="*/ 1862 h 2296"/>
                  <a:gd name="T82" fmla="*/ 1180 w 1306"/>
                  <a:gd name="T83" fmla="*/ 1780 h 2296"/>
                  <a:gd name="T84" fmla="*/ 1226 w 1306"/>
                  <a:gd name="T85" fmla="*/ 1692 h 2296"/>
                  <a:gd name="T86" fmla="*/ 1262 w 1306"/>
                  <a:gd name="T87" fmla="*/ 1598 h 2296"/>
                  <a:gd name="T88" fmla="*/ 1288 w 1306"/>
                  <a:gd name="T89" fmla="*/ 1500 h 2296"/>
                  <a:gd name="T90" fmla="*/ 1304 w 1306"/>
                  <a:gd name="T91" fmla="*/ 1394 h 2296"/>
                  <a:gd name="T92" fmla="*/ 1306 w 1306"/>
                  <a:gd name="T93" fmla="*/ 1340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06" h="2296">
                    <a:moveTo>
                      <a:pt x="1306" y="1340"/>
                    </a:moveTo>
                    <a:lnTo>
                      <a:pt x="1306" y="1340"/>
                    </a:lnTo>
                    <a:lnTo>
                      <a:pt x="1304" y="1284"/>
                    </a:lnTo>
                    <a:lnTo>
                      <a:pt x="1298" y="1228"/>
                    </a:lnTo>
                    <a:lnTo>
                      <a:pt x="1288" y="1172"/>
                    </a:lnTo>
                    <a:lnTo>
                      <a:pt x="1276" y="1114"/>
                    </a:lnTo>
                    <a:lnTo>
                      <a:pt x="1262" y="1056"/>
                    </a:lnTo>
                    <a:lnTo>
                      <a:pt x="1244" y="1000"/>
                    </a:lnTo>
                    <a:lnTo>
                      <a:pt x="1226" y="942"/>
                    </a:lnTo>
                    <a:lnTo>
                      <a:pt x="1204" y="884"/>
                    </a:lnTo>
                    <a:lnTo>
                      <a:pt x="1180" y="826"/>
                    </a:lnTo>
                    <a:lnTo>
                      <a:pt x="1154" y="770"/>
                    </a:lnTo>
                    <a:lnTo>
                      <a:pt x="1126" y="714"/>
                    </a:lnTo>
                    <a:lnTo>
                      <a:pt x="1098" y="658"/>
                    </a:lnTo>
                    <a:lnTo>
                      <a:pt x="1070" y="604"/>
                    </a:lnTo>
                    <a:lnTo>
                      <a:pt x="1040" y="552"/>
                    </a:lnTo>
                    <a:lnTo>
                      <a:pt x="978" y="450"/>
                    </a:lnTo>
                    <a:lnTo>
                      <a:pt x="918" y="356"/>
                    </a:lnTo>
                    <a:lnTo>
                      <a:pt x="860" y="270"/>
                    </a:lnTo>
                    <a:lnTo>
                      <a:pt x="804" y="192"/>
                    </a:lnTo>
                    <a:lnTo>
                      <a:pt x="754" y="126"/>
                    </a:lnTo>
                    <a:lnTo>
                      <a:pt x="680" y="32"/>
                    </a:lnTo>
                    <a:lnTo>
                      <a:pt x="652" y="0"/>
                    </a:lnTo>
                    <a:lnTo>
                      <a:pt x="652" y="0"/>
                    </a:lnTo>
                    <a:lnTo>
                      <a:pt x="624" y="32"/>
                    </a:lnTo>
                    <a:lnTo>
                      <a:pt x="552" y="126"/>
                    </a:lnTo>
                    <a:lnTo>
                      <a:pt x="502" y="192"/>
                    </a:lnTo>
                    <a:lnTo>
                      <a:pt x="446" y="270"/>
                    </a:lnTo>
                    <a:lnTo>
                      <a:pt x="388" y="356"/>
                    </a:lnTo>
                    <a:lnTo>
                      <a:pt x="326" y="450"/>
                    </a:lnTo>
                    <a:lnTo>
                      <a:pt x="266" y="552"/>
                    </a:lnTo>
                    <a:lnTo>
                      <a:pt x="236" y="604"/>
                    </a:lnTo>
                    <a:lnTo>
                      <a:pt x="208" y="658"/>
                    </a:lnTo>
                    <a:lnTo>
                      <a:pt x="180" y="714"/>
                    </a:lnTo>
                    <a:lnTo>
                      <a:pt x="152" y="770"/>
                    </a:lnTo>
                    <a:lnTo>
                      <a:pt x="126" y="826"/>
                    </a:lnTo>
                    <a:lnTo>
                      <a:pt x="102" y="884"/>
                    </a:lnTo>
                    <a:lnTo>
                      <a:pt x="80" y="942"/>
                    </a:lnTo>
                    <a:lnTo>
                      <a:pt x="62" y="1000"/>
                    </a:lnTo>
                    <a:lnTo>
                      <a:pt x="44" y="1056"/>
                    </a:lnTo>
                    <a:lnTo>
                      <a:pt x="28" y="1114"/>
                    </a:lnTo>
                    <a:lnTo>
                      <a:pt x="18" y="1172"/>
                    </a:lnTo>
                    <a:lnTo>
                      <a:pt x="8" y="1228"/>
                    </a:lnTo>
                    <a:lnTo>
                      <a:pt x="2" y="1284"/>
                    </a:lnTo>
                    <a:lnTo>
                      <a:pt x="0" y="1340"/>
                    </a:lnTo>
                    <a:lnTo>
                      <a:pt x="0" y="1340"/>
                    </a:lnTo>
                    <a:lnTo>
                      <a:pt x="2" y="1394"/>
                    </a:lnTo>
                    <a:lnTo>
                      <a:pt x="8" y="1448"/>
                    </a:lnTo>
                    <a:lnTo>
                      <a:pt x="18" y="1500"/>
                    </a:lnTo>
                    <a:lnTo>
                      <a:pt x="28" y="1550"/>
                    </a:lnTo>
                    <a:lnTo>
                      <a:pt x="44" y="1598"/>
                    </a:lnTo>
                    <a:lnTo>
                      <a:pt x="62" y="1646"/>
                    </a:lnTo>
                    <a:lnTo>
                      <a:pt x="80" y="1692"/>
                    </a:lnTo>
                    <a:lnTo>
                      <a:pt x="102" y="1736"/>
                    </a:lnTo>
                    <a:lnTo>
                      <a:pt x="126" y="1780"/>
                    </a:lnTo>
                    <a:lnTo>
                      <a:pt x="152" y="1822"/>
                    </a:lnTo>
                    <a:lnTo>
                      <a:pt x="180" y="1862"/>
                    </a:lnTo>
                    <a:lnTo>
                      <a:pt x="208" y="1900"/>
                    </a:lnTo>
                    <a:lnTo>
                      <a:pt x="236" y="1938"/>
                    </a:lnTo>
                    <a:lnTo>
                      <a:pt x="266" y="1972"/>
                    </a:lnTo>
                    <a:lnTo>
                      <a:pt x="296" y="2006"/>
                    </a:lnTo>
                    <a:lnTo>
                      <a:pt x="326" y="2038"/>
                    </a:lnTo>
                    <a:lnTo>
                      <a:pt x="388" y="2096"/>
                    </a:lnTo>
                    <a:lnTo>
                      <a:pt x="446" y="2148"/>
                    </a:lnTo>
                    <a:lnTo>
                      <a:pt x="502" y="2192"/>
                    </a:lnTo>
                    <a:lnTo>
                      <a:pt x="552" y="2228"/>
                    </a:lnTo>
                    <a:lnTo>
                      <a:pt x="592" y="2258"/>
                    </a:lnTo>
                    <a:lnTo>
                      <a:pt x="624" y="2278"/>
                    </a:lnTo>
                    <a:lnTo>
                      <a:pt x="652" y="2296"/>
                    </a:lnTo>
                    <a:lnTo>
                      <a:pt x="652" y="2296"/>
                    </a:lnTo>
                    <a:lnTo>
                      <a:pt x="680" y="2278"/>
                    </a:lnTo>
                    <a:lnTo>
                      <a:pt x="714" y="2258"/>
                    </a:lnTo>
                    <a:lnTo>
                      <a:pt x="754" y="2228"/>
                    </a:lnTo>
                    <a:lnTo>
                      <a:pt x="804" y="2192"/>
                    </a:lnTo>
                    <a:lnTo>
                      <a:pt x="860" y="2148"/>
                    </a:lnTo>
                    <a:lnTo>
                      <a:pt x="918" y="2096"/>
                    </a:lnTo>
                    <a:lnTo>
                      <a:pt x="978" y="2038"/>
                    </a:lnTo>
                    <a:lnTo>
                      <a:pt x="1010" y="2006"/>
                    </a:lnTo>
                    <a:lnTo>
                      <a:pt x="1040" y="1972"/>
                    </a:lnTo>
                    <a:lnTo>
                      <a:pt x="1070" y="1938"/>
                    </a:lnTo>
                    <a:lnTo>
                      <a:pt x="1098" y="1900"/>
                    </a:lnTo>
                    <a:lnTo>
                      <a:pt x="1126" y="1862"/>
                    </a:lnTo>
                    <a:lnTo>
                      <a:pt x="1154" y="1822"/>
                    </a:lnTo>
                    <a:lnTo>
                      <a:pt x="1180" y="1780"/>
                    </a:lnTo>
                    <a:lnTo>
                      <a:pt x="1204" y="1736"/>
                    </a:lnTo>
                    <a:lnTo>
                      <a:pt x="1226" y="1692"/>
                    </a:lnTo>
                    <a:lnTo>
                      <a:pt x="1244" y="1646"/>
                    </a:lnTo>
                    <a:lnTo>
                      <a:pt x="1262" y="1598"/>
                    </a:lnTo>
                    <a:lnTo>
                      <a:pt x="1276" y="1550"/>
                    </a:lnTo>
                    <a:lnTo>
                      <a:pt x="1288" y="1500"/>
                    </a:lnTo>
                    <a:lnTo>
                      <a:pt x="1298" y="1448"/>
                    </a:lnTo>
                    <a:lnTo>
                      <a:pt x="1304" y="1394"/>
                    </a:lnTo>
                    <a:lnTo>
                      <a:pt x="1306" y="1340"/>
                    </a:lnTo>
                    <a:lnTo>
                      <a:pt x="1306" y="1340"/>
                    </a:lnTo>
                    <a:close/>
                  </a:path>
                </a:pathLst>
              </a:custGeom>
              <a:solidFill>
                <a:srgbClr val="365D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190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680417" y="340131"/>
                <a:ext cx="979969" cy="3116355"/>
              </a:xfrm>
              <a:custGeom>
                <a:avLst/>
                <a:gdLst>
                  <a:gd name="T0" fmla="*/ 652 w 722"/>
                  <a:gd name="T1" fmla="*/ 1284 h 2296"/>
                  <a:gd name="T2" fmla="*/ 678 w 722"/>
                  <a:gd name="T3" fmla="*/ 1164 h 2296"/>
                  <a:gd name="T4" fmla="*/ 698 w 722"/>
                  <a:gd name="T5" fmla="*/ 1044 h 2296"/>
                  <a:gd name="T6" fmla="*/ 710 w 722"/>
                  <a:gd name="T7" fmla="*/ 926 h 2296"/>
                  <a:gd name="T8" fmla="*/ 722 w 722"/>
                  <a:gd name="T9" fmla="*/ 702 h 2296"/>
                  <a:gd name="T10" fmla="*/ 718 w 722"/>
                  <a:gd name="T11" fmla="*/ 494 h 2296"/>
                  <a:gd name="T12" fmla="*/ 704 w 722"/>
                  <a:gd name="T13" fmla="*/ 314 h 2296"/>
                  <a:gd name="T14" fmla="*/ 684 w 722"/>
                  <a:gd name="T15" fmla="*/ 168 h 2296"/>
                  <a:gd name="T16" fmla="*/ 660 w 722"/>
                  <a:gd name="T17" fmla="*/ 28 h 2296"/>
                  <a:gd name="T18" fmla="*/ 652 w 722"/>
                  <a:gd name="T19" fmla="*/ 0 h 2296"/>
                  <a:gd name="T20" fmla="*/ 552 w 722"/>
                  <a:gd name="T21" fmla="*/ 126 h 2296"/>
                  <a:gd name="T22" fmla="*/ 446 w 722"/>
                  <a:gd name="T23" fmla="*/ 270 h 2296"/>
                  <a:gd name="T24" fmla="*/ 326 w 722"/>
                  <a:gd name="T25" fmla="*/ 450 h 2296"/>
                  <a:gd name="T26" fmla="*/ 236 w 722"/>
                  <a:gd name="T27" fmla="*/ 604 h 2296"/>
                  <a:gd name="T28" fmla="*/ 180 w 722"/>
                  <a:gd name="T29" fmla="*/ 714 h 2296"/>
                  <a:gd name="T30" fmla="*/ 126 w 722"/>
                  <a:gd name="T31" fmla="*/ 826 h 2296"/>
                  <a:gd name="T32" fmla="*/ 80 w 722"/>
                  <a:gd name="T33" fmla="*/ 942 h 2296"/>
                  <a:gd name="T34" fmla="*/ 44 w 722"/>
                  <a:gd name="T35" fmla="*/ 1056 h 2296"/>
                  <a:gd name="T36" fmla="*/ 18 w 722"/>
                  <a:gd name="T37" fmla="*/ 1172 h 2296"/>
                  <a:gd name="T38" fmla="*/ 2 w 722"/>
                  <a:gd name="T39" fmla="*/ 1284 h 2296"/>
                  <a:gd name="T40" fmla="*/ 0 w 722"/>
                  <a:gd name="T41" fmla="*/ 1340 h 2296"/>
                  <a:gd name="T42" fmla="*/ 8 w 722"/>
                  <a:gd name="T43" fmla="*/ 1448 h 2296"/>
                  <a:gd name="T44" fmla="*/ 28 w 722"/>
                  <a:gd name="T45" fmla="*/ 1550 h 2296"/>
                  <a:gd name="T46" fmla="*/ 62 w 722"/>
                  <a:gd name="T47" fmla="*/ 1646 h 2296"/>
                  <a:gd name="T48" fmla="*/ 102 w 722"/>
                  <a:gd name="T49" fmla="*/ 1736 h 2296"/>
                  <a:gd name="T50" fmla="*/ 152 w 722"/>
                  <a:gd name="T51" fmla="*/ 1822 h 2296"/>
                  <a:gd name="T52" fmla="*/ 208 w 722"/>
                  <a:gd name="T53" fmla="*/ 1900 h 2296"/>
                  <a:gd name="T54" fmla="*/ 266 w 722"/>
                  <a:gd name="T55" fmla="*/ 1972 h 2296"/>
                  <a:gd name="T56" fmla="*/ 326 w 722"/>
                  <a:gd name="T57" fmla="*/ 2038 h 2296"/>
                  <a:gd name="T58" fmla="*/ 446 w 722"/>
                  <a:gd name="T59" fmla="*/ 2148 h 2296"/>
                  <a:gd name="T60" fmla="*/ 552 w 722"/>
                  <a:gd name="T61" fmla="*/ 2228 h 2296"/>
                  <a:gd name="T62" fmla="*/ 624 w 722"/>
                  <a:gd name="T63" fmla="*/ 2278 h 2296"/>
                  <a:gd name="T64" fmla="*/ 652 w 722"/>
                  <a:gd name="T65" fmla="*/ 2296 h 2296"/>
                  <a:gd name="T66" fmla="*/ 632 w 722"/>
                  <a:gd name="T67" fmla="*/ 2228 h 2296"/>
                  <a:gd name="T68" fmla="*/ 612 w 722"/>
                  <a:gd name="T69" fmla="*/ 2144 h 2296"/>
                  <a:gd name="T70" fmla="*/ 594 w 722"/>
                  <a:gd name="T71" fmla="*/ 2030 h 2296"/>
                  <a:gd name="T72" fmla="*/ 584 w 722"/>
                  <a:gd name="T73" fmla="*/ 1886 h 2296"/>
                  <a:gd name="T74" fmla="*/ 588 w 722"/>
                  <a:gd name="T75" fmla="*/ 1712 h 2296"/>
                  <a:gd name="T76" fmla="*/ 602 w 722"/>
                  <a:gd name="T77" fmla="*/ 1564 h 2296"/>
                  <a:gd name="T78" fmla="*/ 618 w 722"/>
                  <a:gd name="T79" fmla="*/ 1458 h 2296"/>
                  <a:gd name="T80" fmla="*/ 640 w 722"/>
                  <a:gd name="T81" fmla="*/ 1344 h 2296"/>
                  <a:gd name="T82" fmla="*/ 652 w 722"/>
                  <a:gd name="T83" fmla="*/ 1284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22" h="2296">
                    <a:moveTo>
                      <a:pt x="652" y="1284"/>
                    </a:moveTo>
                    <a:lnTo>
                      <a:pt x="652" y="1284"/>
                    </a:lnTo>
                    <a:lnTo>
                      <a:pt x="666" y="1224"/>
                    </a:lnTo>
                    <a:lnTo>
                      <a:pt x="678" y="1164"/>
                    </a:lnTo>
                    <a:lnTo>
                      <a:pt x="688" y="1104"/>
                    </a:lnTo>
                    <a:lnTo>
                      <a:pt x="698" y="1044"/>
                    </a:lnTo>
                    <a:lnTo>
                      <a:pt x="704" y="986"/>
                    </a:lnTo>
                    <a:lnTo>
                      <a:pt x="710" y="926"/>
                    </a:lnTo>
                    <a:lnTo>
                      <a:pt x="718" y="812"/>
                    </a:lnTo>
                    <a:lnTo>
                      <a:pt x="722" y="702"/>
                    </a:lnTo>
                    <a:lnTo>
                      <a:pt x="722" y="596"/>
                    </a:lnTo>
                    <a:lnTo>
                      <a:pt x="718" y="494"/>
                    </a:lnTo>
                    <a:lnTo>
                      <a:pt x="712" y="400"/>
                    </a:lnTo>
                    <a:lnTo>
                      <a:pt x="704" y="314"/>
                    </a:lnTo>
                    <a:lnTo>
                      <a:pt x="694" y="236"/>
                    </a:lnTo>
                    <a:lnTo>
                      <a:pt x="684" y="168"/>
                    </a:lnTo>
                    <a:lnTo>
                      <a:pt x="674" y="110"/>
                    </a:lnTo>
                    <a:lnTo>
                      <a:pt x="660" y="28"/>
                    </a:lnTo>
                    <a:lnTo>
                      <a:pt x="652" y="0"/>
                    </a:lnTo>
                    <a:lnTo>
                      <a:pt x="652" y="0"/>
                    </a:lnTo>
                    <a:lnTo>
                      <a:pt x="624" y="32"/>
                    </a:lnTo>
                    <a:lnTo>
                      <a:pt x="552" y="126"/>
                    </a:lnTo>
                    <a:lnTo>
                      <a:pt x="502" y="192"/>
                    </a:lnTo>
                    <a:lnTo>
                      <a:pt x="446" y="270"/>
                    </a:lnTo>
                    <a:lnTo>
                      <a:pt x="388" y="356"/>
                    </a:lnTo>
                    <a:lnTo>
                      <a:pt x="326" y="450"/>
                    </a:lnTo>
                    <a:lnTo>
                      <a:pt x="266" y="552"/>
                    </a:lnTo>
                    <a:lnTo>
                      <a:pt x="236" y="604"/>
                    </a:lnTo>
                    <a:lnTo>
                      <a:pt x="208" y="658"/>
                    </a:lnTo>
                    <a:lnTo>
                      <a:pt x="180" y="714"/>
                    </a:lnTo>
                    <a:lnTo>
                      <a:pt x="152" y="770"/>
                    </a:lnTo>
                    <a:lnTo>
                      <a:pt x="126" y="826"/>
                    </a:lnTo>
                    <a:lnTo>
                      <a:pt x="102" y="884"/>
                    </a:lnTo>
                    <a:lnTo>
                      <a:pt x="80" y="942"/>
                    </a:lnTo>
                    <a:lnTo>
                      <a:pt x="62" y="1000"/>
                    </a:lnTo>
                    <a:lnTo>
                      <a:pt x="44" y="1056"/>
                    </a:lnTo>
                    <a:lnTo>
                      <a:pt x="28" y="1114"/>
                    </a:lnTo>
                    <a:lnTo>
                      <a:pt x="18" y="1172"/>
                    </a:lnTo>
                    <a:lnTo>
                      <a:pt x="8" y="1228"/>
                    </a:lnTo>
                    <a:lnTo>
                      <a:pt x="2" y="1284"/>
                    </a:lnTo>
                    <a:lnTo>
                      <a:pt x="0" y="1340"/>
                    </a:lnTo>
                    <a:lnTo>
                      <a:pt x="0" y="1340"/>
                    </a:lnTo>
                    <a:lnTo>
                      <a:pt x="2" y="1394"/>
                    </a:lnTo>
                    <a:lnTo>
                      <a:pt x="8" y="1448"/>
                    </a:lnTo>
                    <a:lnTo>
                      <a:pt x="18" y="1500"/>
                    </a:lnTo>
                    <a:lnTo>
                      <a:pt x="28" y="1550"/>
                    </a:lnTo>
                    <a:lnTo>
                      <a:pt x="44" y="1598"/>
                    </a:lnTo>
                    <a:lnTo>
                      <a:pt x="62" y="1646"/>
                    </a:lnTo>
                    <a:lnTo>
                      <a:pt x="80" y="1692"/>
                    </a:lnTo>
                    <a:lnTo>
                      <a:pt x="102" y="1736"/>
                    </a:lnTo>
                    <a:lnTo>
                      <a:pt x="126" y="1780"/>
                    </a:lnTo>
                    <a:lnTo>
                      <a:pt x="152" y="1822"/>
                    </a:lnTo>
                    <a:lnTo>
                      <a:pt x="180" y="1862"/>
                    </a:lnTo>
                    <a:lnTo>
                      <a:pt x="208" y="1900"/>
                    </a:lnTo>
                    <a:lnTo>
                      <a:pt x="236" y="1938"/>
                    </a:lnTo>
                    <a:lnTo>
                      <a:pt x="266" y="1972"/>
                    </a:lnTo>
                    <a:lnTo>
                      <a:pt x="296" y="2006"/>
                    </a:lnTo>
                    <a:lnTo>
                      <a:pt x="326" y="2038"/>
                    </a:lnTo>
                    <a:lnTo>
                      <a:pt x="388" y="2096"/>
                    </a:lnTo>
                    <a:lnTo>
                      <a:pt x="446" y="2148"/>
                    </a:lnTo>
                    <a:lnTo>
                      <a:pt x="502" y="2192"/>
                    </a:lnTo>
                    <a:lnTo>
                      <a:pt x="552" y="2228"/>
                    </a:lnTo>
                    <a:lnTo>
                      <a:pt x="592" y="2258"/>
                    </a:lnTo>
                    <a:lnTo>
                      <a:pt x="624" y="2278"/>
                    </a:lnTo>
                    <a:lnTo>
                      <a:pt x="652" y="2296"/>
                    </a:lnTo>
                    <a:lnTo>
                      <a:pt x="652" y="2296"/>
                    </a:lnTo>
                    <a:lnTo>
                      <a:pt x="646" y="2278"/>
                    </a:lnTo>
                    <a:lnTo>
                      <a:pt x="632" y="2228"/>
                    </a:lnTo>
                    <a:lnTo>
                      <a:pt x="622" y="2190"/>
                    </a:lnTo>
                    <a:lnTo>
                      <a:pt x="612" y="2144"/>
                    </a:lnTo>
                    <a:lnTo>
                      <a:pt x="602" y="2092"/>
                    </a:lnTo>
                    <a:lnTo>
                      <a:pt x="594" y="2030"/>
                    </a:lnTo>
                    <a:lnTo>
                      <a:pt x="588" y="1962"/>
                    </a:lnTo>
                    <a:lnTo>
                      <a:pt x="584" y="1886"/>
                    </a:lnTo>
                    <a:lnTo>
                      <a:pt x="584" y="1804"/>
                    </a:lnTo>
                    <a:lnTo>
                      <a:pt x="588" y="1712"/>
                    </a:lnTo>
                    <a:lnTo>
                      <a:pt x="596" y="1616"/>
                    </a:lnTo>
                    <a:lnTo>
                      <a:pt x="602" y="1564"/>
                    </a:lnTo>
                    <a:lnTo>
                      <a:pt x="608" y="1512"/>
                    </a:lnTo>
                    <a:lnTo>
                      <a:pt x="618" y="1458"/>
                    </a:lnTo>
                    <a:lnTo>
                      <a:pt x="628" y="1402"/>
                    </a:lnTo>
                    <a:lnTo>
                      <a:pt x="640" y="1344"/>
                    </a:lnTo>
                    <a:lnTo>
                      <a:pt x="652" y="1284"/>
                    </a:lnTo>
                    <a:lnTo>
                      <a:pt x="652" y="1284"/>
                    </a:lnTo>
                    <a:close/>
                  </a:path>
                </a:pathLst>
              </a:custGeom>
              <a:solidFill>
                <a:srgbClr val="59991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190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16728" y="5159694"/>
              <a:ext cx="3898158" cy="678649"/>
            </a:xfrm>
            <a:custGeom>
              <a:avLst/>
              <a:gdLst>
                <a:gd name="T0" fmla="*/ 2872 w 2872"/>
                <a:gd name="T1" fmla="*/ 500 h 500"/>
                <a:gd name="T2" fmla="*/ 2872 w 2872"/>
                <a:gd name="T3" fmla="*/ 500 h 500"/>
                <a:gd name="T4" fmla="*/ 2844 w 2872"/>
                <a:gd name="T5" fmla="*/ 478 h 500"/>
                <a:gd name="T6" fmla="*/ 2808 w 2872"/>
                <a:gd name="T7" fmla="*/ 454 h 500"/>
                <a:gd name="T8" fmla="*/ 2760 w 2872"/>
                <a:gd name="T9" fmla="*/ 422 h 500"/>
                <a:gd name="T10" fmla="*/ 2698 w 2872"/>
                <a:gd name="T11" fmla="*/ 384 h 500"/>
                <a:gd name="T12" fmla="*/ 2626 w 2872"/>
                <a:gd name="T13" fmla="*/ 342 h 500"/>
                <a:gd name="T14" fmla="*/ 2544 w 2872"/>
                <a:gd name="T15" fmla="*/ 296 h 500"/>
                <a:gd name="T16" fmla="*/ 2452 w 2872"/>
                <a:gd name="T17" fmla="*/ 250 h 500"/>
                <a:gd name="T18" fmla="*/ 2350 w 2872"/>
                <a:gd name="T19" fmla="*/ 204 h 500"/>
                <a:gd name="T20" fmla="*/ 2296 w 2872"/>
                <a:gd name="T21" fmla="*/ 180 h 500"/>
                <a:gd name="T22" fmla="*/ 2238 w 2872"/>
                <a:gd name="T23" fmla="*/ 158 h 500"/>
                <a:gd name="T24" fmla="*/ 2180 w 2872"/>
                <a:gd name="T25" fmla="*/ 136 h 500"/>
                <a:gd name="T26" fmla="*/ 2120 w 2872"/>
                <a:gd name="T27" fmla="*/ 116 h 500"/>
                <a:gd name="T28" fmla="*/ 2058 w 2872"/>
                <a:gd name="T29" fmla="*/ 96 h 500"/>
                <a:gd name="T30" fmla="*/ 1994 w 2872"/>
                <a:gd name="T31" fmla="*/ 78 h 500"/>
                <a:gd name="T32" fmla="*/ 1930 w 2872"/>
                <a:gd name="T33" fmla="*/ 62 h 500"/>
                <a:gd name="T34" fmla="*/ 1862 w 2872"/>
                <a:gd name="T35" fmla="*/ 46 h 500"/>
                <a:gd name="T36" fmla="*/ 1794 w 2872"/>
                <a:gd name="T37" fmla="*/ 32 h 500"/>
                <a:gd name="T38" fmla="*/ 1726 w 2872"/>
                <a:gd name="T39" fmla="*/ 22 h 500"/>
                <a:gd name="T40" fmla="*/ 1654 w 2872"/>
                <a:gd name="T41" fmla="*/ 12 h 500"/>
                <a:gd name="T42" fmla="*/ 1582 w 2872"/>
                <a:gd name="T43" fmla="*/ 6 h 500"/>
                <a:gd name="T44" fmla="*/ 1510 w 2872"/>
                <a:gd name="T45" fmla="*/ 2 h 500"/>
                <a:gd name="T46" fmla="*/ 1436 w 2872"/>
                <a:gd name="T47" fmla="*/ 0 h 500"/>
                <a:gd name="T48" fmla="*/ 1436 w 2872"/>
                <a:gd name="T49" fmla="*/ 0 h 500"/>
                <a:gd name="T50" fmla="*/ 1362 w 2872"/>
                <a:gd name="T51" fmla="*/ 2 h 500"/>
                <a:gd name="T52" fmla="*/ 1288 w 2872"/>
                <a:gd name="T53" fmla="*/ 6 h 500"/>
                <a:gd name="T54" fmla="*/ 1216 w 2872"/>
                <a:gd name="T55" fmla="*/ 12 h 500"/>
                <a:gd name="T56" fmla="*/ 1146 w 2872"/>
                <a:gd name="T57" fmla="*/ 22 h 500"/>
                <a:gd name="T58" fmla="*/ 1076 w 2872"/>
                <a:gd name="T59" fmla="*/ 32 h 500"/>
                <a:gd name="T60" fmla="*/ 1008 w 2872"/>
                <a:gd name="T61" fmla="*/ 46 h 500"/>
                <a:gd name="T62" fmla="*/ 942 w 2872"/>
                <a:gd name="T63" fmla="*/ 62 h 500"/>
                <a:gd name="T64" fmla="*/ 876 w 2872"/>
                <a:gd name="T65" fmla="*/ 78 h 500"/>
                <a:gd name="T66" fmla="*/ 812 w 2872"/>
                <a:gd name="T67" fmla="*/ 96 h 500"/>
                <a:gd name="T68" fmla="*/ 750 w 2872"/>
                <a:gd name="T69" fmla="*/ 116 h 500"/>
                <a:gd name="T70" fmla="*/ 690 w 2872"/>
                <a:gd name="T71" fmla="*/ 136 h 500"/>
                <a:gd name="T72" fmla="*/ 632 w 2872"/>
                <a:gd name="T73" fmla="*/ 158 h 500"/>
                <a:gd name="T74" fmla="*/ 576 w 2872"/>
                <a:gd name="T75" fmla="*/ 180 h 500"/>
                <a:gd name="T76" fmla="*/ 522 w 2872"/>
                <a:gd name="T77" fmla="*/ 204 h 500"/>
                <a:gd name="T78" fmla="*/ 420 w 2872"/>
                <a:gd name="T79" fmla="*/ 250 h 500"/>
                <a:gd name="T80" fmla="*/ 328 w 2872"/>
                <a:gd name="T81" fmla="*/ 296 h 500"/>
                <a:gd name="T82" fmla="*/ 244 w 2872"/>
                <a:gd name="T83" fmla="*/ 342 h 500"/>
                <a:gd name="T84" fmla="*/ 172 w 2872"/>
                <a:gd name="T85" fmla="*/ 384 h 500"/>
                <a:gd name="T86" fmla="*/ 112 w 2872"/>
                <a:gd name="T87" fmla="*/ 422 h 500"/>
                <a:gd name="T88" fmla="*/ 64 w 2872"/>
                <a:gd name="T89" fmla="*/ 454 h 500"/>
                <a:gd name="T90" fmla="*/ 28 w 2872"/>
                <a:gd name="T91" fmla="*/ 478 h 500"/>
                <a:gd name="T92" fmla="*/ 0 w 2872"/>
                <a:gd name="T93" fmla="*/ 500 h 500"/>
                <a:gd name="T94" fmla="*/ 2872 w 2872"/>
                <a:gd name="T95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72" h="500">
                  <a:moveTo>
                    <a:pt x="2872" y="500"/>
                  </a:moveTo>
                  <a:lnTo>
                    <a:pt x="2872" y="500"/>
                  </a:lnTo>
                  <a:lnTo>
                    <a:pt x="2844" y="478"/>
                  </a:lnTo>
                  <a:lnTo>
                    <a:pt x="2808" y="454"/>
                  </a:lnTo>
                  <a:lnTo>
                    <a:pt x="2760" y="422"/>
                  </a:lnTo>
                  <a:lnTo>
                    <a:pt x="2698" y="384"/>
                  </a:lnTo>
                  <a:lnTo>
                    <a:pt x="2626" y="342"/>
                  </a:lnTo>
                  <a:lnTo>
                    <a:pt x="2544" y="296"/>
                  </a:lnTo>
                  <a:lnTo>
                    <a:pt x="2452" y="250"/>
                  </a:lnTo>
                  <a:lnTo>
                    <a:pt x="2350" y="204"/>
                  </a:lnTo>
                  <a:lnTo>
                    <a:pt x="2296" y="180"/>
                  </a:lnTo>
                  <a:lnTo>
                    <a:pt x="2238" y="158"/>
                  </a:lnTo>
                  <a:lnTo>
                    <a:pt x="2180" y="136"/>
                  </a:lnTo>
                  <a:lnTo>
                    <a:pt x="2120" y="116"/>
                  </a:lnTo>
                  <a:lnTo>
                    <a:pt x="2058" y="96"/>
                  </a:lnTo>
                  <a:lnTo>
                    <a:pt x="1994" y="78"/>
                  </a:lnTo>
                  <a:lnTo>
                    <a:pt x="1930" y="62"/>
                  </a:lnTo>
                  <a:lnTo>
                    <a:pt x="1862" y="46"/>
                  </a:lnTo>
                  <a:lnTo>
                    <a:pt x="1794" y="32"/>
                  </a:lnTo>
                  <a:lnTo>
                    <a:pt x="1726" y="22"/>
                  </a:lnTo>
                  <a:lnTo>
                    <a:pt x="1654" y="12"/>
                  </a:lnTo>
                  <a:lnTo>
                    <a:pt x="1582" y="6"/>
                  </a:lnTo>
                  <a:lnTo>
                    <a:pt x="1510" y="2"/>
                  </a:lnTo>
                  <a:lnTo>
                    <a:pt x="1436" y="0"/>
                  </a:lnTo>
                  <a:lnTo>
                    <a:pt x="1436" y="0"/>
                  </a:lnTo>
                  <a:lnTo>
                    <a:pt x="1362" y="2"/>
                  </a:lnTo>
                  <a:lnTo>
                    <a:pt x="1288" y="6"/>
                  </a:lnTo>
                  <a:lnTo>
                    <a:pt x="1216" y="12"/>
                  </a:lnTo>
                  <a:lnTo>
                    <a:pt x="1146" y="22"/>
                  </a:lnTo>
                  <a:lnTo>
                    <a:pt x="1076" y="32"/>
                  </a:lnTo>
                  <a:lnTo>
                    <a:pt x="1008" y="46"/>
                  </a:lnTo>
                  <a:lnTo>
                    <a:pt x="942" y="62"/>
                  </a:lnTo>
                  <a:lnTo>
                    <a:pt x="876" y="78"/>
                  </a:lnTo>
                  <a:lnTo>
                    <a:pt x="812" y="96"/>
                  </a:lnTo>
                  <a:lnTo>
                    <a:pt x="750" y="116"/>
                  </a:lnTo>
                  <a:lnTo>
                    <a:pt x="690" y="136"/>
                  </a:lnTo>
                  <a:lnTo>
                    <a:pt x="632" y="158"/>
                  </a:lnTo>
                  <a:lnTo>
                    <a:pt x="576" y="180"/>
                  </a:lnTo>
                  <a:lnTo>
                    <a:pt x="522" y="204"/>
                  </a:lnTo>
                  <a:lnTo>
                    <a:pt x="420" y="250"/>
                  </a:lnTo>
                  <a:lnTo>
                    <a:pt x="328" y="296"/>
                  </a:lnTo>
                  <a:lnTo>
                    <a:pt x="244" y="342"/>
                  </a:lnTo>
                  <a:lnTo>
                    <a:pt x="172" y="384"/>
                  </a:lnTo>
                  <a:lnTo>
                    <a:pt x="112" y="422"/>
                  </a:lnTo>
                  <a:lnTo>
                    <a:pt x="64" y="454"/>
                  </a:lnTo>
                  <a:lnTo>
                    <a:pt x="28" y="478"/>
                  </a:lnTo>
                  <a:lnTo>
                    <a:pt x="0" y="500"/>
                  </a:lnTo>
                  <a:lnTo>
                    <a:pt x="2872" y="500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ffectLst>
              <a:outerShdw blurRad="165100" dist="762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92100" h="571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449594" y="3332772"/>
              <a:ext cx="1186278" cy="1745484"/>
            </a:xfrm>
            <a:custGeom>
              <a:avLst/>
              <a:gdLst>
                <a:gd name="T0" fmla="*/ 454 w 874"/>
                <a:gd name="T1" fmla="*/ 1282 h 1286"/>
                <a:gd name="T2" fmla="*/ 544 w 874"/>
                <a:gd name="T3" fmla="*/ 1284 h 1286"/>
                <a:gd name="T4" fmla="*/ 524 w 874"/>
                <a:gd name="T5" fmla="*/ 1056 h 1286"/>
                <a:gd name="T6" fmla="*/ 528 w 874"/>
                <a:gd name="T7" fmla="*/ 1030 h 1286"/>
                <a:gd name="T8" fmla="*/ 542 w 874"/>
                <a:gd name="T9" fmla="*/ 972 h 1286"/>
                <a:gd name="T10" fmla="*/ 564 w 874"/>
                <a:gd name="T11" fmla="*/ 912 h 1286"/>
                <a:gd name="T12" fmla="*/ 594 w 874"/>
                <a:gd name="T13" fmla="*/ 848 h 1286"/>
                <a:gd name="T14" fmla="*/ 634 w 874"/>
                <a:gd name="T15" fmla="*/ 784 h 1286"/>
                <a:gd name="T16" fmla="*/ 686 w 874"/>
                <a:gd name="T17" fmla="*/ 718 h 1286"/>
                <a:gd name="T18" fmla="*/ 750 w 874"/>
                <a:gd name="T19" fmla="*/ 652 h 1286"/>
                <a:gd name="T20" fmla="*/ 828 w 874"/>
                <a:gd name="T21" fmla="*/ 586 h 1286"/>
                <a:gd name="T22" fmla="*/ 874 w 874"/>
                <a:gd name="T23" fmla="*/ 554 h 1286"/>
                <a:gd name="T24" fmla="*/ 850 w 874"/>
                <a:gd name="T25" fmla="*/ 550 h 1286"/>
                <a:gd name="T26" fmla="*/ 842 w 874"/>
                <a:gd name="T27" fmla="*/ 524 h 1286"/>
                <a:gd name="T28" fmla="*/ 730 w 874"/>
                <a:gd name="T29" fmla="*/ 594 h 1286"/>
                <a:gd name="T30" fmla="*/ 638 w 874"/>
                <a:gd name="T31" fmla="*/ 658 h 1286"/>
                <a:gd name="T32" fmla="*/ 564 w 874"/>
                <a:gd name="T33" fmla="*/ 716 h 1286"/>
                <a:gd name="T34" fmla="*/ 506 w 874"/>
                <a:gd name="T35" fmla="*/ 766 h 1286"/>
                <a:gd name="T36" fmla="*/ 496 w 874"/>
                <a:gd name="T37" fmla="*/ 584 h 1286"/>
                <a:gd name="T38" fmla="*/ 486 w 874"/>
                <a:gd name="T39" fmla="*/ 200 h 1286"/>
                <a:gd name="T40" fmla="*/ 486 w 874"/>
                <a:gd name="T41" fmla="*/ 4 h 1286"/>
                <a:gd name="T42" fmla="*/ 436 w 874"/>
                <a:gd name="T43" fmla="*/ 34 h 1286"/>
                <a:gd name="T44" fmla="*/ 422 w 874"/>
                <a:gd name="T45" fmla="*/ 26 h 1286"/>
                <a:gd name="T46" fmla="*/ 382 w 874"/>
                <a:gd name="T47" fmla="*/ 0 h 1286"/>
                <a:gd name="T48" fmla="*/ 378 w 874"/>
                <a:gd name="T49" fmla="*/ 390 h 1286"/>
                <a:gd name="T50" fmla="*/ 362 w 874"/>
                <a:gd name="T51" fmla="*/ 760 h 1286"/>
                <a:gd name="T52" fmla="*/ 336 w 874"/>
                <a:gd name="T53" fmla="*/ 736 h 1286"/>
                <a:gd name="T54" fmla="*/ 270 w 874"/>
                <a:gd name="T55" fmla="*/ 684 h 1286"/>
                <a:gd name="T56" fmla="*/ 190 w 874"/>
                <a:gd name="T57" fmla="*/ 624 h 1286"/>
                <a:gd name="T58" fmla="*/ 90 w 874"/>
                <a:gd name="T59" fmla="*/ 560 h 1286"/>
                <a:gd name="T60" fmla="*/ 32 w 874"/>
                <a:gd name="T61" fmla="*/ 524 h 1286"/>
                <a:gd name="T62" fmla="*/ 24 w 874"/>
                <a:gd name="T63" fmla="*/ 550 h 1286"/>
                <a:gd name="T64" fmla="*/ 0 w 874"/>
                <a:gd name="T65" fmla="*/ 554 h 1286"/>
                <a:gd name="T66" fmla="*/ 82 w 874"/>
                <a:gd name="T67" fmla="*/ 616 h 1286"/>
                <a:gd name="T68" fmla="*/ 150 w 874"/>
                <a:gd name="T69" fmla="*/ 678 h 1286"/>
                <a:gd name="T70" fmla="*/ 206 w 874"/>
                <a:gd name="T71" fmla="*/ 740 h 1286"/>
                <a:gd name="T72" fmla="*/ 252 w 874"/>
                <a:gd name="T73" fmla="*/ 800 h 1286"/>
                <a:gd name="T74" fmla="*/ 288 w 874"/>
                <a:gd name="T75" fmla="*/ 862 h 1286"/>
                <a:gd name="T76" fmla="*/ 314 w 874"/>
                <a:gd name="T77" fmla="*/ 920 h 1286"/>
                <a:gd name="T78" fmla="*/ 334 w 874"/>
                <a:gd name="T79" fmla="*/ 976 h 1286"/>
                <a:gd name="T80" fmla="*/ 346 w 874"/>
                <a:gd name="T81" fmla="*/ 1030 h 1286"/>
                <a:gd name="T82" fmla="*/ 334 w 874"/>
                <a:gd name="T83" fmla="*/ 1166 h 1286"/>
                <a:gd name="T84" fmla="*/ 324 w 874"/>
                <a:gd name="T85" fmla="*/ 1286 h 1286"/>
                <a:gd name="T86" fmla="*/ 454 w 874"/>
                <a:gd name="T87" fmla="*/ 1282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4" h="1286">
                  <a:moveTo>
                    <a:pt x="454" y="1282"/>
                  </a:moveTo>
                  <a:lnTo>
                    <a:pt x="454" y="1282"/>
                  </a:lnTo>
                  <a:lnTo>
                    <a:pt x="544" y="1284"/>
                  </a:lnTo>
                  <a:lnTo>
                    <a:pt x="544" y="1284"/>
                  </a:lnTo>
                  <a:lnTo>
                    <a:pt x="534" y="1178"/>
                  </a:lnTo>
                  <a:lnTo>
                    <a:pt x="524" y="1056"/>
                  </a:lnTo>
                  <a:lnTo>
                    <a:pt x="524" y="1056"/>
                  </a:lnTo>
                  <a:lnTo>
                    <a:pt x="528" y="1030"/>
                  </a:lnTo>
                  <a:lnTo>
                    <a:pt x="534" y="1002"/>
                  </a:lnTo>
                  <a:lnTo>
                    <a:pt x="542" y="972"/>
                  </a:lnTo>
                  <a:lnTo>
                    <a:pt x="552" y="942"/>
                  </a:lnTo>
                  <a:lnTo>
                    <a:pt x="564" y="912"/>
                  </a:lnTo>
                  <a:lnTo>
                    <a:pt x="578" y="880"/>
                  </a:lnTo>
                  <a:lnTo>
                    <a:pt x="594" y="848"/>
                  </a:lnTo>
                  <a:lnTo>
                    <a:pt x="612" y="816"/>
                  </a:lnTo>
                  <a:lnTo>
                    <a:pt x="634" y="784"/>
                  </a:lnTo>
                  <a:lnTo>
                    <a:pt x="658" y="752"/>
                  </a:lnTo>
                  <a:lnTo>
                    <a:pt x="686" y="718"/>
                  </a:lnTo>
                  <a:lnTo>
                    <a:pt x="716" y="686"/>
                  </a:lnTo>
                  <a:lnTo>
                    <a:pt x="750" y="652"/>
                  </a:lnTo>
                  <a:lnTo>
                    <a:pt x="788" y="620"/>
                  </a:lnTo>
                  <a:lnTo>
                    <a:pt x="828" y="586"/>
                  </a:lnTo>
                  <a:lnTo>
                    <a:pt x="874" y="554"/>
                  </a:lnTo>
                  <a:lnTo>
                    <a:pt x="874" y="554"/>
                  </a:lnTo>
                  <a:lnTo>
                    <a:pt x="850" y="550"/>
                  </a:lnTo>
                  <a:lnTo>
                    <a:pt x="850" y="550"/>
                  </a:lnTo>
                  <a:lnTo>
                    <a:pt x="842" y="524"/>
                  </a:lnTo>
                  <a:lnTo>
                    <a:pt x="842" y="524"/>
                  </a:lnTo>
                  <a:lnTo>
                    <a:pt x="784" y="560"/>
                  </a:lnTo>
                  <a:lnTo>
                    <a:pt x="730" y="594"/>
                  </a:lnTo>
                  <a:lnTo>
                    <a:pt x="680" y="628"/>
                  </a:lnTo>
                  <a:lnTo>
                    <a:pt x="638" y="658"/>
                  </a:lnTo>
                  <a:lnTo>
                    <a:pt x="598" y="688"/>
                  </a:lnTo>
                  <a:lnTo>
                    <a:pt x="564" y="716"/>
                  </a:lnTo>
                  <a:lnTo>
                    <a:pt x="532" y="742"/>
                  </a:lnTo>
                  <a:lnTo>
                    <a:pt x="506" y="766"/>
                  </a:lnTo>
                  <a:lnTo>
                    <a:pt x="506" y="766"/>
                  </a:lnTo>
                  <a:lnTo>
                    <a:pt x="496" y="584"/>
                  </a:lnTo>
                  <a:lnTo>
                    <a:pt x="490" y="394"/>
                  </a:lnTo>
                  <a:lnTo>
                    <a:pt x="486" y="200"/>
                  </a:lnTo>
                  <a:lnTo>
                    <a:pt x="486" y="4"/>
                  </a:lnTo>
                  <a:lnTo>
                    <a:pt x="486" y="4"/>
                  </a:lnTo>
                  <a:lnTo>
                    <a:pt x="450" y="26"/>
                  </a:lnTo>
                  <a:lnTo>
                    <a:pt x="436" y="34"/>
                  </a:lnTo>
                  <a:lnTo>
                    <a:pt x="436" y="34"/>
                  </a:lnTo>
                  <a:lnTo>
                    <a:pt x="422" y="26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196"/>
                  </a:lnTo>
                  <a:lnTo>
                    <a:pt x="378" y="390"/>
                  </a:lnTo>
                  <a:lnTo>
                    <a:pt x="372" y="578"/>
                  </a:lnTo>
                  <a:lnTo>
                    <a:pt x="362" y="760"/>
                  </a:lnTo>
                  <a:lnTo>
                    <a:pt x="362" y="760"/>
                  </a:lnTo>
                  <a:lnTo>
                    <a:pt x="336" y="736"/>
                  </a:lnTo>
                  <a:lnTo>
                    <a:pt x="306" y="710"/>
                  </a:lnTo>
                  <a:lnTo>
                    <a:pt x="270" y="684"/>
                  </a:lnTo>
                  <a:lnTo>
                    <a:pt x="232" y="654"/>
                  </a:lnTo>
                  <a:lnTo>
                    <a:pt x="190" y="624"/>
                  </a:lnTo>
                  <a:lnTo>
                    <a:pt x="142" y="592"/>
                  </a:lnTo>
                  <a:lnTo>
                    <a:pt x="90" y="560"/>
                  </a:lnTo>
                  <a:lnTo>
                    <a:pt x="32" y="524"/>
                  </a:lnTo>
                  <a:lnTo>
                    <a:pt x="32" y="524"/>
                  </a:lnTo>
                  <a:lnTo>
                    <a:pt x="24" y="550"/>
                  </a:lnTo>
                  <a:lnTo>
                    <a:pt x="24" y="550"/>
                  </a:lnTo>
                  <a:lnTo>
                    <a:pt x="0" y="554"/>
                  </a:lnTo>
                  <a:lnTo>
                    <a:pt x="0" y="554"/>
                  </a:lnTo>
                  <a:lnTo>
                    <a:pt x="44" y="584"/>
                  </a:lnTo>
                  <a:lnTo>
                    <a:pt x="82" y="616"/>
                  </a:lnTo>
                  <a:lnTo>
                    <a:pt x="118" y="646"/>
                  </a:lnTo>
                  <a:lnTo>
                    <a:pt x="150" y="678"/>
                  </a:lnTo>
                  <a:lnTo>
                    <a:pt x="180" y="708"/>
                  </a:lnTo>
                  <a:lnTo>
                    <a:pt x="206" y="740"/>
                  </a:lnTo>
                  <a:lnTo>
                    <a:pt x="230" y="770"/>
                  </a:lnTo>
                  <a:lnTo>
                    <a:pt x="252" y="800"/>
                  </a:lnTo>
                  <a:lnTo>
                    <a:pt x="270" y="832"/>
                  </a:lnTo>
                  <a:lnTo>
                    <a:pt x="288" y="862"/>
                  </a:lnTo>
                  <a:lnTo>
                    <a:pt x="302" y="890"/>
                  </a:lnTo>
                  <a:lnTo>
                    <a:pt x="314" y="920"/>
                  </a:lnTo>
                  <a:lnTo>
                    <a:pt x="324" y="948"/>
                  </a:lnTo>
                  <a:lnTo>
                    <a:pt x="334" y="976"/>
                  </a:lnTo>
                  <a:lnTo>
                    <a:pt x="340" y="1004"/>
                  </a:lnTo>
                  <a:lnTo>
                    <a:pt x="346" y="1030"/>
                  </a:lnTo>
                  <a:lnTo>
                    <a:pt x="346" y="1030"/>
                  </a:lnTo>
                  <a:lnTo>
                    <a:pt x="334" y="1166"/>
                  </a:lnTo>
                  <a:lnTo>
                    <a:pt x="324" y="1286"/>
                  </a:lnTo>
                  <a:lnTo>
                    <a:pt x="324" y="1286"/>
                  </a:lnTo>
                  <a:lnTo>
                    <a:pt x="388" y="1282"/>
                  </a:lnTo>
                  <a:lnTo>
                    <a:pt x="454" y="1282"/>
                  </a:lnTo>
                  <a:lnTo>
                    <a:pt x="454" y="1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79400" h="254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/>
        </p:nvSpPr>
        <p:spPr bwMode="auto">
          <a:xfrm>
            <a:off x="2677019" y="898526"/>
            <a:ext cx="618648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REVITALIZATION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349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wallpaperdisk.com/wallpapers/Recomended-Green/2950x2094_GreenLeafs_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77272"/>
            <a:ext cx="1714730" cy="12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980728"/>
            <a:ext cx="9144000" cy="1224136"/>
          </a:xfrm>
          <a:prstGeom prst="rect">
            <a:avLst/>
          </a:prstGeom>
          <a:solidFill>
            <a:srgbClr val="599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7544" y="2420888"/>
            <a:ext cx="8292342" cy="40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best practices of a revitalization process include:</a:t>
            </a:r>
          </a:p>
          <a:p>
            <a:endParaRPr lang="en-US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Holy Spirit – a prayerful, Spirit-led journey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Ownership by leadership – pastors and vision team  involved (spouses often included)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Multiple sessions/retreats – allowing time for full engagement and opportunity for implementation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Evaluation, ongoing coaching and encouragement.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3864"/>
            <a:ext cx="90583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PRIORITY OF REVITALIZATION</a:t>
            </a:r>
          </a:p>
          <a:p>
            <a:pPr algn="ctr"/>
            <a:endPara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GOAL: 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see every PAOC church marked by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spiritual, theological and missional vitality by 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908720"/>
            <a:ext cx="914400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204864"/>
            <a:ext cx="914400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384"/>
            <a:ext cx="9144000" cy="1584176"/>
          </a:xfrm>
          <a:prstGeom prst="rect">
            <a:avLst/>
          </a:prstGeom>
          <a:solidFill>
            <a:srgbClr val="599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6832" y="1826815"/>
            <a:ext cx="829234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Establish or renew a motivating and guiding vision plan for the church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Clarify the values and priorities of the church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Put in place a strategic plan for the next 3 to 5 years for the church that addresses the biblical priorities   of relationship, growth, service, evangelism, and worship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Equip leadership to share vision and identify other practical guides for their implementation.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93864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POINTS OF A </a:t>
            </a: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REVITALIZATION PROCESS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www.clker.com/cliparts/U/o/F/Q/p/K/green-leaf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2748"/>
            <a:ext cx="1475656" cy="145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556792"/>
            <a:ext cx="914400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5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0" y="0"/>
            <a:ext cx="91609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9144000" cy="154665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bg1"/>
                </a:solidFill>
              </a:rPr>
              <a:t>	</a:t>
            </a:r>
            <a:r>
              <a:rPr lang="en-US" sz="4800" i="1" dirty="0" smtClean="0">
                <a:solidFill>
                  <a:schemeClr val="bg1"/>
                </a:solidFill>
              </a:rPr>
              <a:t>revitalization of a church </a:t>
            </a:r>
            <a:br>
              <a:rPr lang="en-US" sz="4800" i="1" dirty="0" smtClean="0">
                <a:solidFill>
                  <a:schemeClr val="bg1"/>
                </a:solidFill>
              </a:rPr>
            </a:b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</a:rPr>
              <a:t>                              over the years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2708920"/>
            <a:ext cx="37444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Gary </a:t>
            </a:r>
            <a:r>
              <a:rPr lang="en-US" sz="2800" dirty="0" err="1" smtClean="0">
                <a:solidFill>
                  <a:srgbClr val="FFFFCC"/>
                </a:solidFill>
              </a:rPr>
              <a:t>Taitinger</a:t>
            </a:r>
            <a:endParaRPr lang="en-US" sz="2800" dirty="0" smtClean="0">
              <a:solidFill>
                <a:srgbClr val="FFFFCC"/>
              </a:solidFill>
            </a:endParaRPr>
          </a:p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Senior Associate </a:t>
            </a:r>
            <a:r>
              <a:rPr lang="en-US" sz="2800" dirty="0">
                <a:solidFill>
                  <a:srgbClr val="FFFFCC"/>
                </a:solidFill>
              </a:rPr>
              <a:t>Pastor</a:t>
            </a:r>
          </a:p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Mill Woods Assembly</a:t>
            </a:r>
          </a:p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Edmonton</a:t>
            </a:r>
            <a:r>
              <a:rPr lang="en-US" sz="2800" dirty="0">
                <a:solidFill>
                  <a:srgbClr val="FFFFCC"/>
                </a:solidFill>
              </a:rPr>
              <a:t>, 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0" y="0"/>
            <a:ext cx="91609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9144000" cy="1546650"/>
          </a:xfrm>
        </p:spPr>
        <p:txBody>
          <a:bodyPr>
            <a:no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r</a:t>
            </a:r>
            <a:r>
              <a:rPr lang="en-US" sz="4800" i="1" dirty="0" smtClean="0">
                <a:solidFill>
                  <a:schemeClr val="bg1"/>
                </a:solidFill>
              </a:rPr>
              <a:t>evitalizing a suburban church</a:t>
            </a:r>
            <a:br>
              <a:rPr lang="en-US" sz="4800" i="1" dirty="0" smtClean="0">
                <a:solidFill>
                  <a:schemeClr val="bg1"/>
                </a:solidFill>
              </a:rPr>
            </a:br>
            <a:r>
              <a:rPr lang="en-US" sz="4800" i="1" dirty="0">
                <a:solidFill>
                  <a:schemeClr val="bg1"/>
                </a:solidFill>
              </a:rPr>
              <a:t>	</a:t>
            </a:r>
            <a:r>
              <a:rPr lang="en-US" sz="4800" i="1" dirty="0" smtClean="0">
                <a:solidFill>
                  <a:schemeClr val="bg1"/>
                </a:solidFill>
              </a:rPr>
              <a:t>		 in decline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2348880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Derrick Hamre</a:t>
            </a:r>
          </a:p>
          <a:p>
            <a:pPr algn="r"/>
            <a:r>
              <a:rPr lang="en-US" sz="2800" dirty="0">
                <a:solidFill>
                  <a:srgbClr val="FFFFCC"/>
                </a:solidFill>
              </a:rPr>
              <a:t>s</a:t>
            </a:r>
            <a:r>
              <a:rPr lang="en-US" sz="2800" dirty="0" smtClean="0">
                <a:solidFill>
                  <a:srgbClr val="FFFFCC"/>
                </a:solidFill>
              </a:rPr>
              <a:t>haring on time at </a:t>
            </a:r>
          </a:p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Emmanuel Church</a:t>
            </a:r>
          </a:p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West Bank campus</a:t>
            </a:r>
          </a:p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West Kelowna, 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8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0" y="0"/>
            <a:ext cx="91609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9144000" cy="1546650"/>
          </a:xfrm>
        </p:spPr>
        <p:txBody>
          <a:bodyPr>
            <a:no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</a:rPr>
              <a:t>revitalization in rural and small</a:t>
            </a:r>
            <a:br>
              <a:rPr lang="en-US" sz="4800" i="1" dirty="0" smtClean="0">
                <a:solidFill>
                  <a:schemeClr val="bg1"/>
                </a:solidFill>
              </a:rPr>
            </a:b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</a:rPr>
              <a:t>               communities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2636912"/>
            <a:ext cx="37444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Louis Halbgewachs</a:t>
            </a:r>
          </a:p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Lead </a:t>
            </a:r>
            <a:r>
              <a:rPr lang="en-US" sz="2800" dirty="0">
                <a:solidFill>
                  <a:srgbClr val="FFFFCC"/>
                </a:solidFill>
              </a:rPr>
              <a:t>Pastor</a:t>
            </a:r>
          </a:p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OneChurch.ca</a:t>
            </a:r>
          </a:p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Carlyle, SK</a:t>
            </a:r>
            <a:endParaRPr lang="en-US" sz="2800" dirty="0">
              <a:solidFill>
                <a:srgbClr val="FFFF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6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0" y="0"/>
            <a:ext cx="91609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9144000" cy="1546650"/>
          </a:xfrm>
        </p:spPr>
        <p:txBody>
          <a:bodyPr>
            <a:no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</a:rPr>
              <a:t>tenaciously pursuing the vision </a:t>
            </a:r>
            <a:br>
              <a:rPr lang="en-US" sz="4800" i="1" dirty="0" smtClean="0">
                <a:solidFill>
                  <a:schemeClr val="bg1"/>
                </a:solidFill>
              </a:rPr>
            </a:br>
            <a:r>
              <a:rPr lang="en-US" sz="4800" i="1" dirty="0">
                <a:solidFill>
                  <a:schemeClr val="bg1"/>
                </a:solidFill>
              </a:rPr>
              <a:t>	</a:t>
            </a:r>
            <a:r>
              <a:rPr lang="en-US" sz="4800" i="1" dirty="0" smtClean="0">
                <a:solidFill>
                  <a:schemeClr val="bg1"/>
                </a:solidFill>
              </a:rPr>
              <a:t>		of a new day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2708920"/>
            <a:ext cx="37444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CC"/>
                </a:solidFill>
              </a:rPr>
              <a:t>Bob Jones, Lead Pastor</a:t>
            </a:r>
          </a:p>
          <a:p>
            <a:pPr algn="r"/>
            <a:r>
              <a:rPr lang="en-US" sz="2800" dirty="0">
                <a:solidFill>
                  <a:srgbClr val="FFFFCC"/>
                </a:solidFill>
              </a:rPr>
              <a:t>North Pointe </a:t>
            </a:r>
          </a:p>
          <a:p>
            <a:pPr algn="r"/>
            <a:r>
              <a:rPr lang="en-US" sz="2800" dirty="0">
                <a:solidFill>
                  <a:srgbClr val="FFFFCC"/>
                </a:solidFill>
              </a:rPr>
              <a:t>Community </a:t>
            </a:r>
            <a:r>
              <a:rPr lang="en-US" sz="2800" dirty="0" smtClean="0">
                <a:solidFill>
                  <a:srgbClr val="FFFFCC"/>
                </a:solidFill>
              </a:rPr>
              <a:t>Church </a:t>
            </a:r>
            <a:r>
              <a:rPr lang="en-US" sz="2800" dirty="0">
                <a:solidFill>
                  <a:srgbClr val="FFFFCC"/>
                </a:solidFill>
              </a:rPr>
              <a:t>Edmonton, 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4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wallpaperdisk.com/wallpapers/Recomended-Green/2950x2094_GreenLeafs_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270" y="-60777"/>
            <a:ext cx="1714730" cy="12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980728"/>
            <a:ext cx="9144000" cy="105688"/>
          </a:xfrm>
          <a:prstGeom prst="rect">
            <a:avLst/>
          </a:prstGeom>
          <a:solidFill>
            <a:srgbClr val="599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520" y="1916832"/>
            <a:ext cx="8784976" cy="535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Addressing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plateau or decline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6125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principles and practices you heard when dealing with a church or ministry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is experiencing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plateau or decline.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6125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When the future is in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6125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Pragmatically, what strategies/initiatives/resources are you currently engaged in or interested in pursuing in order to ensure the ongoing vitality of your church or ministry?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746125" marR="0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Continual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renewal of vision even when stable, </a:t>
            </a:r>
            <a:endParaRPr lang="en-US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healthy or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growing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6125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principles and practices you heard when you are maintaining a continual renewal of vision and vitality.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16632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PAOC FAMILY CONVERSATION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08720"/>
            <a:ext cx="914400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80728"/>
            <a:ext cx="9144000" cy="830997"/>
          </a:xfrm>
          <a:prstGeom prst="rect">
            <a:avLst/>
          </a:prstGeom>
          <a:solidFill>
            <a:srgbClr val="59991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Appoint a group scribe to record your discussion including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key </a:t>
            </a:r>
            <a:r>
              <a:rPr lang="en-US" sz="2400" b="1" dirty="0">
                <a:solidFill>
                  <a:schemeClr val="bg1"/>
                </a:solidFill>
              </a:rPr>
              <a:t>points, </a:t>
            </a:r>
            <a:r>
              <a:rPr lang="en-US" sz="2400" b="1" dirty="0" smtClean="0">
                <a:solidFill>
                  <a:schemeClr val="bg1"/>
                </a:solidFill>
              </a:rPr>
              <a:t>principles, recommended </a:t>
            </a:r>
            <a:r>
              <a:rPr lang="en-US" sz="2400" b="1" dirty="0">
                <a:solidFill>
                  <a:schemeClr val="bg1"/>
                </a:solidFill>
              </a:rPr>
              <a:t>resources, etc.</a:t>
            </a:r>
          </a:p>
        </p:txBody>
      </p:sp>
    </p:spTree>
    <p:extLst>
      <p:ext uri="{BB962C8B-B14F-4D97-AF65-F5344CB8AC3E}">
        <p14:creationId xmlns:p14="http://schemas.microsoft.com/office/powerpoint/2010/main" val="366924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2531889"/>
            <a:ext cx="5184576" cy="252028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 Spiritual Vitality</a:t>
            </a:r>
          </a:p>
          <a:p>
            <a:r>
              <a:rPr lang="en-US" sz="4400" dirty="0" smtClean="0"/>
              <a:t> Theological Vitality</a:t>
            </a:r>
          </a:p>
          <a:p>
            <a:r>
              <a:rPr lang="en-US" sz="4400" dirty="0" smtClean="0"/>
              <a:t> Missional Vitality</a:t>
            </a: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413141" y="3789040"/>
            <a:ext cx="3374501" cy="3068960"/>
          </a:xfrm>
          <a:custGeom>
            <a:avLst/>
            <a:gdLst/>
            <a:ahLst/>
            <a:cxnLst>
              <a:cxn ang="0">
                <a:pos x="3583" y="2510"/>
              </a:cxn>
              <a:cxn ang="0">
                <a:pos x="2521" y="2334"/>
              </a:cxn>
              <a:cxn ang="0">
                <a:pos x="2982" y="701"/>
              </a:cxn>
              <a:cxn ang="0">
                <a:pos x="3342" y="1246"/>
              </a:cxn>
              <a:cxn ang="0">
                <a:pos x="3157" y="495"/>
              </a:cxn>
              <a:cxn ang="0">
                <a:pos x="3173" y="152"/>
              </a:cxn>
              <a:cxn ang="0">
                <a:pos x="3583" y="279"/>
              </a:cxn>
              <a:cxn ang="0">
                <a:pos x="3848" y="872"/>
              </a:cxn>
              <a:cxn ang="0">
                <a:pos x="4000" y="401"/>
              </a:cxn>
              <a:cxn ang="0">
                <a:pos x="4313" y="354"/>
              </a:cxn>
              <a:cxn ang="0">
                <a:pos x="4370" y="912"/>
              </a:cxn>
              <a:cxn ang="0">
                <a:pos x="3426" y="1478"/>
              </a:cxn>
              <a:cxn ang="0">
                <a:pos x="3908" y="1422"/>
              </a:cxn>
              <a:cxn ang="0">
                <a:pos x="3963" y="1701"/>
              </a:cxn>
              <a:cxn ang="0">
                <a:pos x="3155" y="1962"/>
              </a:cxn>
              <a:cxn ang="0">
                <a:pos x="4517" y="945"/>
              </a:cxn>
              <a:cxn ang="0">
                <a:pos x="5001" y="783"/>
              </a:cxn>
              <a:cxn ang="0">
                <a:pos x="4679" y="1623"/>
              </a:cxn>
              <a:cxn ang="0">
                <a:pos x="5142" y="1366"/>
              </a:cxn>
              <a:cxn ang="0">
                <a:pos x="5503" y="1312"/>
              </a:cxn>
              <a:cxn ang="0">
                <a:pos x="5631" y="1572"/>
              </a:cxn>
              <a:cxn ang="0">
                <a:pos x="5039" y="1968"/>
              </a:cxn>
              <a:cxn ang="0">
                <a:pos x="4629" y="1948"/>
              </a:cxn>
              <a:cxn ang="0">
                <a:pos x="4264" y="2234"/>
              </a:cxn>
              <a:cxn ang="0">
                <a:pos x="4821" y="2499"/>
              </a:cxn>
              <a:cxn ang="0">
                <a:pos x="5634" y="1994"/>
              </a:cxn>
              <a:cxn ang="0">
                <a:pos x="5163" y="2386"/>
              </a:cxn>
              <a:cxn ang="0">
                <a:pos x="5170" y="2729"/>
              </a:cxn>
              <a:cxn ang="0">
                <a:pos x="4976" y="2806"/>
              </a:cxn>
              <a:cxn ang="0">
                <a:pos x="4339" y="2916"/>
              </a:cxn>
              <a:cxn ang="0">
                <a:pos x="3626" y="2658"/>
              </a:cxn>
              <a:cxn ang="0">
                <a:pos x="3501" y="2710"/>
              </a:cxn>
              <a:cxn ang="0">
                <a:pos x="2125" y="4111"/>
              </a:cxn>
              <a:cxn ang="0">
                <a:pos x="2155" y="2748"/>
              </a:cxn>
              <a:cxn ang="0">
                <a:pos x="1905" y="2510"/>
              </a:cxn>
              <a:cxn ang="0">
                <a:pos x="1311" y="2776"/>
              </a:cxn>
              <a:cxn ang="0">
                <a:pos x="512" y="2916"/>
              </a:cxn>
              <a:cxn ang="0">
                <a:pos x="470" y="2623"/>
              </a:cxn>
              <a:cxn ang="0">
                <a:pos x="93" y="2407"/>
              </a:cxn>
              <a:cxn ang="0">
                <a:pos x="616" y="2293"/>
              </a:cxn>
              <a:cxn ang="0">
                <a:pos x="1222" y="2370"/>
              </a:cxn>
              <a:cxn ang="0">
                <a:pos x="1423" y="2205"/>
              </a:cxn>
              <a:cxn ang="0">
                <a:pos x="1158" y="1910"/>
              </a:cxn>
              <a:cxn ang="0">
                <a:pos x="531" y="1860"/>
              </a:cxn>
              <a:cxn ang="0">
                <a:pos x="250" y="1431"/>
              </a:cxn>
              <a:cxn ang="0">
                <a:pos x="440" y="1213"/>
              </a:cxn>
              <a:cxn ang="0">
                <a:pos x="1011" y="1556"/>
              </a:cxn>
              <a:cxn ang="0">
                <a:pos x="974" y="1305"/>
              </a:cxn>
              <a:cxn ang="0">
                <a:pos x="897" y="743"/>
              </a:cxn>
              <a:cxn ang="0">
                <a:pos x="1530" y="1630"/>
              </a:cxn>
              <a:cxn ang="0">
                <a:pos x="2034" y="1954"/>
              </a:cxn>
              <a:cxn ang="0">
                <a:pos x="1849" y="1654"/>
              </a:cxn>
              <a:cxn ang="0">
                <a:pos x="1884" y="1426"/>
              </a:cxn>
              <a:cxn ang="0">
                <a:pos x="2202" y="1471"/>
              </a:cxn>
              <a:cxn ang="0">
                <a:pos x="1058" y="544"/>
              </a:cxn>
              <a:cxn ang="0">
                <a:pos x="1596" y="833"/>
              </a:cxn>
              <a:cxn ang="0">
                <a:pos x="1746" y="513"/>
              </a:cxn>
              <a:cxn ang="0">
                <a:pos x="1915" y="969"/>
              </a:cxn>
              <a:cxn ang="0">
                <a:pos x="2170" y="574"/>
              </a:cxn>
              <a:cxn ang="0">
                <a:pos x="2420" y="500"/>
              </a:cxn>
              <a:cxn ang="0">
                <a:pos x="2657" y="842"/>
              </a:cxn>
              <a:cxn ang="0">
                <a:pos x="2706" y="1305"/>
              </a:cxn>
              <a:cxn ang="0">
                <a:pos x="2734" y="93"/>
              </a:cxn>
            </a:cxnLst>
            <a:rect l="0" t="0" r="r" b="b"/>
            <a:pathLst>
              <a:path w="5758" h="4116">
                <a:moveTo>
                  <a:pt x="3503" y="2246"/>
                </a:moveTo>
                <a:lnTo>
                  <a:pt x="3452" y="2252"/>
                </a:lnTo>
                <a:lnTo>
                  <a:pt x="3405" y="2260"/>
                </a:lnTo>
                <a:lnTo>
                  <a:pt x="3445" y="2273"/>
                </a:lnTo>
                <a:lnTo>
                  <a:pt x="3482" y="2292"/>
                </a:lnTo>
                <a:lnTo>
                  <a:pt x="3515" y="2318"/>
                </a:lnTo>
                <a:lnTo>
                  <a:pt x="3544" y="2349"/>
                </a:lnTo>
                <a:lnTo>
                  <a:pt x="3567" y="2388"/>
                </a:lnTo>
                <a:lnTo>
                  <a:pt x="3583" y="2429"/>
                </a:lnTo>
                <a:lnTo>
                  <a:pt x="3553" y="2438"/>
                </a:lnTo>
                <a:lnTo>
                  <a:pt x="3539" y="2400"/>
                </a:lnTo>
                <a:lnTo>
                  <a:pt x="3518" y="2365"/>
                </a:lnTo>
                <a:lnTo>
                  <a:pt x="3492" y="2337"/>
                </a:lnTo>
                <a:lnTo>
                  <a:pt x="3461" y="2314"/>
                </a:lnTo>
                <a:lnTo>
                  <a:pt x="3426" y="2297"/>
                </a:lnTo>
                <a:lnTo>
                  <a:pt x="3389" y="2288"/>
                </a:lnTo>
                <a:lnTo>
                  <a:pt x="3351" y="2286"/>
                </a:lnTo>
                <a:lnTo>
                  <a:pt x="3310" y="2293"/>
                </a:lnTo>
                <a:lnTo>
                  <a:pt x="3262" y="2318"/>
                </a:lnTo>
                <a:lnTo>
                  <a:pt x="3239" y="2335"/>
                </a:lnTo>
                <a:lnTo>
                  <a:pt x="3214" y="2358"/>
                </a:lnTo>
                <a:lnTo>
                  <a:pt x="3188" y="2384"/>
                </a:lnTo>
                <a:lnTo>
                  <a:pt x="3164" y="2414"/>
                </a:lnTo>
                <a:lnTo>
                  <a:pt x="3145" y="2447"/>
                </a:lnTo>
                <a:lnTo>
                  <a:pt x="3129" y="2485"/>
                </a:lnTo>
                <a:lnTo>
                  <a:pt x="3124" y="2523"/>
                </a:lnTo>
                <a:lnTo>
                  <a:pt x="3124" y="2586"/>
                </a:lnTo>
                <a:lnTo>
                  <a:pt x="3157" y="2588"/>
                </a:lnTo>
                <a:lnTo>
                  <a:pt x="3192" y="2590"/>
                </a:lnTo>
                <a:lnTo>
                  <a:pt x="3235" y="2583"/>
                </a:lnTo>
                <a:lnTo>
                  <a:pt x="3274" y="2567"/>
                </a:lnTo>
                <a:lnTo>
                  <a:pt x="3309" y="2543"/>
                </a:lnTo>
                <a:lnTo>
                  <a:pt x="3338" y="2513"/>
                </a:lnTo>
                <a:lnTo>
                  <a:pt x="3359" y="2476"/>
                </a:lnTo>
                <a:lnTo>
                  <a:pt x="3375" y="2436"/>
                </a:lnTo>
                <a:lnTo>
                  <a:pt x="3380" y="2391"/>
                </a:lnTo>
                <a:lnTo>
                  <a:pt x="3410" y="2391"/>
                </a:lnTo>
                <a:lnTo>
                  <a:pt x="3405" y="2440"/>
                </a:lnTo>
                <a:lnTo>
                  <a:pt x="3389" y="2483"/>
                </a:lnTo>
                <a:lnTo>
                  <a:pt x="3368" y="2523"/>
                </a:lnTo>
                <a:lnTo>
                  <a:pt x="3338" y="2558"/>
                </a:lnTo>
                <a:lnTo>
                  <a:pt x="3303" y="2586"/>
                </a:lnTo>
                <a:lnTo>
                  <a:pt x="3366" y="2577"/>
                </a:lnTo>
                <a:lnTo>
                  <a:pt x="3434" y="2562"/>
                </a:lnTo>
                <a:lnTo>
                  <a:pt x="3510" y="2539"/>
                </a:lnTo>
                <a:lnTo>
                  <a:pt x="3583" y="2510"/>
                </a:lnTo>
                <a:lnTo>
                  <a:pt x="3651" y="2473"/>
                </a:lnTo>
                <a:lnTo>
                  <a:pt x="3717" y="2429"/>
                </a:lnTo>
                <a:lnTo>
                  <a:pt x="3780" y="2381"/>
                </a:lnTo>
                <a:lnTo>
                  <a:pt x="3840" y="2325"/>
                </a:lnTo>
                <a:lnTo>
                  <a:pt x="3796" y="2304"/>
                </a:lnTo>
                <a:lnTo>
                  <a:pt x="3731" y="2279"/>
                </a:lnTo>
                <a:lnTo>
                  <a:pt x="3670" y="2262"/>
                </a:lnTo>
                <a:lnTo>
                  <a:pt x="3611" y="2250"/>
                </a:lnTo>
                <a:lnTo>
                  <a:pt x="3555" y="2246"/>
                </a:lnTo>
                <a:lnTo>
                  <a:pt x="3503" y="2246"/>
                </a:lnTo>
                <a:close/>
                <a:moveTo>
                  <a:pt x="2205" y="2246"/>
                </a:moveTo>
                <a:lnTo>
                  <a:pt x="2149" y="2250"/>
                </a:lnTo>
                <a:lnTo>
                  <a:pt x="2090" y="2262"/>
                </a:lnTo>
                <a:lnTo>
                  <a:pt x="2029" y="2279"/>
                </a:lnTo>
                <a:lnTo>
                  <a:pt x="1964" y="2304"/>
                </a:lnTo>
                <a:lnTo>
                  <a:pt x="1921" y="2325"/>
                </a:lnTo>
                <a:lnTo>
                  <a:pt x="1980" y="2381"/>
                </a:lnTo>
                <a:lnTo>
                  <a:pt x="2043" y="2429"/>
                </a:lnTo>
                <a:lnTo>
                  <a:pt x="2107" y="2473"/>
                </a:lnTo>
                <a:lnTo>
                  <a:pt x="2177" y="2510"/>
                </a:lnTo>
                <a:lnTo>
                  <a:pt x="2249" y="2539"/>
                </a:lnTo>
                <a:lnTo>
                  <a:pt x="2326" y="2562"/>
                </a:lnTo>
                <a:lnTo>
                  <a:pt x="2392" y="2577"/>
                </a:lnTo>
                <a:lnTo>
                  <a:pt x="2457" y="2586"/>
                </a:lnTo>
                <a:lnTo>
                  <a:pt x="2422" y="2558"/>
                </a:lnTo>
                <a:lnTo>
                  <a:pt x="2392" y="2523"/>
                </a:lnTo>
                <a:lnTo>
                  <a:pt x="2369" y="2483"/>
                </a:lnTo>
                <a:lnTo>
                  <a:pt x="2354" y="2440"/>
                </a:lnTo>
                <a:lnTo>
                  <a:pt x="2348" y="2391"/>
                </a:lnTo>
                <a:lnTo>
                  <a:pt x="2378" y="2391"/>
                </a:lnTo>
                <a:lnTo>
                  <a:pt x="2385" y="2436"/>
                </a:lnTo>
                <a:lnTo>
                  <a:pt x="2399" y="2476"/>
                </a:lnTo>
                <a:lnTo>
                  <a:pt x="2422" y="2513"/>
                </a:lnTo>
                <a:lnTo>
                  <a:pt x="2450" y="2543"/>
                </a:lnTo>
                <a:lnTo>
                  <a:pt x="2485" y="2567"/>
                </a:lnTo>
                <a:lnTo>
                  <a:pt x="2525" y="2583"/>
                </a:lnTo>
                <a:lnTo>
                  <a:pt x="2567" y="2590"/>
                </a:lnTo>
                <a:lnTo>
                  <a:pt x="2607" y="2588"/>
                </a:lnTo>
                <a:lnTo>
                  <a:pt x="2642" y="2584"/>
                </a:lnTo>
                <a:lnTo>
                  <a:pt x="2642" y="2503"/>
                </a:lnTo>
                <a:lnTo>
                  <a:pt x="2631" y="2466"/>
                </a:lnTo>
                <a:lnTo>
                  <a:pt x="2616" y="2433"/>
                </a:lnTo>
                <a:lnTo>
                  <a:pt x="2593" y="2403"/>
                </a:lnTo>
                <a:lnTo>
                  <a:pt x="2568" y="2375"/>
                </a:lnTo>
                <a:lnTo>
                  <a:pt x="2544" y="2353"/>
                </a:lnTo>
                <a:lnTo>
                  <a:pt x="2521" y="2334"/>
                </a:lnTo>
                <a:lnTo>
                  <a:pt x="2486" y="2313"/>
                </a:lnTo>
                <a:lnTo>
                  <a:pt x="2450" y="2293"/>
                </a:lnTo>
                <a:lnTo>
                  <a:pt x="2410" y="2286"/>
                </a:lnTo>
                <a:lnTo>
                  <a:pt x="2371" y="2288"/>
                </a:lnTo>
                <a:lnTo>
                  <a:pt x="2333" y="2297"/>
                </a:lnTo>
                <a:lnTo>
                  <a:pt x="2300" y="2314"/>
                </a:lnTo>
                <a:lnTo>
                  <a:pt x="2268" y="2337"/>
                </a:lnTo>
                <a:lnTo>
                  <a:pt x="2242" y="2365"/>
                </a:lnTo>
                <a:lnTo>
                  <a:pt x="2221" y="2400"/>
                </a:lnTo>
                <a:lnTo>
                  <a:pt x="2207" y="2438"/>
                </a:lnTo>
                <a:lnTo>
                  <a:pt x="2177" y="2429"/>
                </a:lnTo>
                <a:lnTo>
                  <a:pt x="2193" y="2388"/>
                </a:lnTo>
                <a:lnTo>
                  <a:pt x="2216" y="2349"/>
                </a:lnTo>
                <a:lnTo>
                  <a:pt x="2244" y="2318"/>
                </a:lnTo>
                <a:lnTo>
                  <a:pt x="2277" y="2292"/>
                </a:lnTo>
                <a:lnTo>
                  <a:pt x="2315" y="2273"/>
                </a:lnTo>
                <a:lnTo>
                  <a:pt x="2355" y="2260"/>
                </a:lnTo>
                <a:lnTo>
                  <a:pt x="2308" y="2252"/>
                </a:lnTo>
                <a:lnTo>
                  <a:pt x="2258" y="2246"/>
                </a:lnTo>
                <a:lnTo>
                  <a:pt x="2205" y="2246"/>
                </a:lnTo>
                <a:close/>
                <a:moveTo>
                  <a:pt x="2811" y="0"/>
                </a:moveTo>
                <a:lnTo>
                  <a:pt x="2949" y="0"/>
                </a:lnTo>
                <a:lnTo>
                  <a:pt x="2949" y="134"/>
                </a:lnTo>
                <a:lnTo>
                  <a:pt x="2963" y="122"/>
                </a:lnTo>
                <a:lnTo>
                  <a:pt x="2975" y="110"/>
                </a:lnTo>
                <a:lnTo>
                  <a:pt x="2998" y="79"/>
                </a:lnTo>
                <a:lnTo>
                  <a:pt x="3015" y="42"/>
                </a:lnTo>
                <a:lnTo>
                  <a:pt x="3024" y="4"/>
                </a:lnTo>
                <a:lnTo>
                  <a:pt x="3054" y="4"/>
                </a:lnTo>
                <a:lnTo>
                  <a:pt x="3043" y="49"/>
                </a:lnTo>
                <a:lnTo>
                  <a:pt x="3024" y="93"/>
                </a:lnTo>
                <a:lnTo>
                  <a:pt x="2996" y="131"/>
                </a:lnTo>
                <a:lnTo>
                  <a:pt x="2973" y="154"/>
                </a:lnTo>
                <a:lnTo>
                  <a:pt x="2949" y="173"/>
                </a:lnTo>
                <a:lnTo>
                  <a:pt x="2949" y="689"/>
                </a:lnTo>
                <a:lnTo>
                  <a:pt x="2979" y="661"/>
                </a:lnTo>
                <a:lnTo>
                  <a:pt x="3001" y="629"/>
                </a:lnTo>
                <a:lnTo>
                  <a:pt x="3019" y="593"/>
                </a:lnTo>
                <a:lnTo>
                  <a:pt x="3028" y="553"/>
                </a:lnTo>
                <a:lnTo>
                  <a:pt x="3029" y="509"/>
                </a:lnTo>
                <a:lnTo>
                  <a:pt x="3059" y="507"/>
                </a:lnTo>
                <a:lnTo>
                  <a:pt x="3059" y="553"/>
                </a:lnTo>
                <a:lnTo>
                  <a:pt x="3050" y="594"/>
                </a:lnTo>
                <a:lnTo>
                  <a:pt x="3033" y="635"/>
                </a:lnTo>
                <a:lnTo>
                  <a:pt x="3010" y="669"/>
                </a:lnTo>
                <a:lnTo>
                  <a:pt x="2982" y="701"/>
                </a:lnTo>
                <a:lnTo>
                  <a:pt x="2949" y="725"/>
                </a:lnTo>
                <a:lnTo>
                  <a:pt x="2949" y="1107"/>
                </a:lnTo>
                <a:lnTo>
                  <a:pt x="2979" y="1079"/>
                </a:lnTo>
                <a:lnTo>
                  <a:pt x="3003" y="1048"/>
                </a:lnTo>
                <a:lnTo>
                  <a:pt x="3021" y="1009"/>
                </a:lnTo>
                <a:lnTo>
                  <a:pt x="3031" y="969"/>
                </a:lnTo>
                <a:lnTo>
                  <a:pt x="3033" y="926"/>
                </a:lnTo>
                <a:lnTo>
                  <a:pt x="3063" y="924"/>
                </a:lnTo>
                <a:lnTo>
                  <a:pt x="3061" y="969"/>
                </a:lnTo>
                <a:lnTo>
                  <a:pt x="3052" y="1013"/>
                </a:lnTo>
                <a:lnTo>
                  <a:pt x="3036" y="1051"/>
                </a:lnTo>
                <a:lnTo>
                  <a:pt x="3012" y="1088"/>
                </a:lnTo>
                <a:lnTo>
                  <a:pt x="2984" y="1119"/>
                </a:lnTo>
                <a:lnTo>
                  <a:pt x="2949" y="1143"/>
                </a:lnTo>
                <a:lnTo>
                  <a:pt x="2949" y="1170"/>
                </a:lnTo>
                <a:lnTo>
                  <a:pt x="2951" y="1187"/>
                </a:lnTo>
                <a:lnTo>
                  <a:pt x="2953" y="1215"/>
                </a:lnTo>
                <a:lnTo>
                  <a:pt x="2956" y="1250"/>
                </a:lnTo>
                <a:lnTo>
                  <a:pt x="2960" y="1293"/>
                </a:lnTo>
                <a:lnTo>
                  <a:pt x="2963" y="1342"/>
                </a:lnTo>
                <a:lnTo>
                  <a:pt x="2968" y="1396"/>
                </a:lnTo>
                <a:lnTo>
                  <a:pt x="2973" y="1454"/>
                </a:lnTo>
                <a:lnTo>
                  <a:pt x="2994" y="1631"/>
                </a:lnTo>
                <a:lnTo>
                  <a:pt x="3001" y="1689"/>
                </a:lnTo>
                <a:lnTo>
                  <a:pt x="3043" y="1614"/>
                </a:lnTo>
                <a:lnTo>
                  <a:pt x="3092" y="1541"/>
                </a:lnTo>
                <a:lnTo>
                  <a:pt x="3106" y="1501"/>
                </a:lnTo>
                <a:lnTo>
                  <a:pt x="3111" y="1459"/>
                </a:lnTo>
                <a:lnTo>
                  <a:pt x="3110" y="1417"/>
                </a:lnTo>
                <a:lnTo>
                  <a:pt x="3099" y="1377"/>
                </a:lnTo>
                <a:lnTo>
                  <a:pt x="3080" y="1339"/>
                </a:lnTo>
                <a:lnTo>
                  <a:pt x="3054" y="1305"/>
                </a:lnTo>
                <a:lnTo>
                  <a:pt x="3021" y="1278"/>
                </a:lnTo>
                <a:lnTo>
                  <a:pt x="3036" y="1251"/>
                </a:lnTo>
                <a:lnTo>
                  <a:pt x="3071" y="1279"/>
                </a:lnTo>
                <a:lnTo>
                  <a:pt x="3099" y="1312"/>
                </a:lnTo>
                <a:lnTo>
                  <a:pt x="3120" y="1351"/>
                </a:lnTo>
                <a:lnTo>
                  <a:pt x="3134" y="1391"/>
                </a:lnTo>
                <a:lnTo>
                  <a:pt x="3141" y="1433"/>
                </a:lnTo>
                <a:lnTo>
                  <a:pt x="3141" y="1476"/>
                </a:lnTo>
                <a:lnTo>
                  <a:pt x="3190" y="1415"/>
                </a:lnTo>
                <a:lnTo>
                  <a:pt x="3244" y="1358"/>
                </a:lnTo>
                <a:lnTo>
                  <a:pt x="3303" y="1300"/>
                </a:lnTo>
                <a:lnTo>
                  <a:pt x="3323" y="1283"/>
                </a:lnTo>
                <a:lnTo>
                  <a:pt x="3340" y="1265"/>
                </a:lnTo>
                <a:lnTo>
                  <a:pt x="3342" y="1246"/>
                </a:lnTo>
                <a:lnTo>
                  <a:pt x="3344" y="1224"/>
                </a:lnTo>
                <a:lnTo>
                  <a:pt x="3330" y="1185"/>
                </a:lnTo>
                <a:lnTo>
                  <a:pt x="3309" y="1150"/>
                </a:lnTo>
                <a:lnTo>
                  <a:pt x="3284" y="1122"/>
                </a:lnTo>
                <a:lnTo>
                  <a:pt x="3255" y="1100"/>
                </a:lnTo>
                <a:lnTo>
                  <a:pt x="3220" y="1082"/>
                </a:lnTo>
                <a:lnTo>
                  <a:pt x="3183" y="1072"/>
                </a:lnTo>
                <a:lnTo>
                  <a:pt x="3145" y="1070"/>
                </a:lnTo>
                <a:lnTo>
                  <a:pt x="3106" y="1075"/>
                </a:lnTo>
                <a:lnTo>
                  <a:pt x="3099" y="1044"/>
                </a:lnTo>
                <a:lnTo>
                  <a:pt x="3146" y="1039"/>
                </a:lnTo>
                <a:lnTo>
                  <a:pt x="3192" y="1042"/>
                </a:lnTo>
                <a:lnTo>
                  <a:pt x="3237" y="1054"/>
                </a:lnTo>
                <a:lnTo>
                  <a:pt x="3277" y="1077"/>
                </a:lnTo>
                <a:lnTo>
                  <a:pt x="3312" y="1107"/>
                </a:lnTo>
                <a:lnTo>
                  <a:pt x="3342" y="1143"/>
                </a:lnTo>
                <a:lnTo>
                  <a:pt x="3337" y="1093"/>
                </a:lnTo>
                <a:lnTo>
                  <a:pt x="3326" y="1037"/>
                </a:lnTo>
                <a:lnTo>
                  <a:pt x="3310" y="981"/>
                </a:lnTo>
                <a:lnTo>
                  <a:pt x="3290" y="924"/>
                </a:lnTo>
                <a:lnTo>
                  <a:pt x="3260" y="866"/>
                </a:lnTo>
                <a:lnTo>
                  <a:pt x="3220" y="880"/>
                </a:lnTo>
                <a:lnTo>
                  <a:pt x="3178" y="885"/>
                </a:lnTo>
                <a:lnTo>
                  <a:pt x="3134" y="882"/>
                </a:lnTo>
                <a:lnTo>
                  <a:pt x="3094" y="872"/>
                </a:lnTo>
                <a:lnTo>
                  <a:pt x="3056" y="852"/>
                </a:lnTo>
                <a:lnTo>
                  <a:pt x="3019" y="826"/>
                </a:lnTo>
                <a:lnTo>
                  <a:pt x="2989" y="793"/>
                </a:lnTo>
                <a:lnTo>
                  <a:pt x="3014" y="776"/>
                </a:lnTo>
                <a:lnTo>
                  <a:pt x="3040" y="804"/>
                </a:lnTo>
                <a:lnTo>
                  <a:pt x="3070" y="826"/>
                </a:lnTo>
                <a:lnTo>
                  <a:pt x="3101" y="842"/>
                </a:lnTo>
                <a:lnTo>
                  <a:pt x="3136" y="852"/>
                </a:lnTo>
                <a:lnTo>
                  <a:pt x="3173" y="854"/>
                </a:lnTo>
                <a:lnTo>
                  <a:pt x="3209" y="851"/>
                </a:lnTo>
                <a:lnTo>
                  <a:pt x="3244" y="840"/>
                </a:lnTo>
                <a:lnTo>
                  <a:pt x="3211" y="797"/>
                </a:lnTo>
                <a:lnTo>
                  <a:pt x="3171" y="757"/>
                </a:lnTo>
                <a:lnTo>
                  <a:pt x="3124" y="720"/>
                </a:lnTo>
                <a:lnTo>
                  <a:pt x="3174" y="643"/>
                </a:lnTo>
                <a:lnTo>
                  <a:pt x="3178" y="645"/>
                </a:lnTo>
                <a:lnTo>
                  <a:pt x="3181" y="648"/>
                </a:lnTo>
                <a:lnTo>
                  <a:pt x="3186" y="608"/>
                </a:lnTo>
                <a:lnTo>
                  <a:pt x="3183" y="568"/>
                </a:lnTo>
                <a:lnTo>
                  <a:pt x="3174" y="530"/>
                </a:lnTo>
                <a:lnTo>
                  <a:pt x="3157" y="495"/>
                </a:lnTo>
                <a:lnTo>
                  <a:pt x="3134" y="464"/>
                </a:lnTo>
                <a:lnTo>
                  <a:pt x="3104" y="438"/>
                </a:lnTo>
                <a:lnTo>
                  <a:pt x="3070" y="417"/>
                </a:lnTo>
                <a:lnTo>
                  <a:pt x="3080" y="389"/>
                </a:lnTo>
                <a:lnTo>
                  <a:pt x="3117" y="410"/>
                </a:lnTo>
                <a:lnTo>
                  <a:pt x="3150" y="438"/>
                </a:lnTo>
                <a:lnTo>
                  <a:pt x="3176" y="469"/>
                </a:lnTo>
                <a:lnTo>
                  <a:pt x="3195" y="506"/>
                </a:lnTo>
                <a:lnTo>
                  <a:pt x="3209" y="544"/>
                </a:lnTo>
                <a:lnTo>
                  <a:pt x="3216" y="584"/>
                </a:lnTo>
                <a:lnTo>
                  <a:pt x="3216" y="626"/>
                </a:lnTo>
                <a:lnTo>
                  <a:pt x="3207" y="668"/>
                </a:lnTo>
                <a:lnTo>
                  <a:pt x="3256" y="713"/>
                </a:lnTo>
                <a:lnTo>
                  <a:pt x="3298" y="762"/>
                </a:lnTo>
                <a:lnTo>
                  <a:pt x="3333" y="811"/>
                </a:lnTo>
                <a:lnTo>
                  <a:pt x="3363" y="863"/>
                </a:lnTo>
                <a:lnTo>
                  <a:pt x="3386" y="915"/>
                </a:lnTo>
                <a:lnTo>
                  <a:pt x="3403" y="967"/>
                </a:lnTo>
                <a:lnTo>
                  <a:pt x="3415" y="1020"/>
                </a:lnTo>
                <a:lnTo>
                  <a:pt x="3424" y="1068"/>
                </a:lnTo>
                <a:lnTo>
                  <a:pt x="3429" y="1117"/>
                </a:lnTo>
                <a:lnTo>
                  <a:pt x="3433" y="1161"/>
                </a:lnTo>
                <a:lnTo>
                  <a:pt x="3485" y="1088"/>
                </a:lnTo>
                <a:lnTo>
                  <a:pt x="3532" y="1011"/>
                </a:lnTo>
                <a:lnTo>
                  <a:pt x="3571" y="933"/>
                </a:lnTo>
                <a:lnTo>
                  <a:pt x="3606" y="854"/>
                </a:lnTo>
                <a:lnTo>
                  <a:pt x="3544" y="809"/>
                </a:lnTo>
                <a:lnTo>
                  <a:pt x="3490" y="757"/>
                </a:lnTo>
                <a:lnTo>
                  <a:pt x="3441" y="701"/>
                </a:lnTo>
                <a:lnTo>
                  <a:pt x="3401" y="638"/>
                </a:lnTo>
                <a:lnTo>
                  <a:pt x="3366" y="572"/>
                </a:lnTo>
                <a:lnTo>
                  <a:pt x="3338" y="500"/>
                </a:lnTo>
                <a:lnTo>
                  <a:pt x="3319" y="425"/>
                </a:lnTo>
                <a:lnTo>
                  <a:pt x="3305" y="345"/>
                </a:lnTo>
                <a:lnTo>
                  <a:pt x="3262" y="323"/>
                </a:lnTo>
                <a:lnTo>
                  <a:pt x="3221" y="295"/>
                </a:lnTo>
                <a:lnTo>
                  <a:pt x="3186" y="262"/>
                </a:lnTo>
                <a:lnTo>
                  <a:pt x="3157" y="222"/>
                </a:lnTo>
                <a:lnTo>
                  <a:pt x="3131" y="171"/>
                </a:lnTo>
                <a:lnTo>
                  <a:pt x="3115" y="119"/>
                </a:lnTo>
                <a:lnTo>
                  <a:pt x="3108" y="63"/>
                </a:lnTo>
                <a:lnTo>
                  <a:pt x="3110" y="7"/>
                </a:lnTo>
                <a:lnTo>
                  <a:pt x="3155" y="11"/>
                </a:lnTo>
                <a:lnTo>
                  <a:pt x="3153" y="60"/>
                </a:lnTo>
                <a:lnTo>
                  <a:pt x="3159" y="107"/>
                </a:lnTo>
                <a:lnTo>
                  <a:pt x="3173" y="152"/>
                </a:lnTo>
                <a:lnTo>
                  <a:pt x="3195" y="195"/>
                </a:lnTo>
                <a:lnTo>
                  <a:pt x="3225" y="234"/>
                </a:lnTo>
                <a:lnTo>
                  <a:pt x="3260" y="267"/>
                </a:lnTo>
                <a:lnTo>
                  <a:pt x="3300" y="293"/>
                </a:lnTo>
                <a:lnTo>
                  <a:pt x="3298" y="215"/>
                </a:lnTo>
                <a:lnTo>
                  <a:pt x="3302" y="143"/>
                </a:lnTo>
                <a:lnTo>
                  <a:pt x="3309" y="79"/>
                </a:lnTo>
                <a:lnTo>
                  <a:pt x="3317" y="26"/>
                </a:lnTo>
                <a:lnTo>
                  <a:pt x="3406" y="37"/>
                </a:lnTo>
                <a:lnTo>
                  <a:pt x="3400" y="77"/>
                </a:lnTo>
                <a:lnTo>
                  <a:pt x="3394" y="124"/>
                </a:lnTo>
                <a:lnTo>
                  <a:pt x="3389" y="176"/>
                </a:lnTo>
                <a:lnTo>
                  <a:pt x="3387" y="234"/>
                </a:lnTo>
                <a:lnTo>
                  <a:pt x="3391" y="295"/>
                </a:lnTo>
                <a:lnTo>
                  <a:pt x="3400" y="366"/>
                </a:lnTo>
                <a:lnTo>
                  <a:pt x="3413" y="434"/>
                </a:lnTo>
                <a:lnTo>
                  <a:pt x="3433" y="499"/>
                </a:lnTo>
                <a:lnTo>
                  <a:pt x="3459" y="558"/>
                </a:lnTo>
                <a:lnTo>
                  <a:pt x="3490" y="612"/>
                </a:lnTo>
                <a:lnTo>
                  <a:pt x="3529" y="662"/>
                </a:lnTo>
                <a:lnTo>
                  <a:pt x="3546" y="628"/>
                </a:lnTo>
                <a:lnTo>
                  <a:pt x="3557" y="589"/>
                </a:lnTo>
                <a:lnTo>
                  <a:pt x="3560" y="551"/>
                </a:lnTo>
                <a:lnTo>
                  <a:pt x="3557" y="513"/>
                </a:lnTo>
                <a:lnTo>
                  <a:pt x="3546" y="476"/>
                </a:lnTo>
                <a:lnTo>
                  <a:pt x="3529" y="439"/>
                </a:lnTo>
                <a:lnTo>
                  <a:pt x="3503" y="408"/>
                </a:lnTo>
                <a:lnTo>
                  <a:pt x="3523" y="387"/>
                </a:lnTo>
                <a:lnTo>
                  <a:pt x="3550" y="420"/>
                </a:lnTo>
                <a:lnTo>
                  <a:pt x="3571" y="455"/>
                </a:lnTo>
                <a:lnTo>
                  <a:pt x="3583" y="493"/>
                </a:lnTo>
                <a:lnTo>
                  <a:pt x="3590" y="533"/>
                </a:lnTo>
                <a:lnTo>
                  <a:pt x="3590" y="574"/>
                </a:lnTo>
                <a:lnTo>
                  <a:pt x="3583" y="614"/>
                </a:lnTo>
                <a:lnTo>
                  <a:pt x="3569" y="652"/>
                </a:lnTo>
                <a:lnTo>
                  <a:pt x="3550" y="687"/>
                </a:lnTo>
                <a:lnTo>
                  <a:pt x="3592" y="727"/>
                </a:lnTo>
                <a:lnTo>
                  <a:pt x="3639" y="765"/>
                </a:lnTo>
                <a:lnTo>
                  <a:pt x="3667" y="669"/>
                </a:lnTo>
                <a:lnTo>
                  <a:pt x="3689" y="575"/>
                </a:lnTo>
                <a:lnTo>
                  <a:pt x="3707" y="485"/>
                </a:lnTo>
                <a:lnTo>
                  <a:pt x="3719" y="399"/>
                </a:lnTo>
                <a:lnTo>
                  <a:pt x="3679" y="377"/>
                </a:lnTo>
                <a:lnTo>
                  <a:pt x="3642" y="349"/>
                </a:lnTo>
                <a:lnTo>
                  <a:pt x="3611" y="317"/>
                </a:lnTo>
                <a:lnTo>
                  <a:pt x="3583" y="279"/>
                </a:lnTo>
                <a:lnTo>
                  <a:pt x="3557" y="227"/>
                </a:lnTo>
                <a:lnTo>
                  <a:pt x="3539" y="173"/>
                </a:lnTo>
                <a:lnTo>
                  <a:pt x="3532" y="115"/>
                </a:lnTo>
                <a:lnTo>
                  <a:pt x="3536" y="58"/>
                </a:lnTo>
                <a:lnTo>
                  <a:pt x="3558" y="61"/>
                </a:lnTo>
                <a:lnTo>
                  <a:pt x="3581" y="66"/>
                </a:lnTo>
                <a:lnTo>
                  <a:pt x="3578" y="115"/>
                </a:lnTo>
                <a:lnTo>
                  <a:pt x="3583" y="164"/>
                </a:lnTo>
                <a:lnTo>
                  <a:pt x="3599" y="211"/>
                </a:lnTo>
                <a:lnTo>
                  <a:pt x="3621" y="255"/>
                </a:lnTo>
                <a:lnTo>
                  <a:pt x="3651" y="293"/>
                </a:lnTo>
                <a:lnTo>
                  <a:pt x="3684" y="324"/>
                </a:lnTo>
                <a:lnTo>
                  <a:pt x="3724" y="351"/>
                </a:lnTo>
                <a:lnTo>
                  <a:pt x="3730" y="286"/>
                </a:lnTo>
                <a:lnTo>
                  <a:pt x="3733" y="227"/>
                </a:lnTo>
                <a:lnTo>
                  <a:pt x="3733" y="100"/>
                </a:lnTo>
                <a:lnTo>
                  <a:pt x="3853" y="131"/>
                </a:lnTo>
                <a:lnTo>
                  <a:pt x="3853" y="185"/>
                </a:lnTo>
                <a:lnTo>
                  <a:pt x="3852" y="251"/>
                </a:lnTo>
                <a:lnTo>
                  <a:pt x="3846" y="326"/>
                </a:lnTo>
                <a:lnTo>
                  <a:pt x="3838" y="408"/>
                </a:lnTo>
                <a:lnTo>
                  <a:pt x="3826" y="499"/>
                </a:lnTo>
                <a:lnTo>
                  <a:pt x="3808" y="594"/>
                </a:lnTo>
                <a:lnTo>
                  <a:pt x="3785" y="694"/>
                </a:lnTo>
                <a:lnTo>
                  <a:pt x="3756" y="797"/>
                </a:lnTo>
                <a:lnTo>
                  <a:pt x="3717" y="901"/>
                </a:lnTo>
                <a:lnTo>
                  <a:pt x="3672" y="1004"/>
                </a:lnTo>
                <a:lnTo>
                  <a:pt x="3716" y="1007"/>
                </a:lnTo>
                <a:lnTo>
                  <a:pt x="3759" y="1002"/>
                </a:lnTo>
                <a:lnTo>
                  <a:pt x="3803" y="990"/>
                </a:lnTo>
                <a:lnTo>
                  <a:pt x="3824" y="981"/>
                </a:lnTo>
                <a:lnTo>
                  <a:pt x="3845" y="969"/>
                </a:lnTo>
                <a:lnTo>
                  <a:pt x="3829" y="929"/>
                </a:lnTo>
                <a:lnTo>
                  <a:pt x="3820" y="887"/>
                </a:lnTo>
                <a:lnTo>
                  <a:pt x="3819" y="845"/>
                </a:lnTo>
                <a:lnTo>
                  <a:pt x="3824" y="804"/>
                </a:lnTo>
                <a:lnTo>
                  <a:pt x="3838" y="763"/>
                </a:lnTo>
                <a:lnTo>
                  <a:pt x="3857" y="727"/>
                </a:lnTo>
                <a:lnTo>
                  <a:pt x="3885" y="694"/>
                </a:lnTo>
                <a:lnTo>
                  <a:pt x="3918" y="666"/>
                </a:lnTo>
                <a:lnTo>
                  <a:pt x="3934" y="690"/>
                </a:lnTo>
                <a:lnTo>
                  <a:pt x="3901" y="718"/>
                </a:lnTo>
                <a:lnTo>
                  <a:pt x="3876" y="753"/>
                </a:lnTo>
                <a:lnTo>
                  <a:pt x="3859" y="790"/>
                </a:lnTo>
                <a:lnTo>
                  <a:pt x="3850" y="830"/>
                </a:lnTo>
                <a:lnTo>
                  <a:pt x="3848" y="872"/>
                </a:lnTo>
                <a:lnTo>
                  <a:pt x="3853" y="913"/>
                </a:lnTo>
                <a:lnTo>
                  <a:pt x="3869" y="953"/>
                </a:lnTo>
                <a:lnTo>
                  <a:pt x="3904" y="922"/>
                </a:lnTo>
                <a:lnTo>
                  <a:pt x="3932" y="887"/>
                </a:lnTo>
                <a:lnTo>
                  <a:pt x="3955" y="845"/>
                </a:lnTo>
                <a:lnTo>
                  <a:pt x="3995" y="865"/>
                </a:lnTo>
                <a:lnTo>
                  <a:pt x="3970" y="910"/>
                </a:lnTo>
                <a:lnTo>
                  <a:pt x="3941" y="948"/>
                </a:lnTo>
                <a:lnTo>
                  <a:pt x="3904" y="983"/>
                </a:lnTo>
                <a:lnTo>
                  <a:pt x="3864" y="1011"/>
                </a:lnTo>
                <a:lnTo>
                  <a:pt x="3819" y="1034"/>
                </a:lnTo>
                <a:lnTo>
                  <a:pt x="3777" y="1046"/>
                </a:lnTo>
                <a:lnTo>
                  <a:pt x="3735" y="1053"/>
                </a:lnTo>
                <a:lnTo>
                  <a:pt x="3693" y="1053"/>
                </a:lnTo>
                <a:lnTo>
                  <a:pt x="3651" y="1048"/>
                </a:lnTo>
                <a:lnTo>
                  <a:pt x="3609" y="1121"/>
                </a:lnTo>
                <a:lnTo>
                  <a:pt x="3560" y="1192"/>
                </a:lnTo>
                <a:lnTo>
                  <a:pt x="3506" y="1264"/>
                </a:lnTo>
                <a:lnTo>
                  <a:pt x="3609" y="1241"/>
                </a:lnTo>
                <a:lnTo>
                  <a:pt x="3707" y="1211"/>
                </a:lnTo>
                <a:lnTo>
                  <a:pt x="3801" y="1176"/>
                </a:lnTo>
                <a:lnTo>
                  <a:pt x="3892" y="1135"/>
                </a:lnTo>
                <a:lnTo>
                  <a:pt x="3977" y="1086"/>
                </a:lnTo>
                <a:lnTo>
                  <a:pt x="4060" y="1032"/>
                </a:lnTo>
                <a:lnTo>
                  <a:pt x="4136" y="971"/>
                </a:lnTo>
                <a:lnTo>
                  <a:pt x="4101" y="913"/>
                </a:lnTo>
                <a:lnTo>
                  <a:pt x="4075" y="852"/>
                </a:lnTo>
                <a:lnTo>
                  <a:pt x="4058" y="791"/>
                </a:lnTo>
                <a:lnTo>
                  <a:pt x="4046" y="730"/>
                </a:lnTo>
                <a:lnTo>
                  <a:pt x="4040" y="668"/>
                </a:lnTo>
                <a:lnTo>
                  <a:pt x="4042" y="607"/>
                </a:lnTo>
                <a:lnTo>
                  <a:pt x="4047" y="547"/>
                </a:lnTo>
                <a:lnTo>
                  <a:pt x="4012" y="513"/>
                </a:lnTo>
                <a:lnTo>
                  <a:pt x="3984" y="471"/>
                </a:lnTo>
                <a:lnTo>
                  <a:pt x="3962" y="427"/>
                </a:lnTo>
                <a:lnTo>
                  <a:pt x="3946" y="378"/>
                </a:lnTo>
                <a:lnTo>
                  <a:pt x="3937" y="323"/>
                </a:lnTo>
                <a:lnTo>
                  <a:pt x="3939" y="269"/>
                </a:lnTo>
                <a:lnTo>
                  <a:pt x="3948" y="215"/>
                </a:lnTo>
                <a:lnTo>
                  <a:pt x="3967" y="164"/>
                </a:lnTo>
                <a:lnTo>
                  <a:pt x="4011" y="178"/>
                </a:lnTo>
                <a:lnTo>
                  <a:pt x="3993" y="223"/>
                </a:lnTo>
                <a:lnTo>
                  <a:pt x="3983" y="269"/>
                </a:lnTo>
                <a:lnTo>
                  <a:pt x="3983" y="317"/>
                </a:lnTo>
                <a:lnTo>
                  <a:pt x="3990" y="366"/>
                </a:lnTo>
                <a:lnTo>
                  <a:pt x="4000" y="401"/>
                </a:lnTo>
                <a:lnTo>
                  <a:pt x="4016" y="434"/>
                </a:lnTo>
                <a:lnTo>
                  <a:pt x="4033" y="464"/>
                </a:lnTo>
                <a:lnTo>
                  <a:pt x="4056" y="492"/>
                </a:lnTo>
                <a:lnTo>
                  <a:pt x="4070" y="427"/>
                </a:lnTo>
                <a:lnTo>
                  <a:pt x="4087" y="366"/>
                </a:lnTo>
                <a:lnTo>
                  <a:pt x="4107" y="312"/>
                </a:lnTo>
                <a:lnTo>
                  <a:pt x="4126" y="265"/>
                </a:lnTo>
                <a:lnTo>
                  <a:pt x="4143" y="225"/>
                </a:lnTo>
                <a:lnTo>
                  <a:pt x="4227" y="258"/>
                </a:lnTo>
                <a:lnTo>
                  <a:pt x="4213" y="293"/>
                </a:lnTo>
                <a:lnTo>
                  <a:pt x="4196" y="333"/>
                </a:lnTo>
                <a:lnTo>
                  <a:pt x="4178" y="382"/>
                </a:lnTo>
                <a:lnTo>
                  <a:pt x="4163" y="434"/>
                </a:lnTo>
                <a:lnTo>
                  <a:pt x="4149" y="492"/>
                </a:lnTo>
                <a:lnTo>
                  <a:pt x="4138" y="551"/>
                </a:lnTo>
                <a:lnTo>
                  <a:pt x="4133" y="614"/>
                </a:lnTo>
                <a:lnTo>
                  <a:pt x="4133" y="676"/>
                </a:lnTo>
                <a:lnTo>
                  <a:pt x="4138" y="739"/>
                </a:lnTo>
                <a:lnTo>
                  <a:pt x="4154" y="802"/>
                </a:lnTo>
                <a:lnTo>
                  <a:pt x="4182" y="772"/>
                </a:lnTo>
                <a:lnTo>
                  <a:pt x="4204" y="737"/>
                </a:lnTo>
                <a:lnTo>
                  <a:pt x="4218" y="697"/>
                </a:lnTo>
                <a:lnTo>
                  <a:pt x="4224" y="657"/>
                </a:lnTo>
                <a:lnTo>
                  <a:pt x="4222" y="614"/>
                </a:lnTo>
                <a:lnTo>
                  <a:pt x="4211" y="572"/>
                </a:lnTo>
                <a:lnTo>
                  <a:pt x="4239" y="560"/>
                </a:lnTo>
                <a:lnTo>
                  <a:pt x="4252" y="603"/>
                </a:lnTo>
                <a:lnTo>
                  <a:pt x="4255" y="647"/>
                </a:lnTo>
                <a:lnTo>
                  <a:pt x="4250" y="690"/>
                </a:lnTo>
                <a:lnTo>
                  <a:pt x="4239" y="730"/>
                </a:lnTo>
                <a:lnTo>
                  <a:pt x="4220" y="769"/>
                </a:lnTo>
                <a:lnTo>
                  <a:pt x="4196" y="804"/>
                </a:lnTo>
                <a:lnTo>
                  <a:pt x="4164" y="833"/>
                </a:lnTo>
                <a:lnTo>
                  <a:pt x="4182" y="872"/>
                </a:lnTo>
                <a:lnTo>
                  <a:pt x="4204" y="910"/>
                </a:lnTo>
                <a:lnTo>
                  <a:pt x="4264" y="847"/>
                </a:lnTo>
                <a:lnTo>
                  <a:pt x="4320" y="781"/>
                </a:lnTo>
                <a:lnTo>
                  <a:pt x="4365" y="720"/>
                </a:lnTo>
                <a:lnTo>
                  <a:pt x="4405" y="661"/>
                </a:lnTo>
                <a:lnTo>
                  <a:pt x="4377" y="629"/>
                </a:lnTo>
                <a:lnTo>
                  <a:pt x="4353" y="594"/>
                </a:lnTo>
                <a:lnTo>
                  <a:pt x="4334" y="556"/>
                </a:lnTo>
                <a:lnTo>
                  <a:pt x="4318" y="516"/>
                </a:lnTo>
                <a:lnTo>
                  <a:pt x="4307" y="462"/>
                </a:lnTo>
                <a:lnTo>
                  <a:pt x="4306" y="408"/>
                </a:lnTo>
                <a:lnTo>
                  <a:pt x="4313" y="354"/>
                </a:lnTo>
                <a:lnTo>
                  <a:pt x="4328" y="302"/>
                </a:lnTo>
                <a:lnTo>
                  <a:pt x="4370" y="321"/>
                </a:lnTo>
                <a:lnTo>
                  <a:pt x="4356" y="370"/>
                </a:lnTo>
                <a:lnTo>
                  <a:pt x="4351" y="420"/>
                </a:lnTo>
                <a:lnTo>
                  <a:pt x="4381" y="412"/>
                </a:lnTo>
                <a:lnTo>
                  <a:pt x="4409" y="398"/>
                </a:lnTo>
                <a:lnTo>
                  <a:pt x="4431" y="382"/>
                </a:lnTo>
                <a:lnTo>
                  <a:pt x="4454" y="363"/>
                </a:lnTo>
                <a:lnTo>
                  <a:pt x="4468" y="370"/>
                </a:lnTo>
                <a:lnTo>
                  <a:pt x="4480" y="377"/>
                </a:lnTo>
                <a:lnTo>
                  <a:pt x="4454" y="403"/>
                </a:lnTo>
                <a:lnTo>
                  <a:pt x="4423" y="425"/>
                </a:lnTo>
                <a:lnTo>
                  <a:pt x="4388" y="441"/>
                </a:lnTo>
                <a:lnTo>
                  <a:pt x="4351" y="450"/>
                </a:lnTo>
                <a:lnTo>
                  <a:pt x="4355" y="478"/>
                </a:lnTo>
                <a:lnTo>
                  <a:pt x="4362" y="504"/>
                </a:lnTo>
                <a:lnTo>
                  <a:pt x="4379" y="547"/>
                </a:lnTo>
                <a:lnTo>
                  <a:pt x="4402" y="586"/>
                </a:lnTo>
                <a:lnTo>
                  <a:pt x="4430" y="621"/>
                </a:lnTo>
                <a:lnTo>
                  <a:pt x="4459" y="570"/>
                </a:lnTo>
                <a:lnTo>
                  <a:pt x="4484" y="521"/>
                </a:lnTo>
                <a:lnTo>
                  <a:pt x="4505" y="478"/>
                </a:lnTo>
                <a:lnTo>
                  <a:pt x="4520" y="439"/>
                </a:lnTo>
                <a:lnTo>
                  <a:pt x="4534" y="405"/>
                </a:lnTo>
                <a:lnTo>
                  <a:pt x="4589" y="434"/>
                </a:lnTo>
                <a:lnTo>
                  <a:pt x="4641" y="466"/>
                </a:lnTo>
                <a:lnTo>
                  <a:pt x="4627" y="499"/>
                </a:lnTo>
                <a:lnTo>
                  <a:pt x="4610" y="537"/>
                </a:lnTo>
                <a:lnTo>
                  <a:pt x="4590" y="577"/>
                </a:lnTo>
                <a:lnTo>
                  <a:pt x="4613" y="577"/>
                </a:lnTo>
                <a:lnTo>
                  <a:pt x="4634" y="574"/>
                </a:lnTo>
                <a:lnTo>
                  <a:pt x="4669" y="561"/>
                </a:lnTo>
                <a:lnTo>
                  <a:pt x="4702" y="544"/>
                </a:lnTo>
                <a:lnTo>
                  <a:pt x="4730" y="521"/>
                </a:lnTo>
                <a:lnTo>
                  <a:pt x="4744" y="530"/>
                </a:lnTo>
                <a:lnTo>
                  <a:pt x="4756" y="539"/>
                </a:lnTo>
                <a:lnTo>
                  <a:pt x="4721" y="568"/>
                </a:lnTo>
                <a:lnTo>
                  <a:pt x="4683" y="589"/>
                </a:lnTo>
                <a:lnTo>
                  <a:pt x="4641" y="603"/>
                </a:lnTo>
                <a:lnTo>
                  <a:pt x="4608" y="608"/>
                </a:lnTo>
                <a:lnTo>
                  <a:pt x="4575" y="608"/>
                </a:lnTo>
                <a:lnTo>
                  <a:pt x="4543" y="666"/>
                </a:lnTo>
                <a:lnTo>
                  <a:pt x="4506" y="727"/>
                </a:lnTo>
                <a:lnTo>
                  <a:pt x="4465" y="791"/>
                </a:lnTo>
                <a:lnTo>
                  <a:pt x="4416" y="856"/>
                </a:lnTo>
                <a:lnTo>
                  <a:pt x="4370" y="912"/>
                </a:lnTo>
                <a:lnTo>
                  <a:pt x="4318" y="967"/>
                </a:lnTo>
                <a:lnTo>
                  <a:pt x="4259" y="1025"/>
                </a:lnTo>
                <a:lnTo>
                  <a:pt x="4192" y="1081"/>
                </a:lnTo>
                <a:lnTo>
                  <a:pt x="4229" y="1091"/>
                </a:lnTo>
                <a:lnTo>
                  <a:pt x="4264" y="1093"/>
                </a:lnTo>
                <a:lnTo>
                  <a:pt x="4300" y="1088"/>
                </a:lnTo>
                <a:lnTo>
                  <a:pt x="4335" y="1077"/>
                </a:lnTo>
                <a:lnTo>
                  <a:pt x="4369" y="1060"/>
                </a:lnTo>
                <a:lnTo>
                  <a:pt x="4396" y="1035"/>
                </a:lnTo>
                <a:lnTo>
                  <a:pt x="4421" y="1004"/>
                </a:lnTo>
                <a:lnTo>
                  <a:pt x="4445" y="1021"/>
                </a:lnTo>
                <a:lnTo>
                  <a:pt x="4419" y="1054"/>
                </a:lnTo>
                <a:lnTo>
                  <a:pt x="4390" y="1081"/>
                </a:lnTo>
                <a:lnTo>
                  <a:pt x="4355" y="1102"/>
                </a:lnTo>
                <a:lnTo>
                  <a:pt x="4318" y="1115"/>
                </a:lnTo>
                <a:lnTo>
                  <a:pt x="4280" y="1122"/>
                </a:lnTo>
                <a:lnTo>
                  <a:pt x="4241" y="1122"/>
                </a:lnTo>
                <a:lnTo>
                  <a:pt x="4203" y="1117"/>
                </a:lnTo>
                <a:lnTo>
                  <a:pt x="4164" y="1103"/>
                </a:lnTo>
                <a:lnTo>
                  <a:pt x="4101" y="1150"/>
                </a:lnTo>
                <a:lnTo>
                  <a:pt x="4033" y="1194"/>
                </a:lnTo>
                <a:lnTo>
                  <a:pt x="3960" y="1236"/>
                </a:lnTo>
                <a:lnTo>
                  <a:pt x="3880" y="1274"/>
                </a:lnTo>
                <a:lnTo>
                  <a:pt x="3796" y="1309"/>
                </a:lnTo>
                <a:lnTo>
                  <a:pt x="3705" y="1340"/>
                </a:lnTo>
                <a:lnTo>
                  <a:pt x="3609" y="1366"/>
                </a:lnTo>
                <a:lnTo>
                  <a:pt x="3506" y="1387"/>
                </a:lnTo>
                <a:lnTo>
                  <a:pt x="3398" y="1403"/>
                </a:lnTo>
                <a:lnTo>
                  <a:pt x="3433" y="1429"/>
                </a:lnTo>
                <a:lnTo>
                  <a:pt x="3473" y="1450"/>
                </a:lnTo>
                <a:lnTo>
                  <a:pt x="3515" y="1464"/>
                </a:lnTo>
                <a:lnTo>
                  <a:pt x="3558" y="1471"/>
                </a:lnTo>
                <a:lnTo>
                  <a:pt x="3600" y="1469"/>
                </a:lnTo>
                <a:lnTo>
                  <a:pt x="3642" y="1462"/>
                </a:lnTo>
                <a:lnTo>
                  <a:pt x="3681" y="1448"/>
                </a:lnTo>
                <a:lnTo>
                  <a:pt x="3717" y="1427"/>
                </a:lnTo>
                <a:lnTo>
                  <a:pt x="3752" y="1401"/>
                </a:lnTo>
                <a:lnTo>
                  <a:pt x="3782" y="1436"/>
                </a:lnTo>
                <a:lnTo>
                  <a:pt x="3742" y="1467"/>
                </a:lnTo>
                <a:lnTo>
                  <a:pt x="3700" y="1490"/>
                </a:lnTo>
                <a:lnTo>
                  <a:pt x="3653" y="1508"/>
                </a:lnTo>
                <a:lnTo>
                  <a:pt x="3604" y="1516"/>
                </a:lnTo>
                <a:lnTo>
                  <a:pt x="3555" y="1516"/>
                </a:lnTo>
                <a:lnTo>
                  <a:pt x="3510" y="1509"/>
                </a:lnTo>
                <a:lnTo>
                  <a:pt x="3466" y="1497"/>
                </a:lnTo>
                <a:lnTo>
                  <a:pt x="3426" y="1478"/>
                </a:lnTo>
                <a:lnTo>
                  <a:pt x="3387" y="1454"/>
                </a:lnTo>
                <a:lnTo>
                  <a:pt x="3352" y="1422"/>
                </a:lnTo>
                <a:lnTo>
                  <a:pt x="3345" y="1427"/>
                </a:lnTo>
                <a:lnTo>
                  <a:pt x="3340" y="1434"/>
                </a:lnTo>
                <a:lnTo>
                  <a:pt x="3335" y="1440"/>
                </a:lnTo>
                <a:lnTo>
                  <a:pt x="3319" y="1464"/>
                </a:lnTo>
                <a:lnTo>
                  <a:pt x="3302" y="1495"/>
                </a:lnTo>
                <a:lnTo>
                  <a:pt x="3281" y="1534"/>
                </a:lnTo>
                <a:lnTo>
                  <a:pt x="3258" y="1582"/>
                </a:lnTo>
                <a:lnTo>
                  <a:pt x="3237" y="1640"/>
                </a:lnTo>
                <a:lnTo>
                  <a:pt x="3214" y="1706"/>
                </a:lnTo>
                <a:lnTo>
                  <a:pt x="3192" y="1785"/>
                </a:lnTo>
                <a:lnTo>
                  <a:pt x="3248" y="1779"/>
                </a:lnTo>
                <a:lnTo>
                  <a:pt x="3286" y="1767"/>
                </a:lnTo>
                <a:lnTo>
                  <a:pt x="3321" y="1746"/>
                </a:lnTo>
                <a:lnTo>
                  <a:pt x="3351" y="1718"/>
                </a:lnTo>
                <a:lnTo>
                  <a:pt x="3375" y="1687"/>
                </a:lnTo>
                <a:lnTo>
                  <a:pt x="3393" y="1649"/>
                </a:lnTo>
                <a:lnTo>
                  <a:pt x="3401" y="1609"/>
                </a:lnTo>
                <a:lnTo>
                  <a:pt x="3403" y="1567"/>
                </a:lnTo>
                <a:lnTo>
                  <a:pt x="3433" y="1563"/>
                </a:lnTo>
                <a:lnTo>
                  <a:pt x="3431" y="1610"/>
                </a:lnTo>
                <a:lnTo>
                  <a:pt x="3420" y="1656"/>
                </a:lnTo>
                <a:lnTo>
                  <a:pt x="3403" y="1697"/>
                </a:lnTo>
                <a:lnTo>
                  <a:pt x="3379" y="1732"/>
                </a:lnTo>
                <a:lnTo>
                  <a:pt x="3347" y="1764"/>
                </a:lnTo>
                <a:lnTo>
                  <a:pt x="3438" y="1741"/>
                </a:lnTo>
                <a:lnTo>
                  <a:pt x="3523" y="1713"/>
                </a:lnTo>
                <a:lnTo>
                  <a:pt x="3604" y="1678"/>
                </a:lnTo>
                <a:lnTo>
                  <a:pt x="3681" y="1642"/>
                </a:lnTo>
                <a:lnTo>
                  <a:pt x="3752" y="1600"/>
                </a:lnTo>
                <a:lnTo>
                  <a:pt x="3819" y="1558"/>
                </a:lnTo>
                <a:lnTo>
                  <a:pt x="3880" y="1515"/>
                </a:lnTo>
                <a:lnTo>
                  <a:pt x="3874" y="1471"/>
                </a:lnTo>
                <a:lnTo>
                  <a:pt x="3876" y="1426"/>
                </a:lnTo>
                <a:lnTo>
                  <a:pt x="3887" y="1384"/>
                </a:lnTo>
                <a:lnTo>
                  <a:pt x="3904" y="1344"/>
                </a:lnTo>
                <a:lnTo>
                  <a:pt x="3930" y="1307"/>
                </a:lnTo>
                <a:lnTo>
                  <a:pt x="3962" y="1276"/>
                </a:lnTo>
                <a:lnTo>
                  <a:pt x="4000" y="1251"/>
                </a:lnTo>
                <a:lnTo>
                  <a:pt x="4012" y="1279"/>
                </a:lnTo>
                <a:lnTo>
                  <a:pt x="3981" y="1300"/>
                </a:lnTo>
                <a:lnTo>
                  <a:pt x="3955" y="1326"/>
                </a:lnTo>
                <a:lnTo>
                  <a:pt x="3934" y="1354"/>
                </a:lnTo>
                <a:lnTo>
                  <a:pt x="3916" y="1387"/>
                </a:lnTo>
                <a:lnTo>
                  <a:pt x="3908" y="1422"/>
                </a:lnTo>
                <a:lnTo>
                  <a:pt x="3902" y="1459"/>
                </a:lnTo>
                <a:lnTo>
                  <a:pt x="3906" y="1495"/>
                </a:lnTo>
                <a:lnTo>
                  <a:pt x="3948" y="1462"/>
                </a:lnTo>
                <a:lnTo>
                  <a:pt x="3986" y="1429"/>
                </a:lnTo>
                <a:lnTo>
                  <a:pt x="4019" y="1400"/>
                </a:lnTo>
                <a:lnTo>
                  <a:pt x="4049" y="1372"/>
                </a:lnTo>
                <a:lnTo>
                  <a:pt x="4073" y="1349"/>
                </a:lnTo>
                <a:lnTo>
                  <a:pt x="4093" y="1328"/>
                </a:lnTo>
                <a:lnTo>
                  <a:pt x="4107" y="1312"/>
                </a:lnTo>
                <a:lnTo>
                  <a:pt x="4115" y="1302"/>
                </a:lnTo>
                <a:lnTo>
                  <a:pt x="4119" y="1298"/>
                </a:lnTo>
                <a:lnTo>
                  <a:pt x="4187" y="1359"/>
                </a:lnTo>
                <a:lnTo>
                  <a:pt x="4185" y="1361"/>
                </a:lnTo>
                <a:lnTo>
                  <a:pt x="4222" y="1359"/>
                </a:lnTo>
                <a:lnTo>
                  <a:pt x="4259" y="1349"/>
                </a:lnTo>
                <a:lnTo>
                  <a:pt x="4292" y="1333"/>
                </a:lnTo>
                <a:lnTo>
                  <a:pt x="4321" y="1311"/>
                </a:lnTo>
                <a:lnTo>
                  <a:pt x="4348" y="1283"/>
                </a:lnTo>
                <a:lnTo>
                  <a:pt x="4369" y="1250"/>
                </a:lnTo>
                <a:lnTo>
                  <a:pt x="4396" y="1264"/>
                </a:lnTo>
                <a:lnTo>
                  <a:pt x="4374" y="1300"/>
                </a:lnTo>
                <a:lnTo>
                  <a:pt x="4346" y="1332"/>
                </a:lnTo>
                <a:lnTo>
                  <a:pt x="4314" y="1356"/>
                </a:lnTo>
                <a:lnTo>
                  <a:pt x="4278" y="1375"/>
                </a:lnTo>
                <a:lnTo>
                  <a:pt x="4239" y="1386"/>
                </a:lnTo>
                <a:lnTo>
                  <a:pt x="4199" y="1391"/>
                </a:lnTo>
                <a:lnTo>
                  <a:pt x="4159" y="1389"/>
                </a:lnTo>
                <a:lnTo>
                  <a:pt x="4136" y="1413"/>
                </a:lnTo>
                <a:lnTo>
                  <a:pt x="4108" y="1441"/>
                </a:lnTo>
                <a:lnTo>
                  <a:pt x="4072" y="1474"/>
                </a:lnTo>
                <a:lnTo>
                  <a:pt x="4032" y="1511"/>
                </a:lnTo>
                <a:lnTo>
                  <a:pt x="3984" y="1551"/>
                </a:lnTo>
                <a:lnTo>
                  <a:pt x="3930" y="1591"/>
                </a:lnTo>
                <a:lnTo>
                  <a:pt x="3873" y="1633"/>
                </a:lnTo>
                <a:lnTo>
                  <a:pt x="3904" y="1652"/>
                </a:lnTo>
                <a:lnTo>
                  <a:pt x="3937" y="1664"/>
                </a:lnTo>
                <a:lnTo>
                  <a:pt x="3972" y="1670"/>
                </a:lnTo>
                <a:lnTo>
                  <a:pt x="4009" y="1670"/>
                </a:lnTo>
                <a:lnTo>
                  <a:pt x="4044" y="1663"/>
                </a:lnTo>
                <a:lnTo>
                  <a:pt x="4077" y="1650"/>
                </a:lnTo>
                <a:lnTo>
                  <a:pt x="4108" y="1630"/>
                </a:lnTo>
                <a:lnTo>
                  <a:pt x="4128" y="1654"/>
                </a:lnTo>
                <a:lnTo>
                  <a:pt x="4089" y="1678"/>
                </a:lnTo>
                <a:lnTo>
                  <a:pt x="4049" y="1694"/>
                </a:lnTo>
                <a:lnTo>
                  <a:pt x="4007" y="1701"/>
                </a:lnTo>
                <a:lnTo>
                  <a:pt x="3963" y="1701"/>
                </a:lnTo>
                <a:lnTo>
                  <a:pt x="3922" y="1692"/>
                </a:lnTo>
                <a:lnTo>
                  <a:pt x="3883" y="1675"/>
                </a:lnTo>
                <a:lnTo>
                  <a:pt x="3846" y="1650"/>
                </a:lnTo>
                <a:lnTo>
                  <a:pt x="3750" y="1710"/>
                </a:lnTo>
                <a:lnTo>
                  <a:pt x="3653" y="1758"/>
                </a:lnTo>
                <a:lnTo>
                  <a:pt x="3555" y="1800"/>
                </a:lnTo>
                <a:lnTo>
                  <a:pt x="3455" y="1832"/>
                </a:lnTo>
                <a:lnTo>
                  <a:pt x="3489" y="1854"/>
                </a:lnTo>
                <a:lnTo>
                  <a:pt x="3523" y="1870"/>
                </a:lnTo>
                <a:lnTo>
                  <a:pt x="3562" y="1882"/>
                </a:lnTo>
                <a:lnTo>
                  <a:pt x="3600" y="1887"/>
                </a:lnTo>
                <a:lnTo>
                  <a:pt x="3642" y="1887"/>
                </a:lnTo>
                <a:lnTo>
                  <a:pt x="3684" y="1880"/>
                </a:lnTo>
                <a:lnTo>
                  <a:pt x="3724" y="1867"/>
                </a:lnTo>
                <a:lnTo>
                  <a:pt x="3761" y="1846"/>
                </a:lnTo>
                <a:lnTo>
                  <a:pt x="3796" y="1819"/>
                </a:lnTo>
                <a:lnTo>
                  <a:pt x="3826" y="1853"/>
                </a:lnTo>
                <a:lnTo>
                  <a:pt x="3794" y="1879"/>
                </a:lnTo>
                <a:lnTo>
                  <a:pt x="3761" y="1898"/>
                </a:lnTo>
                <a:lnTo>
                  <a:pt x="3726" y="1914"/>
                </a:lnTo>
                <a:lnTo>
                  <a:pt x="3757" y="1940"/>
                </a:lnTo>
                <a:lnTo>
                  <a:pt x="3794" y="1959"/>
                </a:lnTo>
                <a:lnTo>
                  <a:pt x="3831" y="1969"/>
                </a:lnTo>
                <a:lnTo>
                  <a:pt x="3871" y="1971"/>
                </a:lnTo>
                <a:lnTo>
                  <a:pt x="3911" y="1966"/>
                </a:lnTo>
                <a:lnTo>
                  <a:pt x="3950" y="1954"/>
                </a:lnTo>
                <a:lnTo>
                  <a:pt x="3984" y="1931"/>
                </a:lnTo>
                <a:lnTo>
                  <a:pt x="4002" y="1955"/>
                </a:lnTo>
                <a:lnTo>
                  <a:pt x="3965" y="1980"/>
                </a:lnTo>
                <a:lnTo>
                  <a:pt x="3925" y="1995"/>
                </a:lnTo>
                <a:lnTo>
                  <a:pt x="3883" y="2002"/>
                </a:lnTo>
                <a:lnTo>
                  <a:pt x="3841" y="2002"/>
                </a:lnTo>
                <a:lnTo>
                  <a:pt x="3801" y="1994"/>
                </a:lnTo>
                <a:lnTo>
                  <a:pt x="3761" y="1978"/>
                </a:lnTo>
                <a:lnTo>
                  <a:pt x="3724" y="1954"/>
                </a:lnTo>
                <a:lnTo>
                  <a:pt x="3693" y="1924"/>
                </a:lnTo>
                <a:lnTo>
                  <a:pt x="3646" y="1933"/>
                </a:lnTo>
                <a:lnTo>
                  <a:pt x="3599" y="1933"/>
                </a:lnTo>
                <a:lnTo>
                  <a:pt x="3544" y="1926"/>
                </a:lnTo>
                <a:lnTo>
                  <a:pt x="3492" y="1908"/>
                </a:lnTo>
                <a:lnTo>
                  <a:pt x="3445" y="1882"/>
                </a:lnTo>
                <a:lnTo>
                  <a:pt x="3403" y="1847"/>
                </a:lnTo>
                <a:lnTo>
                  <a:pt x="3326" y="1863"/>
                </a:lnTo>
                <a:lnTo>
                  <a:pt x="3248" y="1872"/>
                </a:lnTo>
                <a:lnTo>
                  <a:pt x="3171" y="1877"/>
                </a:lnTo>
                <a:lnTo>
                  <a:pt x="3155" y="1962"/>
                </a:lnTo>
                <a:lnTo>
                  <a:pt x="3141" y="2055"/>
                </a:lnTo>
                <a:lnTo>
                  <a:pt x="3131" y="2158"/>
                </a:lnTo>
                <a:lnTo>
                  <a:pt x="3122" y="2267"/>
                </a:lnTo>
                <a:lnTo>
                  <a:pt x="3143" y="2252"/>
                </a:lnTo>
                <a:lnTo>
                  <a:pt x="3164" y="2238"/>
                </a:lnTo>
                <a:lnTo>
                  <a:pt x="3197" y="2215"/>
                </a:lnTo>
                <a:lnTo>
                  <a:pt x="3234" y="2194"/>
                </a:lnTo>
                <a:lnTo>
                  <a:pt x="3267" y="2166"/>
                </a:lnTo>
                <a:lnTo>
                  <a:pt x="3291" y="2131"/>
                </a:lnTo>
                <a:lnTo>
                  <a:pt x="3309" y="2093"/>
                </a:lnTo>
                <a:lnTo>
                  <a:pt x="3317" y="2053"/>
                </a:lnTo>
                <a:lnTo>
                  <a:pt x="3319" y="2011"/>
                </a:lnTo>
                <a:lnTo>
                  <a:pt x="3310" y="1968"/>
                </a:lnTo>
                <a:lnTo>
                  <a:pt x="3295" y="1927"/>
                </a:lnTo>
                <a:lnTo>
                  <a:pt x="3321" y="1914"/>
                </a:lnTo>
                <a:lnTo>
                  <a:pt x="3338" y="1955"/>
                </a:lnTo>
                <a:lnTo>
                  <a:pt x="3347" y="1997"/>
                </a:lnTo>
                <a:lnTo>
                  <a:pt x="3349" y="2041"/>
                </a:lnTo>
                <a:lnTo>
                  <a:pt x="3342" y="2084"/>
                </a:lnTo>
                <a:lnTo>
                  <a:pt x="3328" y="2124"/>
                </a:lnTo>
                <a:lnTo>
                  <a:pt x="3307" y="2163"/>
                </a:lnTo>
                <a:lnTo>
                  <a:pt x="3359" y="2145"/>
                </a:lnTo>
                <a:lnTo>
                  <a:pt x="3417" y="2133"/>
                </a:lnTo>
                <a:lnTo>
                  <a:pt x="3478" y="2124"/>
                </a:lnTo>
                <a:lnTo>
                  <a:pt x="3543" y="2123"/>
                </a:lnTo>
                <a:lnTo>
                  <a:pt x="3613" y="2128"/>
                </a:lnTo>
                <a:lnTo>
                  <a:pt x="3684" y="2140"/>
                </a:lnTo>
                <a:lnTo>
                  <a:pt x="3761" y="2161"/>
                </a:lnTo>
                <a:lnTo>
                  <a:pt x="3841" y="2191"/>
                </a:lnTo>
                <a:lnTo>
                  <a:pt x="3923" y="2227"/>
                </a:lnTo>
                <a:lnTo>
                  <a:pt x="3976" y="2152"/>
                </a:lnTo>
                <a:lnTo>
                  <a:pt x="4025" y="2070"/>
                </a:lnTo>
                <a:lnTo>
                  <a:pt x="4070" y="1982"/>
                </a:lnTo>
                <a:lnTo>
                  <a:pt x="4112" y="1887"/>
                </a:lnTo>
                <a:lnTo>
                  <a:pt x="4163" y="1769"/>
                </a:lnTo>
                <a:lnTo>
                  <a:pt x="4215" y="1659"/>
                </a:lnTo>
                <a:lnTo>
                  <a:pt x="4269" y="1556"/>
                </a:lnTo>
                <a:lnTo>
                  <a:pt x="4325" y="1461"/>
                </a:lnTo>
                <a:lnTo>
                  <a:pt x="4383" y="1373"/>
                </a:lnTo>
                <a:lnTo>
                  <a:pt x="4440" y="1291"/>
                </a:lnTo>
                <a:lnTo>
                  <a:pt x="4498" y="1217"/>
                </a:lnTo>
                <a:lnTo>
                  <a:pt x="4555" y="1149"/>
                </a:lnTo>
                <a:lnTo>
                  <a:pt x="4533" y="1100"/>
                </a:lnTo>
                <a:lnTo>
                  <a:pt x="4519" y="1049"/>
                </a:lnTo>
                <a:lnTo>
                  <a:pt x="4513" y="995"/>
                </a:lnTo>
                <a:lnTo>
                  <a:pt x="4517" y="945"/>
                </a:lnTo>
                <a:lnTo>
                  <a:pt x="4527" y="896"/>
                </a:lnTo>
                <a:lnTo>
                  <a:pt x="4545" y="849"/>
                </a:lnTo>
                <a:lnTo>
                  <a:pt x="4569" y="805"/>
                </a:lnTo>
                <a:lnTo>
                  <a:pt x="4601" y="765"/>
                </a:lnTo>
                <a:lnTo>
                  <a:pt x="4632" y="797"/>
                </a:lnTo>
                <a:lnTo>
                  <a:pt x="4606" y="831"/>
                </a:lnTo>
                <a:lnTo>
                  <a:pt x="4585" y="868"/>
                </a:lnTo>
                <a:lnTo>
                  <a:pt x="4569" y="908"/>
                </a:lnTo>
                <a:lnTo>
                  <a:pt x="4561" y="950"/>
                </a:lnTo>
                <a:lnTo>
                  <a:pt x="4559" y="994"/>
                </a:lnTo>
                <a:lnTo>
                  <a:pt x="4562" y="1035"/>
                </a:lnTo>
                <a:lnTo>
                  <a:pt x="4573" y="1075"/>
                </a:lnTo>
                <a:lnTo>
                  <a:pt x="4589" y="1112"/>
                </a:lnTo>
                <a:lnTo>
                  <a:pt x="4674" y="1025"/>
                </a:lnTo>
                <a:lnTo>
                  <a:pt x="4758" y="950"/>
                </a:lnTo>
                <a:lnTo>
                  <a:pt x="4740" y="908"/>
                </a:lnTo>
                <a:lnTo>
                  <a:pt x="4730" y="863"/>
                </a:lnTo>
                <a:lnTo>
                  <a:pt x="4725" y="818"/>
                </a:lnTo>
                <a:lnTo>
                  <a:pt x="4728" y="770"/>
                </a:lnTo>
                <a:lnTo>
                  <a:pt x="4739" y="716"/>
                </a:lnTo>
                <a:lnTo>
                  <a:pt x="4758" y="668"/>
                </a:lnTo>
                <a:lnTo>
                  <a:pt x="4784" y="621"/>
                </a:lnTo>
                <a:lnTo>
                  <a:pt x="4817" y="581"/>
                </a:lnTo>
                <a:lnTo>
                  <a:pt x="4856" y="608"/>
                </a:lnTo>
                <a:lnTo>
                  <a:pt x="4826" y="640"/>
                </a:lnTo>
                <a:lnTo>
                  <a:pt x="4803" y="676"/>
                </a:lnTo>
                <a:lnTo>
                  <a:pt x="4786" y="715"/>
                </a:lnTo>
                <a:lnTo>
                  <a:pt x="4821" y="716"/>
                </a:lnTo>
                <a:lnTo>
                  <a:pt x="4856" y="713"/>
                </a:lnTo>
                <a:lnTo>
                  <a:pt x="4885" y="704"/>
                </a:lnTo>
                <a:lnTo>
                  <a:pt x="4913" y="690"/>
                </a:lnTo>
                <a:lnTo>
                  <a:pt x="4940" y="671"/>
                </a:lnTo>
                <a:lnTo>
                  <a:pt x="4964" y="692"/>
                </a:lnTo>
                <a:lnTo>
                  <a:pt x="4933" y="715"/>
                </a:lnTo>
                <a:lnTo>
                  <a:pt x="4899" y="730"/>
                </a:lnTo>
                <a:lnTo>
                  <a:pt x="4863" y="743"/>
                </a:lnTo>
                <a:lnTo>
                  <a:pt x="4821" y="748"/>
                </a:lnTo>
                <a:lnTo>
                  <a:pt x="4777" y="744"/>
                </a:lnTo>
                <a:lnTo>
                  <a:pt x="4772" y="776"/>
                </a:lnTo>
                <a:lnTo>
                  <a:pt x="4770" y="826"/>
                </a:lnTo>
                <a:lnTo>
                  <a:pt x="4777" y="875"/>
                </a:lnTo>
                <a:lnTo>
                  <a:pt x="4793" y="922"/>
                </a:lnTo>
                <a:lnTo>
                  <a:pt x="4849" y="879"/>
                </a:lnTo>
                <a:lnTo>
                  <a:pt x="4903" y="842"/>
                </a:lnTo>
                <a:lnTo>
                  <a:pt x="4953" y="809"/>
                </a:lnTo>
                <a:lnTo>
                  <a:pt x="5001" y="783"/>
                </a:lnTo>
                <a:lnTo>
                  <a:pt x="5044" y="760"/>
                </a:lnTo>
                <a:lnTo>
                  <a:pt x="5140" y="849"/>
                </a:lnTo>
                <a:lnTo>
                  <a:pt x="5063" y="887"/>
                </a:lnTo>
                <a:lnTo>
                  <a:pt x="5018" y="913"/>
                </a:lnTo>
                <a:lnTo>
                  <a:pt x="5043" y="922"/>
                </a:lnTo>
                <a:lnTo>
                  <a:pt x="5065" y="927"/>
                </a:lnTo>
                <a:lnTo>
                  <a:pt x="5109" y="927"/>
                </a:lnTo>
                <a:lnTo>
                  <a:pt x="5151" y="919"/>
                </a:lnTo>
                <a:lnTo>
                  <a:pt x="5191" y="901"/>
                </a:lnTo>
                <a:lnTo>
                  <a:pt x="5201" y="912"/>
                </a:lnTo>
                <a:lnTo>
                  <a:pt x="5212" y="924"/>
                </a:lnTo>
                <a:lnTo>
                  <a:pt x="5177" y="941"/>
                </a:lnTo>
                <a:lnTo>
                  <a:pt x="5140" y="953"/>
                </a:lnTo>
                <a:lnTo>
                  <a:pt x="5102" y="959"/>
                </a:lnTo>
                <a:lnTo>
                  <a:pt x="5062" y="957"/>
                </a:lnTo>
                <a:lnTo>
                  <a:pt x="5023" y="948"/>
                </a:lnTo>
                <a:lnTo>
                  <a:pt x="4988" y="933"/>
                </a:lnTo>
                <a:lnTo>
                  <a:pt x="4929" y="973"/>
                </a:lnTo>
                <a:lnTo>
                  <a:pt x="4866" y="1021"/>
                </a:lnTo>
                <a:lnTo>
                  <a:pt x="4807" y="1070"/>
                </a:lnTo>
                <a:lnTo>
                  <a:pt x="4746" y="1126"/>
                </a:lnTo>
                <a:lnTo>
                  <a:pt x="4679" y="1192"/>
                </a:lnTo>
                <a:lnTo>
                  <a:pt x="4613" y="1269"/>
                </a:lnTo>
                <a:lnTo>
                  <a:pt x="4545" y="1356"/>
                </a:lnTo>
                <a:lnTo>
                  <a:pt x="4585" y="1365"/>
                </a:lnTo>
                <a:lnTo>
                  <a:pt x="4623" y="1365"/>
                </a:lnTo>
                <a:lnTo>
                  <a:pt x="4662" y="1356"/>
                </a:lnTo>
                <a:lnTo>
                  <a:pt x="4699" y="1340"/>
                </a:lnTo>
                <a:lnTo>
                  <a:pt x="4730" y="1318"/>
                </a:lnTo>
                <a:lnTo>
                  <a:pt x="4758" y="1290"/>
                </a:lnTo>
                <a:lnTo>
                  <a:pt x="4781" y="1253"/>
                </a:lnTo>
                <a:lnTo>
                  <a:pt x="4807" y="1267"/>
                </a:lnTo>
                <a:lnTo>
                  <a:pt x="4784" y="1305"/>
                </a:lnTo>
                <a:lnTo>
                  <a:pt x="4756" y="1337"/>
                </a:lnTo>
                <a:lnTo>
                  <a:pt x="4723" y="1361"/>
                </a:lnTo>
                <a:lnTo>
                  <a:pt x="4686" y="1380"/>
                </a:lnTo>
                <a:lnTo>
                  <a:pt x="4648" y="1391"/>
                </a:lnTo>
                <a:lnTo>
                  <a:pt x="4608" y="1396"/>
                </a:lnTo>
                <a:lnTo>
                  <a:pt x="4566" y="1393"/>
                </a:lnTo>
                <a:lnTo>
                  <a:pt x="4526" y="1380"/>
                </a:lnTo>
                <a:lnTo>
                  <a:pt x="4494" y="1424"/>
                </a:lnTo>
                <a:lnTo>
                  <a:pt x="4465" y="1469"/>
                </a:lnTo>
                <a:lnTo>
                  <a:pt x="4513" y="1515"/>
                </a:lnTo>
                <a:lnTo>
                  <a:pt x="4566" y="1556"/>
                </a:lnTo>
                <a:lnTo>
                  <a:pt x="4622" y="1591"/>
                </a:lnTo>
                <a:lnTo>
                  <a:pt x="4679" y="1623"/>
                </a:lnTo>
                <a:lnTo>
                  <a:pt x="4692" y="1574"/>
                </a:lnTo>
                <a:lnTo>
                  <a:pt x="4713" y="1528"/>
                </a:lnTo>
                <a:lnTo>
                  <a:pt x="4739" y="1488"/>
                </a:lnTo>
                <a:lnTo>
                  <a:pt x="4772" y="1450"/>
                </a:lnTo>
                <a:lnTo>
                  <a:pt x="4805" y="1422"/>
                </a:lnTo>
                <a:lnTo>
                  <a:pt x="4842" y="1400"/>
                </a:lnTo>
                <a:lnTo>
                  <a:pt x="4882" y="1382"/>
                </a:lnTo>
                <a:lnTo>
                  <a:pt x="4866" y="1342"/>
                </a:lnTo>
                <a:lnTo>
                  <a:pt x="4859" y="1302"/>
                </a:lnTo>
                <a:lnTo>
                  <a:pt x="4857" y="1260"/>
                </a:lnTo>
                <a:lnTo>
                  <a:pt x="4864" y="1220"/>
                </a:lnTo>
                <a:lnTo>
                  <a:pt x="4878" y="1180"/>
                </a:lnTo>
                <a:lnTo>
                  <a:pt x="4898" y="1143"/>
                </a:lnTo>
                <a:lnTo>
                  <a:pt x="4924" y="1112"/>
                </a:lnTo>
                <a:lnTo>
                  <a:pt x="4957" y="1084"/>
                </a:lnTo>
                <a:lnTo>
                  <a:pt x="4974" y="1109"/>
                </a:lnTo>
                <a:lnTo>
                  <a:pt x="4945" y="1133"/>
                </a:lnTo>
                <a:lnTo>
                  <a:pt x="4922" y="1163"/>
                </a:lnTo>
                <a:lnTo>
                  <a:pt x="4905" y="1194"/>
                </a:lnTo>
                <a:lnTo>
                  <a:pt x="4892" y="1229"/>
                </a:lnTo>
                <a:lnTo>
                  <a:pt x="4887" y="1265"/>
                </a:lnTo>
                <a:lnTo>
                  <a:pt x="4889" y="1302"/>
                </a:lnTo>
                <a:lnTo>
                  <a:pt x="4896" y="1339"/>
                </a:lnTo>
                <a:lnTo>
                  <a:pt x="4910" y="1373"/>
                </a:lnTo>
                <a:lnTo>
                  <a:pt x="4953" y="1366"/>
                </a:lnTo>
                <a:lnTo>
                  <a:pt x="4997" y="1365"/>
                </a:lnTo>
                <a:lnTo>
                  <a:pt x="4995" y="1410"/>
                </a:lnTo>
                <a:lnTo>
                  <a:pt x="4953" y="1412"/>
                </a:lnTo>
                <a:lnTo>
                  <a:pt x="4912" y="1420"/>
                </a:lnTo>
                <a:lnTo>
                  <a:pt x="4871" y="1436"/>
                </a:lnTo>
                <a:lnTo>
                  <a:pt x="4835" y="1457"/>
                </a:lnTo>
                <a:lnTo>
                  <a:pt x="4802" y="1483"/>
                </a:lnTo>
                <a:lnTo>
                  <a:pt x="4772" y="1518"/>
                </a:lnTo>
                <a:lnTo>
                  <a:pt x="4749" y="1556"/>
                </a:lnTo>
                <a:lnTo>
                  <a:pt x="4732" y="1596"/>
                </a:lnTo>
                <a:lnTo>
                  <a:pt x="4721" y="1640"/>
                </a:lnTo>
                <a:lnTo>
                  <a:pt x="4789" y="1666"/>
                </a:lnTo>
                <a:lnTo>
                  <a:pt x="4859" y="1687"/>
                </a:lnTo>
                <a:lnTo>
                  <a:pt x="4929" y="1704"/>
                </a:lnTo>
                <a:lnTo>
                  <a:pt x="5001" y="1717"/>
                </a:lnTo>
                <a:lnTo>
                  <a:pt x="5011" y="1645"/>
                </a:lnTo>
                <a:lnTo>
                  <a:pt x="5029" y="1579"/>
                </a:lnTo>
                <a:lnTo>
                  <a:pt x="5051" y="1518"/>
                </a:lnTo>
                <a:lnTo>
                  <a:pt x="5077" y="1462"/>
                </a:lnTo>
                <a:lnTo>
                  <a:pt x="5109" y="1412"/>
                </a:lnTo>
                <a:lnTo>
                  <a:pt x="5142" y="1366"/>
                </a:lnTo>
                <a:lnTo>
                  <a:pt x="5123" y="1312"/>
                </a:lnTo>
                <a:lnTo>
                  <a:pt x="5116" y="1255"/>
                </a:lnTo>
                <a:lnTo>
                  <a:pt x="5118" y="1197"/>
                </a:lnTo>
                <a:lnTo>
                  <a:pt x="5130" y="1140"/>
                </a:lnTo>
                <a:lnTo>
                  <a:pt x="5151" y="1089"/>
                </a:lnTo>
                <a:lnTo>
                  <a:pt x="5179" y="1044"/>
                </a:lnTo>
                <a:lnTo>
                  <a:pt x="5214" y="1004"/>
                </a:lnTo>
                <a:lnTo>
                  <a:pt x="5254" y="971"/>
                </a:lnTo>
                <a:lnTo>
                  <a:pt x="5285" y="1006"/>
                </a:lnTo>
                <a:lnTo>
                  <a:pt x="5257" y="1027"/>
                </a:lnTo>
                <a:lnTo>
                  <a:pt x="5233" y="1049"/>
                </a:lnTo>
                <a:lnTo>
                  <a:pt x="5212" y="1077"/>
                </a:lnTo>
                <a:lnTo>
                  <a:pt x="5193" y="1107"/>
                </a:lnTo>
                <a:lnTo>
                  <a:pt x="5221" y="1112"/>
                </a:lnTo>
                <a:lnTo>
                  <a:pt x="5249" y="1114"/>
                </a:lnTo>
                <a:lnTo>
                  <a:pt x="5283" y="1109"/>
                </a:lnTo>
                <a:lnTo>
                  <a:pt x="5317" y="1098"/>
                </a:lnTo>
                <a:lnTo>
                  <a:pt x="5348" y="1082"/>
                </a:lnTo>
                <a:lnTo>
                  <a:pt x="5355" y="1091"/>
                </a:lnTo>
                <a:lnTo>
                  <a:pt x="5360" y="1100"/>
                </a:lnTo>
                <a:lnTo>
                  <a:pt x="5367" y="1107"/>
                </a:lnTo>
                <a:lnTo>
                  <a:pt x="5331" y="1128"/>
                </a:lnTo>
                <a:lnTo>
                  <a:pt x="5292" y="1140"/>
                </a:lnTo>
                <a:lnTo>
                  <a:pt x="5250" y="1145"/>
                </a:lnTo>
                <a:lnTo>
                  <a:pt x="5215" y="1142"/>
                </a:lnTo>
                <a:lnTo>
                  <a:pt x="5180" y="1135"/>
                </a:lnTo>
                <a:lnTo>
                  <a:pt x="5177" y="1145"/>
                </a:lnTo>
                <a:lnTo>
                  <a:pt x="5173" y="1154"/>
                </a:lnTo>
                <a:lnTo>
                  <a:pt x="5163" y="1197"/>
                </a:lnTo>
                <a:lnTo>
                  <a:pt x="5161" y="1241"/>
                </a:lnTo>
                <a:lnTo>
                  <a:pt x="5165" y="1286"/>
                </a:lnTo>
                <a:lnTo>
                  <a:pt x="5175" y="1328"/>
                </a:lnTo>
                <a:lnTo>
                  <a:pt x="5222" y="1283"/>
                </a:lnTo>
                <a:lnTo>
                  <a:pt x="5271" y="1246"/>
                </a:lnTo>
                <a:lnTo>
                  <a:pt x="5318" y="1213"/>
                </a:lnTo>
                <a:lnTo>
                  <a:pt x="5366" y="1189"/>
                </a:lnTo>
                <a:lnTo>
                  <a:pt x="5409" y="1168"/>
                </a:lnTo>
                <a:lnTo>
                  <a:pt x="5462" y="1244"/>
                </a:lnTo>
                <a:lnTo>
                  <a:pt x="5421" y="1262"/>
                </a:lnTo>
                <a:lnTo>
                  <a:pt x="5378" y="1285"/>
                </a:lnTo>
                <a:lnTo>
                  <a:pt x="5332" y="1312"/>
                </a:lnTo>
                <a:lnTo>
                  <a:pt x="5369" y="1325"/>
                </a:lnTo>
                <a:lnTo>
                  <a:pt x="5407" y="1332"/>
                </a:lnTo>
                <a:lnTo>
                  <a:pt x="5441" y="1332"/>
                </a:lnTo>
                <a:lnTo>
                  <a:pt x="5472" y="1325"/>
                </a:lnTo>
                <a:lnTo>
                  <a:pt x="5503" y="1312"/>
                </a:lnTo>
                <a:lnTo>
                  <a:pt x="5519" y="1340"/>
                </a:lnTo>
                <a:lnTo>
                  <a:pt x="5483" y="1354"/>
                </a:lnTo>
                <a:lnTo>
                  <a:pt x="5446" y="1361"/>
                </a:lnTo>
                <a:lnTo>
                  <a:pt x="5406" y="1363"/>
                </a:lnTo>
                <a:lnTo>
                  <a:pt x="5371" y="1358"/>
                </a:lnTo>
                <a:lnTo>
                  <a:pt x="5338" y="1347"/>
                </a:lnTo>
                <a:lnTo>
                  <a:pt x="5306" y="1332"/>
                </a:lnTo>
                <a:lnTo>
                  <a:pt x="5269" y="1363"/>
                </a:lnTo>
                <a:lnTo>
                  <a:pt x="5233" y="1398"/>
                </a:lnTo>
                <a:lnTo>
                  <a:pt x="5200" y="1440"/>
                </a:lnTo>
                <a:lnTo>
                  <a:pt x="5168" y="1485"/>
                </a:lnTo>
                <a:lnTo>
                  <a:pt x="5140" y="1537"/>
                </a:lnTo>
                <a:lnTo>
                  <a:pt x="5118" y="1593"/>
                </a:lnTo>
                <a:lnTo>
                  <a:pt x="5100" y="1657"/>
                </a:lnTo>
                <a:lnTo>
                  <a:pt x="5090" y="1727"/>
                </a:lnTo>
                <a:lnTo>
                  <a:pt x="5172" y="1732"/>
                </a:lnTo>
                <a:lnTo>
                  <a:pt x="5250" y="1736"/>
                </a:lnTo>
                <a:lnTo>
                  <a:pt x="5327" y="1734"/>
                </a:lnTo>
                <a:lnTo>
                  <a:pt x="5329" y="1691"/>
                </a:lnTo>
                <a:lnTo>
                  <a:pt x="5334" y="1649"/>
                </a:lnTo>
                <a:lnTo>
                  <a:pt x="5304" y="1619"/>
                </a:lnTo>
                <a:lnTo>
                  <a:pt x="5280" y="1586"/>
                </a:lnTo>
                <a:lnTo>
                  <a:pt x="5263" y="1546"/>
                </a:lnTo>
                <a:lnTo>
                  <a:pt x="5252" y="1504"/>
                </a:lnTo>
                <a:lnTo>
                  <a:pt x="5249" y="1461"/>
                </a:lnTo>
                <a:lnTo>
                  <a:pt x="5278" y="1461"/>
                </a:lnTo>
                <a:lnTo>
                  <a:pt x="5282" y="1506"/>
                </a:lnTo>
                <a:lnTo>
                  <a:pt x="5296" y="1548"/>
                </a:lnTo>
                <a:lnTo>
                  <a:pt x="5317" y="1586"/>
                </a:lnTo>
                <a:lnTo>
                  <a:pt x="5345" y="1617"/>
                </a:lnTo>
                <a:lnTo>
                  <a:pt x="5364" y="1574"/>
                </a:lnTo>
                <a:lnTo>
                  <a:pt x="5386" y="1532"/>
                </a:lnTo>
                <a:lnTo>
                  <a:pt x="5421" y="1490"/>
                </a:lnTo>
                <a:lnTo>
                  <a:pt x="5463" y="1457"/>
                </a:lnTo>
                <a:lnTo>
                  <a:pt x="5509" y="1431"/>
                </a:lnTo>
                <a:lnTo>
                  <a:pt x="5558" y="1412"/>
                </a:lnTo>
                <a:lnTo>
                  <a:pt x="5579" y="1455"/>
                </a:lnTo>
                <a:lnTo>
                  <a:pt x="5538" y="1467"/>
                </a:lnTo>
                <a:lnTo>
                  <a:pt x="5500" y="1487"/>
                </a:lnTo>
                <a:lnTo>
                  <a:pt x="5465" y="1513"/>
                </a:lnTo>
                <a:lnTo>
                  <a:pt x="5500" y="1537"/>
                </a:lnTo>
                <a:lnTo>
                  <a:pt x="5537" y="1553"/>
                </a:lnTo>
                <a:lnTo>
                  <a:pt x="5579" y="1560"/>
                </a:lnTo>
                <a:lnTo>
                  <a:pt x="5601" y="1560"/>
                </a:lnTo>
                <a:lnTo>
                  <a:pt x="5624" y="1558"/>
                </a:lnTo>
                <a:lnTo>
                  <a:pt x="5631" y="1572"/>
                </a:lnTo>
                <a:lnTo>
                  <a:pt x="5636" y="1586"/>
                </a:lnTo>
                <a:lnTo>
                  <a:pt x="5608" y="1591"/>
                </a:lnTo>
                <a:lnTo>
                  <a:pt x="5579" y="1591"/>
                </a:lnTo>
                <a:lnTo>
                  <a:pt x="5542" y="1586"/>
                </a:lnTo>
                <a:lnTo>
                  <a:pt x="5507" y="1574"/>
                </a:lnTo>
                <a:lnTo>
                  <a:pt x="5474" y="1558"/>
                </a:lnTo>
                <a:lnTo>
                  <a:pt x="5444" y="1535"/>
                </a:lnTo>
                <a:lnTo>
                  <a:pt x="5423" y="1560"/>
                </a:lnTo>
                <a:lnTo>
                  <a:pt x="5399" y="1600"/>
                </a:lnTo>
                <a:lnTo>
                  <a:pt x="5383" y="1642"/>
                </a:lnTo>
                <a:lnTo>
                  <a:pt x="5373" y="1685"/>
                </a:lnTo>
                <a:lnTo>
                  <a:pt x="5371" y="1731"/>
                </a:lnTo>
                <a:lnTo>
                  <a:pt x="5448" y="1725"/>
                </a:lnTo>
                <a:lnTo>
                  <a:pt x="5517" y="1718"/>
                </a:lnTo>
                <a:lnTo>
                  <a:pt x="5579" y="1710"/>
                </a:lnTo>
                <a:lnTo>
                  <a:pt x="5631" y="1701"/>
                </a:lnTo>
                <a:lnTo>
                  <a:pt x="5675" y="1694"/>
                </a:lnTo>
                <a:lnTo>
                  <a:pt x="5692" y="1753"/>
                </a:lnTo>
                <a:lnTo>
                  <a:pt x="5708" y="1812"/>
                </a:lnTo>
                <a:lnTo>
                  <a:pt x="5669" y="1819"/>
                </a:lnTo>
                <a:lnTo>
                  <a:pt x="5624" y="1828"/>
                </a:lnTo>
                <a:lnTo>
                  <a:pt x="5568" y="1837"/>
                </a:lnTo>
                <a:lnTo>
                  <a:pt x="5603" y="1861"/>
                </a:lnTo>
                <a:lnTo>
                  <a:pt x="5641" y="1877"/>
                </a:lnTo>
                <a:lnTo>
                  <a:pt x="5682" y="1884"/>
                </a:lnTo>
                <a:lnTo>
                  <a:pt x="5723" y="1884"/>
                </a:lnTo>
                <a:lnTo>
                  <a:pt x="5729" y="1914"/>
                </a:lnTo>
                <a:lnTo>
                  <a:pt x="5685" y="1915"/>
                </a:lnTo>
                <a:lnTo>
                  <a:pt x="5641" y="1908"/>
                </a:lnTo>
                <a:lnTo>
                  <a:pt x="5601" y="1894"/>
                </a:lnTo>
                <a:lnTo>
                  <a:pt x="5563" y="1872"/>
                </a:lnTo>
                <a:lnTo>
                  <a:pt x="5530" y="1842"/>
                </a:lnTo>
                <a:lnTo>
                  <a:pt x="5455" y="1851"/>
                </a:lnTo>
                <a:lnTo>
                  <a:pt x="5373" y="1856"/>
                </a:lnTo>
                <a:lnTo>
                  <a:pt x="5283" y="1860"/>
                </a:lnTo>
                <a:lnTo>
                  <a:pt x="5191" y="1858"/>
                </a:lnTo>
                <a:lnTo>
                  <a:pt x="5095" y="1853"/>
                </a:lnTo>
                <a:lnTo>
                  <a:pt x="4995" y="1842"/>
                </a:lnTo>
                <a:lnTo>
                  <a:pt x="5027" y="1875"/>
                </a:lnTo>
                <a:lnTo>
                  <a:pt x="5051" y="1915"/>
                </a:lnTo>
                <a:lnTo>
                  <a:pt x="5067" y="1957"/>
                </a:lnTo>
                <a:lnTo>
                  <a:pt x="5074" y="2004"/>
                </a:lnTo>
                <a:lnTo>
                  <a:pt x="5072" y="2053"/>
                </a:lnTo>
                <a:lnTo>
                  <a:pt x="5043" y="2049"/>
                </a:lnTo>
                <a:lnTo>
                  <a:pt x="5044" y="2008"/>
                </a:lnTo>
                <a:lnTo>
                  <a:pt x="5039" y="1968"/>
                </a:lnTo>
                <a:lnTo>
                  <a:pt x="5025" y="1931"/>
                </a:lnTo>
                <a:lnTo>
                  <a:pt x="5006" y="1898"/>
                </a:lnTo>
                <a:lnTo>
                  <a:pt x="4980" y="1868"/>
                </a:lnTo>
                <a:lnTo>
                  <a:pt x="4948" y="1846"/>
                </a:lnTo>
                <a:lnTo>
                  <a:pt x="4913" y="1828"/>
                </a:lnTo>
                <a:lnTo>
                  <a:pt x="4835" y="1811"/>
                </a:lnTo>
                <a:lnTo>
                  <a:pt x="4756" y="1786"/>
                </a:lnTo>
                <a:lnTo>
                  <a:pt x="4679" y="1757"/>
                </a:lnTo>
                <a:lnTo>
                  <a:pt x="4604" y="1722"/>
                </a:lnTo>
                <a:lnTo>
                  <a:pt x="4531" y="1680"/>
                </a:lnTo>
                <a:lnTo>
                  <a:pt x="4463" y="1631"/>
                </a:lnTo>
                <a:lnTo>
                  <a:pt x="4398" y="1576"/>
                </a:lnTo>
                <a:lnTo>
                  <a:pt x="4351" y="1659"/>
                </a:lnTo>
                <a:lnTo>
                  <a:pt x="4304" y="1750"/>
                </a:lnTo>
                <a:lnTo>
                  <a:pt x="4341" y="1739"/>
                </a:lnTo>
                <a:lnTo>
                  <a:pt x="4377" y="1736"/>
                </a:lnTo>
                <a:lnTo>
                  <a:pt x="4416" y="1738"/>
                </a:lnTo>
                <a:lnTo>
                  <a:pt x="4452" y="1746"/>
                </a:lnTo>
                <a:lnTo>
                  <a:pt x="4487" y="1760"/>
                </a:lnTo>
                <a:lnTo>
                  <a:pt x="4520" y="1781"/>
                </a:lnTo>
                <a:lnTo>
                  <a:pt x="4550" y="1807"/>
                </a:lnTo>
                <a:lnTo>
                  <a:pt x="4529" y="1828"/>
                </a:lnTo>
                <a:lnTo>
                  <a:pt x="4500" y="1802"/>
                </a:lnTo>
                <a:lnTo>
                  <a:pt x="4465" y="1783"/>
                </a:lnTo>
                <a:lnTo>
                  <a:pt x="4428" y="1771"/>
                </a:lnTo>
                <a:lnTo>
                  <a:pt x="4391" y="1765"/>
                </a:lnTo>
                <a:lnTo>
                  <a:pt x="4355" y="1769"/>
                </a:lnTo>
                <a:lnTo>
                  <a:pt x="4318" y="1778"/>
                </a:lnTo>
                <a:lnTo>
                  <a:pt x="4283" y="1795"/>
                </a:lnTo>
                <a:lnTo>
                  <a:pt x="4225" y="1924"/>
                </a:lnTo>
                <a:lnTo>
                  <a:pt x="4295" y="1955"/>
                </a:lnTo>
                <a:lnTo>
                  <a:pt x="4369" y="1978"/>
                </a:lnTo>
                <a:lnTo>
                  <a:pt x="4440" y="1995"/>
                </a:lnTo>
                <a:lnTo>
                  <a:pt x="4513" y="2008"/>
                </a:lnTo>
                <a:lnTo>
                  <a:pt x="4536" y="1975"/>
                </a:lnTo>
                <a:lnTo>
                  <a:pt x="4564" y="1943"/>
                </a:lnTo>
                <a:lnTo>
                  <a:pt x="4603" y="1910"/>
                </a:lnTo>
                <a:lnTo>
                  <a:pt x="4644" y="1884"/>
                </a:lnTo>
                <a:lnTo>
                  <a:pt x="4688" y="1865"/>
                </a:lnTo>
                <a:lnTo>
                  <a:pt x="4737" y="1854"/>
                </a:lnTo>
                <a:lnTo>
                  <a:pt x="4786" y="1851"/>
                </a:lnTo>
                <a:lnTo>
                  <a:pt x="4786" y="1896"/>
                </a:lnTo>
                <a:lnTo>
                  <a:pt x="4744" y="1900"/>
                </a:lnTo>
                <a:lnTo>
                  <a:pt x="4702" y="1910"/>
                </a:lnTo>
                <a:lnTo>
                  <a:pt x="4664" y="1926"/>
                </a:lnTo>
                <a:lnTo>
                  <a:pt x="4629" y="1948"/>
                </a:lnTo>
                <a:lnTo>
                  <a:pt x="4596" y="1976"/>
                </a:lnTo>
                <a:lnTo>
                  <a:pt x="4564" y="2013"/>
                </a:lnTo>
                <a:lnTo>
                  <a:pt x="4623" y="2016"/>
                </a:lnTo>
                <a:lnTo>
                  <a:pt x="4681" y="2018"/>
                </a:lnTo>
                <a:lnTo>
                  <a:pt x="4735" y="2018"/>
                </a:lnTo>
                <a:lnTo>
                  <a:pt x="4784" y="2016"/>
                </a:lnTo>
                <a:lnTo>
                  <a:pt x="4830" y="2011"/>
                </a:lnTo>
                <a:lnTo>
                  <a:pt x="4866" y="2008"/>
                </a:lnTo>
                <a:lnTo>
                  <a:pt x="4898" y="2004"/>
                </a:lnTo>
                <a:lnTo>
                  <a:pt x="4922" y="1999"/>
                </a:lnTo>
                <a:lnTo>
                  <a:pt x="4938" y="1997"/>
                </a:lnTo>
                <a:lnTo>
                  <a:pt x="4943" y="1995"/>
                </a:lnTo>
                <a:lnTo>
                  <a:pt x="4960" y="2086"/>
                </a:lnTo>
                <a:lnTo>
                  <a:pt x="4952" y="2088"/>
                </a:lnTo>
                <a:lnTo>
                  <a:pt x="4933" y="2091"/>
                </a:lnTo>
                <a:lnTo>
                  <a:pt x="4906" y="2097"/>
                </a:lnTo>
                <a:lnTo>
                  <a:pt x="4870" y="2100"/>
                </a:lnTo>
                <a:lnTo>
                  <a:pt x="4828" y="2105"/>
                </a:lnTo>
                <a:lnTo>
                  <a:pt x="4777" y="2109"/>
                </a:lnTo>
                <a:lnTo>
                  <a:pt x="4723" y="2110"/>
                </a:lnTo>
                <a:lnTo>
                  <a:pt x="4664" y="2112"/>
                </a:lnTo>
                <a:lnTo>
                  <a:pt x="4601" y="2109"/>
                </a:lnTo>
                <a:lnTo>
                  <a:pt x="4534" y="2103"/>
                </a:lnTo>
                <a:lnTo>
                  <a:pt x="4466" y="2095"/>
                </a:lnTo>
                <a:lnTo>
                  <a:pt x="4396" y="2081"/>
                </a:lnTo>
                <a:lnTo>
                  <a:pt x="4327" y="2063"/>
                </a:lnTo>
                <a:lnTo>
                  <a:pt x="4257" y="2039"/>
                </a:lnTo>
                <a:lnTo>
                  <a:pt x="4189" y="2009"/>
                </a:lnTo>
                <a:lnTo>
                  <a:pt x="4189" y="2011"/>
                </a:lnTo>
                <a:lnTo>
                  <a:pt x="4182" y="2030"/>
                </a:lnTo>
                <a:lnTo>
                  <a:pt x="4171" y="2055"/>
                </a:lnTo>
                <a:lnTo>
                  <a:pt x="4157" y="2083"/>
                </a:lnTo>
                <a:lnTo>
                  <a:pt x="4142" y="2116"/>
                </a:lnTo>
                <a:lnTo>
                  <a:pt x="4166" y="2147"/>
                </a:lnTo>
                <a:lnTo>
                  <a:pt x="4194" y="2171"/>
                </a:lnTo>
                <a:lnTo>
                  <a:pt x="4227" y="2191"/>
                </a:lnTo>
                <a:lnTo>
                  <a:pt x="4262" y="2203"/>
                </a:lnTo>
                <a:lnTo>
                  <a:pt x="4299" y="2206"/>
                </a:lnTo>
                <a:lnTo>
                  <a:pt x="4335" y="2205"/>
                </a:lnTo>
                <a:lnTo>
                  <a:pt x="4374" y="2196"/>
                </a:lnTo>
                <a:lnTo>
                  <a:pt x="4409" y="2178"/>
                </a:lnTo>
                <a:lnTo>
                  <a:pt x="4423" y="2205"/>
                </a:lnTo>
                <a:lnTo>
                  <a:pt x="4384" y="2224"/>
                </a:lnTo>
                <a:lnTo>
                  <a:pt x="4344" y="2234"/>
                </a:lnTo>
                <a:lnTo>
                  <a:pt x="4304" y="2238"/>
                </a:lnTo>
                <a:lnTo>
                  <a:pt x="4264" y="2234"/>
                </a:lnTo>
                <a:lnTo>
                  <a:pt x="4224" y="2222"/>
                </a:lnTo>
                <a:lnTo>
                  <a:pt x="4187" y="2203"/>
                </a:lnTo>
                <a:lnTo>
                  <a:pt x="4154" y="2177"/>
                </a:lnTo>
                <a:lnTo>
                  <a:pt x="4126" y="2145"/>
                </a:lnTo>
                <a:lnTo>
                  <a:pt x="4089" y="2212"/>
                </a:lnTo>
                <a:lnTo>
                  <a:pt x="4044" y="2283"/>
                </a:lnTo>
                <a:lnTo>
                  <a:pt x="4176" y="2346"/>
                </a:lnTo>
                <a:lnTo>
                  <a:pt x="4281" y="2394"/>
                </a:lnTo>
                <a:lnTo>
                  <a:pt x="4321" y="2400"/>
                </a:lnTo>
                <a:lnTo>
                  <a:pt x="4360" y="2400"/>
                </a:lnTo>
                <a:lnTo>
                  <a:pt x="4400" y="2391"/>
                </a:lnTo>
                <a:lnTo>
                  <a:pt x="4437" y="2379"/>
                </a:lnTo>
                <a:lnTo>
                  <a:pt x="4475" y="2360"/>
                </a:lnTo>
                <a:lnTo>
                  <a:pt x="4508" y="2334"/>
                </a:lnTo>
                <a:lnTo>
                  <a:pt x="4538" y="2304"/>
                </a:lnTo>
                <a:lnTo>
                  <a:pt x="4562" y="2267"/>
                </a:lnTo>
                <a:lnTo>
                  <a:pt x="4582" y="2229"/>
                </a:lnTo>
                <a:lnTo>
                  <a:pt x="4623" y="2246"/>
                </a:lnTo>
                <a:lnTo>
                  <a:pt x="4606" y="2283"/>
                </a:lnTo>
                <a:lnTo>
                  <a:pt x="4585" y="2316"/>
                </a:lnTo>
                <a:lnTo>
                  <a:pt x="4561" y="2346"/>
                </a:lnTo>
                <a:lnTo>
                  <a:pt x="4601" y="2354"/>
                </a:lnTo>
                <a:lnTo>
                  <a:pt x="4641" y="2354"/>
                </a:lnTo>
                <a:lnTo>
                  <a:pt x="4679" y="2347"/>
                </a:lnTo>
                <a:lnTo>
                  <a:pt x="4716" y="2332"/>
                </a:lnTo>
                <a:lnTo>
                  <a:pt x="4749" y="2309"/>
                </a:lnTo>
                <a:lnTo>
                  <a:pt x="4777" y="2279"/>
                </a:lnTo>
                <a:lnTo>
                  <a:pt x="4800" y="2243"/>
                </a:lnTo>
                <a:lnTo>
                  <a:pt x="4826" y="2257"/>
                </a:lnTo>
                <a:lnTo>
                  <a:pt x="4803" y="2295"/>
                </a:lnTo>
                <a:lnTo>
                  <a:pt x="4774" y="2327"/>
                </a:lnTo>
                <a:lnTo>
                  <a:pt x="4740" y="2353"/>
                </a:lnTo>
                <a:lnTo>
                  <a:pt x="4702" y="2372"/>
                </a:lnTo>
                <a:lnTo>
                  <a:pt x="4662" y="2382"/>
                </a:lnTo>
                <a:lnTo>
                  <a:pt x="4620" y="2388"/>
                </a:lnTo>
                <a:lnTo>
                  <a:pt x="4578" y="2382"/>
                </a:lnTo>
                <a:lnTo>
                  <a:pt x="4536" y="2370"/>
                </a:lnTo>
                <a:lnTo>
                  <a:pt x="4498" y="2398"/>
                </a:lnTo>
                <a:lnTo>
                  <a:pt x="4454" y="2421"/>
                </a:lnTo>
                <a:lnTo>
                  <a:pt x="4419" y="2435"/>
                </a:lnTo>
                <a:lnTo>
                  <a:pt x="4383" y="2443"/>
                </a:lnTo>
                <a:lnTo>
                  <a:pt x="4562" y="2523"/>
                </a:lnTo>
                <a:lnTo>
                  <a:pt x="4744" y="2597"/>
                </a:lnTo>
                <a:lnTo>
                  <a:pt x="4763" y="2569"/>
                </a:lnTo>
                <a:lnTo>
                  <a:pt x="4789" y="2536"/>
                </a:lnTo>
                <a:lnTo>
                  <a:pt x="4821" y="2499"/>
                </a:lnTo>
                <a:lnTo>
                  <a:pt x="4859" y="2461"/>
                </a:lnTo>
                <a:lnTo>
                  <a:pt x="4906" y="2421"/>
                </a:lnTo>
                <a:lnTo>
                  <a:pt x="4962" y="2382"/>
                </a:lnTo>
                <a:lnTo>
                  <a:pt x="5027" y="2344"/>
                </a:lnTo>
                <a:lnTo>
                  <a:pt x="5100" y="2309"/>
                </a:lnTo>
                <a:lnTo>
                  <a:pt x="5093" y="2267"/>
                </a:lnTo>
                <a:lnTo>
                  <a:pt x="5091" y="2224"/>
                </a:lnTo>
                <a:lnTo>
                  <a:pt x="5097" y="2180"/>
                </a:lnTo>
                <a:lnTo>
                  <a:pt x="5109" y="2130"/>
                </a:lnTo>
                <a:lnTo>
                  <a:pt x="5128" y="2084"/>
                </a:lnTo>
                <a:lnTo>
                  <a:pt x="5154" y="2041"/>
                </a:lnTo>
                <a:lnTo>
                  <a:pt x="5186" y="2004"/>
                </a:lnTo>
                <a:lnTo>
                  <a:pt x="5224" y="1971"/>
                </a:lnTo>
                <a:lnTo>
                  <a:pt x="5250" y="2008"/>
                </a:lnTo>
                <a:lnTo>
                  <a:pt x="5215" y="2037"/>
                </a:lnTo>
                <a:lnTo>
                  <a:pt x="5186" y="2074"/>
                </a:lnTo>
                <a:lnTo>
                  <a:pt x="5226" y="2083"/>
                </a:lnTo>
                <a:lnTo>
                  <a:pt x="5266" y="2084"/>
                </a:lnTo>
                <a:lnTo>
                  <a:pt x="5306" y="2076"/>
                </a:lnTo>
                <a:lnTo>
                  <a:pt x="5343" y="2060"/>
                </a:lnTo>
                <a:lnTo>
                  <a:pt x="5376" y="2037"/>
                </a:lnTo>
                <a:lnTo>
                  <a:pt x="5406" y="2008"/>
                </a:lnTo>
                <a:lnTo>
                  <a:pt x="5428" y="1971"/>
                </a:lnTo>
                <a:lnTo>
                  <a:pt x="5455" y="1985"/>
                </a:lnTo>
                <a:lnTo>
                  <a:pt x="5432" y="2023"/>
                </a:lnTo>
                <a:lnTo>
                  <a:pt x="5404" y="2055"/>
                </a:lnTo>
                <a:lnTo>
                  <a:pt x="5371" y="2081"/>
                </a:lnTo>
                <a:lnTo>
                  <a:pt x="5334" y="2100"/>
                </a:lnTo>
                <a:lnTo>
                  <a:pt x="5294" y="2110"/>
                </a:lnTo>
                <a:lnTo>
                  <a:pt x="5252" y="2116"/>
                </a:lnTo>
                <a:lnTo>
                  <a:pt x="5212" y="2112"/>
                </a:lnTo>
                <a:lnTo>
                  <a:pt x="5170" y="2100"/>
                </a:lnTo>
                <a:lnTo>
                  <a:pt x="5153" y="2142"/>
                </a:lnTo>
                <a:lnTo>
                  <a:pt x="5140" y="2187"/>
                </a:lnTo>
                <a:lnTo>
                  <a:pt x="5137" y="2241"/>
                </a:lnTo>
                <a:lnTo>
                  <a:pt x="5144" y="2293"/>
                </a:lnTo>
                <a:lnTo>
                  <a:pt x="5205" y="2273"/>
                </a:lnTo>
                <a:lnTo>
                  <a:pt x="5273" y="2255"/>
                </a:lnTo>
                <a:lnTo>
                  <a:pt x="5346" y="2239"/>
                </a:lnTo>
                <a:lnTo>
                  <a:pt x="5427" y="2229"/>
                </a:lnTo>
                <a:lnTo>
                  <a:pt x="5442" y="2177"/>
                </a:lnTo>
                <a:lnTo>
                  <a:pt x="5469" y="2128"/>
                </a:lnTo>
                <a:lnTo>
                  <a:pt x="5500" y="2084"/>
                </a:lnTo>
                <a:lnTo>
                  <a:pt x="5540" y="2046"/>
                </a:lnTo>
                <a:lnTo>
                  <a:pt x="5586" y="2016"/>
                </a:lnTo>
                <a:lnTo>
                  <a:pt x="5634" y="1994"/>
                </a:lnTo>
                <a:lnTo>
                  <a:pt x="5687" y="1982"/>
                </a:lnTo>
                <a:lnTo>
                  <a:pt x="5739" y="1978"/>
                </a:lnTo>
                <a:lnTo>
                  <a:pt x="5746" y="2025"/>
                </a:lnTo>
                <a:lnTo>
                  <a:pt x="5701" y="2027"/>
                </a:lnTo>
                <a:lnTo>
                  <a:pt x="5659" y="2036"/>
                </a:lnTo>
                <a:lnTo>
                  <a:pt x="5617" y="2051"/>
                </a:lnTo>
                <a:lnTo>
                  <a:pt x="5647" y="2077"/>
                </a:lnTo>
                <a:lnTo>
                  <a:pt x="5680" y="2098"/>
                </a:lnTo>
                <a:lnTo>
                  <a:pt x="5716" y="2110"/>
                </a:lnTo>
                <a:lnTo>
                  <a:pt x="5755" y="2117"/>
                </a:lnTo>
                <a:lnTo>
                  <a:pt x="5757" y="2131"/>
                </a:lnTo>
                <a:lnTo>
                  <a:pt x="5757" y="2147"/>
                </a:lnTo>
                <a:lnTo>
                  <a:pt x="5720" y="2144"/>
                </a:lnTo>
                <a:lnTo>
                  <a:pt x="5683" y="2133"/>
                </a:lnTo>
                <a:lnTo>
                  <a:pt x="5648" y="2116"/>
                </a:lnTo>
                <a:lnTo>
                  <a:pt x="5619" y="2095"/>
                </a:lnTo>
                <a:lnTo>
                  <a:pt x="5591" y="2067"/>
                </a:lnTo>
                <a:lnTo>
                  <a:pt x="5579" y="2076"/>
                </a:lnTo>
                <a:lnTo>
                  <a:pt x="5566" y="2083"/>
                </a:lnTo>
                <a:lnTo>
                  <a:pt x="5535" y="2112"/>
                </a:lnTo>
                <a:lnTo>
                  <a:pt x="5509" y="2147"/>
                </a:lnTo>
                <a:lnTo>
                  <a:pt x="5488" y="2185"/>
                </a:lnTo>
                <a:lnTo>
                  <a:pt x="5474" y="2225"/>
                </a:lnTo>
                <a:lnTo>
                  <a:pt x="5563" y="2220"/>
                </a:lnTo>
                <a:lnTo>
                  <a:pt x="5657" y="2220"/>
                </a:lnTo>
                <a:lnTo>
                  <a:pt x="5758" y="2225"/>
                </a:lnTo>
                <a:lnTo>
                  <a:pt x="5758" y="2278"/>
                </a:lnTo>
                <a:lnTo>
                  <a:pt x="5757" y="2318"/>
                </a:lnTo>
                <a:lnTo>
                  <a:pt x="5687" y="2314"/>
                </a:lnTo>
                <a:lnTo>
                  <a:pt x="5622" y="2313"/>
                </a:lnTo>
                <a:lnTo>
                  <a:pt x="5645" y="2346"/>
                </a:lnTo>
                <a:lnTo>
                  <a:pt x="5675" y="2375"/>
                </a:lnTo>
                <a:lnTo>
                  <a:pt x="5708" y="2396"/>
                </a:lnTo>
                <a:lnTo>
                  <a:pt x="5746" y="2410"/>
                </a:lnTo>
                <a:lnTo>
                  <a:pt x="5741" y="2440"/>
                </a:lnTo>
                <a:lnTo>
                  <a:pt x="5703" y="2428"/>
                </a:lnTo>
                <a:lnTo>
                  <a:pt x="5668" y="2407"/>
                </a:lnTo>
                <a:lnTo>
                  <a:pt x="5636" y="2381"/>
                </a:lnTo>
                <a:lnTo>
                  <a:pt x="5610" y="2349"/>
                </a:lnTo>
                <a:lnTo>
                  <a:pt x="5589" y="2313"/>
                </a:lnTo>
                <a:lnTo>
                  <a:pt x="5502" y="2316"/>
                </a:lnTo>
                <a:lnTo>
                  <a:pt x="5421" y="2323"/>
                </a:lnTo>
                <a:lnTo>
                  <a:pt x="5348" y="2335"/>
                </a:lnTo>
                <a:lnTo>
                  <a:pt x="5280" y="2349"/>
                </a:lnTo>
                <a:lnTo>
                  <a:pt x="5219" y="2367"/>
                </a:lnTo>
                <a:lnTo>
                  <a:pt x="5163" y="2386"/>
                </a:lnTo>
                <a:lnTo>
                  <a:pt x="5112" y="2407"/>
                </a:lnTo>
                <a:lnTo>
                  <a:pt x="5067" y="2429"/>
                </a:lnTo>
                <a:lnTo>
                  <a:pt x="5027" y="2452"/>
                </a:lnTo>
                <a:lnTo>
                  <a:pt x="4992" y="2475"/>
                </a:lnTo>
                <a:lnTo>
                  <a:pt x="4946" y="2508"/>
                </a:lnTo>
                <a:lnTo>
                  <a:pt x="4908" y="2541"/>
                </a:lnTo>
                <a:lnTo>
                  <a:pt x="4877" y="2572"/>
                </a:lnTo>
                <a:lnTo>
                  <a:pt x="4852" y="2604"/>
                </a:lnTo>
                <a:lnTo>
                  <a:pt x="4831" y="2630"/>
                </a:lnTo>
                <a:lnTo>
                  <a:pt x="4891" y="2651"/>
                </a:lnTo>
                <a:lnTo>
                  <a:pt x="4950" y="2670"/>
                </a:lnTo>
                <a:lnTo>
                  <a:pt x="4990" y="2672"/>
                </a:lnTo>
                <a:lnTo>
                  <a:pt x="5030" y="2666"/>
                </a:lnTo>
                <a:lnTo>
                  <a:pt x="5069" y="2654"/>
                </a:lnTo>
                <a:lnTo>
                  <a:pt x="5107" y="2637"/>
                </a:lnTo>
                <a:lnTo>
                  <a:pt x="5142" y="2612"/>
                </a:lnTo>
                <a:lnTo>
                  <a:pt x="5173" y="2583"/>
                </a:lnTo>
                <a:lnTo>
                  <a:pt x="5200" y="2550"/>
                </a:lnTo>
                <a:lnTo>
                  <a:pt x="5221" y="2511"/>
                </a:lnTo>
                <a:lnTo>
                  <a:pt x="5235" y="2471"/>
                </a:lnTo>
                <a:lnTo>
                  <a:pt x="5278" y="2483"/>
                </a:lnTo>
                <a:lnTo>
                  <a:pt x="5264" y="2522"/>
                </a:lnTo>
                <a:lnTo>
                  <a:pt x="5247" y="2557"/>
                </a:lnTo>
                <a:lnTo>
                  <a:pt x="5226" y="2590"/>
                </a:lnTo>
                <a:lnTo>
                  <a:pt x="5266" y="2595"/>
                </a:lnTo>
                <a:lnTo>
                  <a:pt x="5306" y="2590"/>
                </a:lnTo>
                <a:lnTo>
                  <a:pt x="5345" y="2577"/>
                </a:lnTo>
                <a:lnTo>
                  <a:pt x="5378" y="2558"/>
                </a:lnTo>
                <a:lnTo>
                  <a:pt x="5409" y="2532"/>
                </a:lnTo>
                <a:lnTo>
                  <a:pt x="5434" y="2499"/>
                </a:lnTo>
                <a:lnTo>
                  <a:pt x="5453" y="2461"/>
                </a:lnTo>
                <a:lnTo>
                  <a:pt x="5481" y="2471"/>
                </a:lnTo>
                <a:lnTo>
                  <a:pt x="5462" y="2511"/>
                </a:lnTo>
                <a:lnTo>
                  <a:pt x="5435" y="2546"/>
                </a:lnTo>
                <a:lnTo>
                  <a:pt x="5406" y="2576"/>
                </a:lnTo>
                <a:lnTo>
                  <a:pt x="5369" y="2598"/>
                </a:lnTo>
                <a:lnTo>
                  <a:pt x="5331" y="2614"/>
                </a:lnTo>
                <a:lnTo>
                  <a:pt x="5290" y="2623"/>
                </a:lnTo>
                <a:lnTo>
                  <a:pt x="5247" y="2625"/>
                </a:lnTo>
                <a:lnTo>
                  <a:pt x="5205" y="2616"/>
                </a:lnTo>
                <a:lnTo>
                  <a:pt x="5182" y="2638"/>
                </a:lnTo>
                <a:lnTo>
                  <a:pt x="5156" y="2659"/>
                </a:lnTo>
                <a:lnTo>
                  <a:pt x="5128" y="2677"/>
                </a:lnTo>
                <a:lnTo>
                  <a:pt x="5098" y="2692"/>
                </a:lnTo>
                <a:lnTo>
                  <a:pt x="5067" y="2703"/>
                </a:lnTo>
                <a:lnTo>
                  <a:pt x="5170" y="2729"/>
                </a:lnTo>
                <a:lnTo>
                  <a:pt x="5275" y="2752"/>
                </a:lnTo>
                <a:lnTo>
                  <a:pt x="5383" y="2769"/>
                </a:lnTo>
                <a:lnTo>
                  <a:pt x="5397" y="2726"/>
                </a:lnTo>
                <a:lnTo>
                  <a:pt x="5418" y="2687"/>
                </a:lnTo>
                <a:lnTo>
                  <a:pt x="5444" y="2651"/>
                </a:lnTo>
                <a:lnTo>
                  <a:pt x="5476" y="2618"/>
                </a:lnTo>
                <a:lnTo>
                  <a:pt x="5510" y="2590"/>
                </a:lnTo>
                <a:lnTo>
                  <a:pt x="5549" y="2567"/>
                </a:lnTo>
                <a:lnTo>
                  <a:pt x="5591" y="2550"/>
                </a:lnTo>
                <a:lnTo>
                  <a:pt x="5634" y="2539"/>
                </a:lnTo>
                <a:lnTo>
                  <a:pt x="5678" y="2536"/>
                </a:lnTo>
                <a:lnTo>
                  <a:pt x="5722" y="2539"/>
                </a:lnTo>
                <a:lnTo>
                  <a:pt x="5718" y="2562"/>
                </a:lnTo>
                <a:lnTo>
                  <a:pt x="5713" y="2584"/>
                </a:lnTo>
                <a:lnTo>
                  <a:pt x="5668" y="2583"/>
                </a:lnTo>
                <a:lnTo>
                  <a:pt x="5624" y="2590"/>
                </a:lnTo>
                <a:lnTo>
                  <a:pt x="5580" y="2604"/>
                </a:lnTo>
                <a:lnTo>
                  <a:pt x="5601" y="2631"/>
                </a:lnTo>
                <a:lnTo>
                  <a:pt x="5626" y="2656"/>
                </a:lnTo>
                <a:lnTo>
                  <a:pt x="5654" y="2675"/>
                </a:lnTo>
                <a:lnTo>
                  <a:pt x="5685" y="2689"/>
                </a:lnTo>
                <a:lnTo>
                  <a:pt x="5682" y="2705"/>
                </a:lnTo>
                <a:lnTo>
                  <a:pt x="5676" y="2719"/>
                </a:lnTo>
                <a:lnTo>
                  <a:pt x="5640" y="2703"/>
                </a:lnTo>
                <a:lnTo>
                  <a:pt x="5606" y="2679"/>
                </a:lnTo>
                <a:lnTo>
                  <a:pt x="5577" y="2651"/>
                </a:lnTo>
                <a:lnTo>
                  <a:pt x="5552" y="2618"/>
                </a:lnTo>
                <a:lnTo>
                  <a:pt x="5535" y="2628"/>
                </a:lnTo>
                <a:lnTo>
                  <a:pt x="5500" y="2658"/>
                </a:lnTo>
                <a:lnTo>
                  <a:pt x="5469" y="2692"/>
                </a:lnTo>
                <a:lnTo>
                  <a:pt x="5444" y="2731"/>
                </a:lnTo>
                <a:lnTo>
                  <a:pt x="5427" y="2774"/>
                </a:lnTo>
                <a:lnTo>
                  <a:pt x="5540" y="2785"/>
                </a:lnTo>
                <a:lnTo>
                  <a:pt x="5655" y="2790"/>
                </a:lnTo>
                <a:lnTo>
                  <a:pt x="5634" y="2853"/>
                </a:lnTo>
                <a:lnTo>
                  <a:pt x="5615" y="2912"/>
                </a:lnTo>
                <a:lnTo>
                  <a:pt x="5476" y="2903"/>
                </a:lnTo>
                <a:lnTo>
                  <a:pt x="5339" y="2886"/>
                </a:lnTo>
                <a:lnTo>
                  <a:pt x="5207" y="2863"/>
                </a:lnTo>
                <a:lnTo>
                  <a:pt x="5229" y="2888"/>
                </a:lnTo>
                <a:lnTo>
                  <a:pt x="5247" y="2916"/>
                </a:lnTo>
                <a:lnTo>
                  <a:pt x="5210" y="2916"/>
                </a:lnTo>
                <a:lnTo>
                  <a:pt x="5186" y="2886"/>
                </a:lnTo>
                <a:lnTo>
                  <a:pt x="5156" y="2861"/>
                </a:lnTo>
                <a:lnTo>
                  <a:pt x="5119" y="2844"/>
                </a:lnTo>
                <a:lnTo>
                  <a:pt x="4976" y="2806"/>
                </a:lnTo>
                <a:lnTo>
                  <a:pt x="4990" y="2837"/>
                </a:lnTo>
                <a:lnTo>
                  <a:pt x="5002" y="2874"/>
                </a:lnTo>
                <a:lnTo>
                  <a:pt x="5015" y="2916"/>
                </a:lnTo>
                <a:lnTo>
                  <a:pt x="4967" y="2916"/>
                </a:lnTo>
                <a:lnTo>
                  <a:pt x="4955" y="2875"/>
                </a:lnTo>
                <a:lnTo>
                  <a:pt x="4943" y="2841"/>
                </a:lnTo>
                <a:lnTo>
                  <a:pt x="4929" y="2811"/>
                </a:lnTo>
                <a:lnTo>
                  <a:pt x="4915" y="2787"/>
                </a:lnTo>
                <a:lnTo>
                  <a:pt x="4812" y="2752"/>
                </a:lnTo>
                <a:lnTo>
                  <a:pt x="4711" y="2715"/>
                </a:lnTo>
                <a:lnTo>
                  <a:pt x="4733" y="2750"/>
                </a:lnTo>
                <a:lnTo>
                  <a:pt x="4751" y="2788"/>
                </a:lnTo>
                <a:lnTo>
                  <a:pt x="4760" y="2830"/>
                </a:lnTo>
                <a:lnTo>
                  <a:pt x="4761" y="2872"/>
                </a:lnTo>
                <a:lnTo>
                  <a:pt x="4756" y="2916"/>
                </a:lnTo>
                <a:lnTo>
                  <a:pt x="4725" y="2916"/>
                </a:lnTo>
                <a:lnTo>
                  <a:pt x="4732" y="2875"/>
                </a:lnTo>
                <a:lnTo>
                  <a:pt x="4730" y="2835"/>
                </a:lnTo>
                <a:lnTo>
                  <a:pt x="4721" y="2797"/>
                </a:lnTo>
                <a:lnTo>
                  <a:pt x="4706" y="2760"/>
                </a:lnTo>
                <a:lnTo>
                  <a:pt x="4683" y="2727"/>
                </a:lnTo>
                <a:lnTo>
                  <a:pt x="4653" y="2701"/>
                </a:lnTo>
                <a:lnTo>
                  <a:pt x="4620" y="2679"/>
                </a:lnTo>
                <a:lnTo>
                  <a:pt x="4466" y="2614"/>
                </a:lnTo>
                <a:lnTo>
                  <a:pt x="4316" y="2546"/>
                </a:lnTo>
                <a:lnTo>
                  <a:pt x="4348" y="2602"/>
                </a:lnTo>
                <a:lnTo>
                  <a:pt x="4374" y="2666"/>
                </a:lnTo>
                <a:lnTo>
                  <a:pt x="4398" y="2738"/>
                </a:lnTo>
                <a:lnTo>
                  <a:pt x="4442" y="2743"/>
                </a:lnTo>
                <a:lnTo>
                  <a:pt x="4484" y="2755"/>
                </a:lnTo>
                <a:lnTo>
                  <a:pt x="4520" y="2774"/>
                </a:lnTo>
                <a:lnTo>
                  <a:pt x="4555" y="2802"/>
                </a:lnTo>
                <a:lnTo>
                  <a:pt x="4583" y="2835"/>
                </a:lnTo>
                <a:lnTo>
                  <a:pt x="4604" y="2872"/>
                </a:lnTo>
                <a:lnTo>
                  <a:pt x="4620" y="2916"/>
                </a:lnTo>
                <a:lnTo>
                  <a:pt x="4589" y="2916"/>
                </a:lnTo>
                <a:lnTo>
                  <a:pt x="4573" y="2875"/>
                </a:lnTo>
                <a:lnTo>
                  <a:pt x="4548" y="2841"/>
                </a:lnTo>
                <a:lnTo>
                  <a:pt x="4520" y="2813"/>
                </a:lnTo>
                <a:lnTo>
                  <a:pt x="4486" y="2790"/>
                </a:lnTo>
                <a:lnTo>
                  <a:pt x="4447" y="2776"/>
                </a:lnTo>
                <a:lnTo>
                  <a:pt x="4405" y="2769"/>
                </a:lnTo>
                <a:lnTo>
                  <a:pt x="4416" y="2814"/>
                </a:lnTo>
                <a:lnTo>
                  <a:pt x="4423" y="2863"/>
                </a:lnTo>
                <a:lnTo>
                  <a:pt x="4428" y="2916"/>
                </a:lnTo>
                <a:lnTo>
                  <a:pt x="4339" y="2916"/>
                </a:lnTo>
                <a:lnTo>
                  <a:pt x="4332" y="2856"/>
                </a:lnTo>
                <a:lnTo>
                  <a:pt x="4321" y="2802"/>
                </a:lnTo>
                <a:lnTo>
                  <a:pt x="4307" y="2752"/>
                </a:lnTo>
                <a:lnTo>
                  <a:pt x="4278" y="2776"/>
                </a:lnTo>
                <a:lnTo>
                  <a:pt x="4255" y="2806"/>
                </a:lnTo>
                <a:lnTo>
                  <a:pt x="4238" y="2841"/>
                </a:lnTo>
                <a:lnTo>
                  <a:pt x="4227" y="2877"/>
                </a:lnTo>
                <a:lnTo>
                  <a:pt x="4222" y="2916"/>
                </a:lnTo>
                <a:lnTo>
                  <a:pt x="4192" y="2916"/>
                </a:lnTo>
                <a:lnTo>
                  <a:pt x="4197" y="2868"/>
                </a:lnTo>
                <a:lnTo>
                  <a:pt x="4211" y="2825"/>
                </a:lnTo>
                <a:lnTo>
                  <a:pt x="4234" y="2785"/>
                </a:lnTo>
                <a:lnTo>
                  <a:pt x="4264" y="2748"/>
                </a:lnTo>
                <a:lnTo>
                  <a:pt x="4299" y="2720"/>
                </a:lnTo>
                <a:lnTo>
                  <a:pt x="4276" y="2663"/>
                </a:lnTo>
                <a:lnTo>
                  <a:pt x="4252" y="2614"/>
                </a:lnTo>
                <a:lnTo>
                  <a:pt x="4225" y="2570"/>
                </a:lnTo>
                <a:lnTo>
                  <a:pt x="4197" y="2532"/>
                </a:lnTo>
                <a:lnTo>
                  <a:pt x="4173" y="2503"/>
                </a:lnTo>
                <a:lnTo>
                  <a:pt x="4129" y="2459"/>
                </a:lnTo>
                <a:lnTo>
                  <a:pt x="4128" y="2459"/>
                </a:lnTo>
                <a:lnTo>
                  <a:pt x="4128" y="2457"/>
                </a:lnTo>
                <a:lnTo>
                  <a:pt x="4126" y="2457"/>
                </a:lnTo>
                <a:lnTo>
                  <a:pt x="4051" y="2422"/>
                </a:lnTo>
                <a:lnTo>
                  <a:pt x="3979" y="2388"/>
                </a:lnTo>
                <a:lnTo>
                  <a:pt x="3981" y="2429"/>
                </a:lnTo>
                <a:lnTo>
                  <a:pt x="3990" y="2468"/>
                </a:lnTo>
                <a:lnTo>
                  <a:pt x="4005" y="2504"/>
                </a:lnTo>
                <a:lnTo>
                  <a:pt x="4028" y="2537"/>
                </a:lnTo>
                <a:lnTo>
                  <a:pt x="4056" y="2565"/>
                </a:lnTo>
                <a:lnTo>
                  <a:pt x="4091" y="2586"/>
                </a:lnTo>
                <a:lnTo>
                  <a:pt x="4129" y="2600"/>
                </a:lnTo>
                <a:lnTo>
                  <a:pt x="4122" y="2630"/>
                </a:lnTo>
                <a:lnTo>
                  <a:pt x="4080" y="2616"/>
                </a:lnTo>
                <a:lnTo>
                  <a:pt x="4044" y="2593"/>
                </a:lnTo>
                <a:lnTo>
                  <a:pt x="4012" y="2565"/>
                </a:lnTo>
                <a:lnTo>
                  <a:pt x="3986" y="2530"/>
                </a:lnTo>
                <a:lnTo>
                  <a:pt x="3965" y="2494"/>
                </a:lnTo>
                <a:lnTo>
                  <a:pt x="3953" y="2452"/>
                </a:lnTo>
                <a:lnTo>
                  <a:pt x="3948" y="2408"/>
                </a:lnTo>
                <a:lnTo>
                  <a:pt x="3901" y="2459"/>
                </a:lnTo>
                <a:lnTo>
                  <a:pt x="3850" y="2508"/>
                </a:lnTo>
                <a:lnTo>
                  <a:pt x="3796" y="2555"/>
                </a:lnTo>
                <a:lnTo>
                  <a:pt x="3735" y="2597"/>
                </a:lnTo>
                <a:lnTo>
                  <a:pt x="3681" y="2630"/>
                </a:lnTo>
                <a:lnTo>
                  <a:pt x="3626" y="2658"/>
                </a:lnTo>
                <a:lnTo>
                  <a:pt x="3661" y="2677"/>
                </a:lnTo>
                <a:lnTo>
                  <a:pt x="3698" y="2699"/>
                </a:lnTo>
                <a:lnTo>
                  <a:pt x="3733" y="2726"/>
                </a:lnTo>
                <a:lnTo>
                  <a:pt x="3777" y="2692"/>
                </a:lnTo>
                <a:lnTo>
                  <a:pt x="3826" y="2670"/>
                </a:lnTo>
                <a:lnTo>
                  <a:pt x="3878" y="2656"/>
                </a:lnTo>
                <a:lnTo>
                  <a:pt x="3934" y="2651"/>
                </a:lnTo>
                <a:lnTo>
                  <a:pt x="3983" y="2654"/>
                </a:lnTo>
                <a:lnTo>
                  <a:pt x="4032" y="2666"/>
                </a:lnTo>
                <a:lnTo>
                  <a:pt x="4075" y="2687"/>
                </a:lnTo>
                <a:lnTo>
                  <a:pt x="4117" y="2713"/>
                </a:lnTo>
                <a:lnTo>
                  <a:pt x="4156" y="2746"/>
                </a:lnTo>
                <a:lnTo>
                  <a:pt x="4122" y="2778"/>
                </a:lnTo>
                <a:lnTo>
                  <a:pt x="4086" y="2746"/>
                </a:lnTo>
                <a:lnTo>
                  <a:pt x="4044" y="2722"/>
                </a:lnTo>
                <a:lnTo>
                  <a:pt x="3997" y="2705"/>
                </a:lnTo>
                <a:lnTo>
                  <a:pt x="3950" y="2698"/>
                </a:lnTo>
                <a:lnTo>
                  <a:pt x="3946" y="2741"/>
                </a:lnTo>
                <a:lnTo>
                  <a:pt x="3951" y="2785"/>
                </a:lnTo>
                <a:lnTo>
                  <a:pt x="3965" y="2825"/>
                </a:lnTo>
                <a:lnTo>
                  <a:pt x="3986" y="2860"/>
                </a:lnTo>
                <a:lnTo>
                  <a:pt x="4014" y="2891"/>
                </a:lnTo>
                <a:lnTo>
                  <a:pt x="4049" y="2916"/>
                </a:lnTo>
                <a:lnTo>
                  <a:pt x="3997" y="2916"/>
                </a:lnTo>
                <a:lnTo>
                  <a:pt x="3965" y="2881"/>
                </a:lnTo>
                <a:lnTo>
                  <a:pt x="3939" y="2841"/>
                </a:lnTo>
                <a:lnTo>
                  <a:pt x="3923" y="2795"/>
                </a:lnTo>
                <a:lnTo>
                  <a:pt x="3916" y="2748"/>
                </a:lnTo>
                <a:lnTo>
                  <a:pt x="3918" y="2698"/>
                </a:lnTo>
                <a:lnTo>
                  <a:pt x="3876" y="2703"/>
                </a:lnTo>
                <a:lnTo>
                  <a:pt x="3838" y="2715"/>
                </a:lnTo>
                <a:lnTo>
                  <a:pt x="3801" y="2734"/>
                </a:lnTo>
                <a:lnTo>
                  <a:pt x="3766" y="2757"/>
                </a:lnTo>
                <a:lnTo>
                  <a:pt x="3794" y="2790"/>
                </a:lnTo>
                <a:lnTo>
                  <a:pt x="3820" y="2827"/>
                </a:lnTo>
                <a:lnTo>
                  <a:pt x="3845" y="2868"/>
                </a:lnTo>
                <a:lnTo>
                  <a:pt x="3867" y="2916"/>
                </a:lnTo>
                <a:lnTo>
                  <a:pt x="3768" y="2916"/>
                </a:lnTo>
                <a:lnTo>
                  <a:pt x="3740" y="2868"/>
                </a:lnTo>
                <a:lnTo>
                  <a:pt x="3709" y="2828"/>
                </a:lnTo>
                <a:lnTo>
                  <a:pt x="3675" y="2795"/>
                </a:lnTo>
                <a:lnTo>
                  <a:pt x="3640" y="2769"/>
                </a:lnTo>
                <a:lnTo>
                  <a:pt x="3604" y="2748"/>
                </a:lnTo>
                <a:lnTo>
                  <a:pt x="3569" y="2731"/>
                </a:lnTo>
                <a:lnTo>
                  <a:pt x="3534" y="2719"/>
                </a:lnTo>
                <a:lnTo>
                  <a:pt x="3501" y="2710"/>
                </a:lnTo>
                <a:lnTo>
                  <a:pt x="3447" y="2727"/>
                </a:lnTo>
                <a:lnTo>
                  <a:pt x="3396" y="2741"/>
                </a:lnTo>
                <a:lnTo>
                  <a:pt x="3401" y="2778"/>
                </a:lnTo>
                <a:lnTo>
                  <a:pt x="3412" y="2811"/>
                </a:lnTo>
                <a:lnTo>
                  <a:pt x="3429" y="2844"/>
                </a:lnTo>
                <a:lnTo>
                  <a:pt x="3450" y="2872"/>
                </a:lnTo>
                <a:lnTo>
                  <a:pt x="3476" y="2896"/>
                </a:lnTo>
                <a:lnTo>
                  <a:pt x="3508" y="2916"/>
                </a:lnTo>
                <a:lnTo>
                  <a:pt x="3452" y="2916"/>
                </a:lnTo>
                <a:lnTo>
                  <a:pt x="3419" y="2881"/>
                </a:lnTo>
                <a:lnTo>
                  <a:pt x="3393" y="2841"/>
                </a:lnTo>
                <a:lnTo>
                  <a:pt x="3375" y="2797"/>
                </a:lnTo>
                <a:lnTo>
                  <a:pt x="3366" y="2748"/>
                </a:lnTo>
                <a:lnTo>
                  <a:pt x="3317" y="2760"/>
                </a:lnTo>
                <a:lnTo>
                  <a:pt x="3272" y="2773"/>
                </a:lnTo>
                <a:lnTo>
                  <a:pt x="3230" y="2785"/>
                </a:lnTo>
                <a:lnTo>
                  <a:pt x="3195" y="2799"/>
                </a:lnTo>
                <a:lnTo>
                  <a:pt x="3166" y="2814"/>
                </a:lnTo>
                <a:lnTo>
                  <a:pt x="3141" y="2832"/>
                </a:lnTo>
                <a:lnTo>
                  <a:pt x="3124" y="2856"/>
                </a:lnTo>
                <a:lnTo>
                  <a:pt x="3124" y="3212"/>
                </a:lnTo>
                <a:lnTo>
                  <a:pt x="3125" y="3241"/>
                </a:lnTo>
                <a:lnTo>
                  <a:pt x="3127" y="3276"/>
                </a:lnTo>
                <a:lnTo>
                  <a:pt x="3131" y="3315"/>
                </a:lnTo>
                <a:lnTo>
                  <a:pt x="3136" y="3356"/>
                </a:lnTo>
                <a:lnTo>
                  <a:pt x="3141" y="3403"/>
                </a:lnTo>
                <a:lnTo>
                  <a:pt x="3148" y="3452"/>
                </a:lnTo>
                <a:lnTo>
                  <a:pt x="3157" y="3503"/>
                </a:lnTo>
                <a:lnTo>
                  <a:pt x="3167" y="3555"/>
                </a:lnTo>
                <a:lnTo>
                  <a:pt x="3181" y="3607"/>
                </a:lnTo>
                <a:lnTo>
                  <a:pt x="3197" y="3661"/>
                </a:lnTo>
                <a:lnTo>
                  <a:pt x="3216" y="3714"/>
                </a:lnTo>
                <a:lnTo>
                  <a:pt x="3237" y="3766"/>
                </a:lnTo>
                <a:lnTo>
                  <a:pt x="3260" y="3816"/>
                </a:lnTo>
                <a:lnTo>
                  <a:pt x="3288" y="3865"/>
                </a:lnTo>
                <a:lnTo>
                  <a:pt x="3319" y="3912"/>
                </a:lnTo>
                <a:lnTo>
                  <a:pt x="3352" y="3956"/>
                </a:lnTo>
                <a:lnTo>
                  <a:pt x="3391" y="3994"/>
                </a:lnTo>
                <a:lnTo>
                  <a:pt x="3433" y="4029"/>
                </a:lnTo>
                <a:lnTo>
                  <a:pt x="3480" y="4059"/>
                </a:lnTo>
                <a:lnTo>
                  <a:pt x="3530" y="4083"/>
                </a:lnTo>
                <a:lnTo>
                  <a:pt x="3585" y="4100"/>
                </a:lnTo>
                <a:lnTo>
                  <a:pt x="3646" y="4113"/>
                </a:lnTo>
                <a:lnTo>
                  <a:pt x="3710" y="4116"/>
                </a:lnTo>
                <a:lnTo>
                  <a:pt x="2060" y="4116"/>
                </a:lnTo>
                <a:lnTo>
                  <a:pt x="2125" y="4111"/>
                </a:lnTo>
                <a:lnTo>
                  <a:pt x="2186" y="4099"/>
                </a:lnTo>
                <a:lnTo>
                  <a:pt x="2242" y="4081"/>
                </a:lnTo>
                <a:lnTo>
                  <a:pt x="2293" y="4055"/>
                </a:lnTo>
                <a:lnTo>
                  <a:pt x="2338" y="4025"/>
                </a:lnTo>
                <a:lnTo>
                  <a:pt x="2380" y="3991"/>
                </a:lnTo>
                <a:lnTo>
                  <a:pt x="2418" y="3951"/>
                </a:lnTo>
                <a:lnTo>
                  <a:pt x="2451" y="3909"/>
                </a:lnTo>
                <a:lnTo>
                  <a:pt x="2483" y="3862"/>
                </a:lnTo>
                <a:lnTo>
                  <a:pt x="2509" y="3813"/>
                </a:lnTo>
                <a:lnTo>
                  <a:pt x="2533" y="3762"/>
                </a:lnTo>
                <a:lnTo>
                  <a:pt x="2554" y="3710"/>
                </a:lnTo>
                <a:lnTo>
                  <a:pt x="2572" y="3658"/>
                </a:lnTo>
                <a:lnTo>
                  <a:pt x="2588" y="3604"/>
                </a:lnTo>
                <a:lnTo>
                  <a:pt x="2612" y="3499"/>
                </a:lnTo>
                <a:lnTo>
                  <a:pt x="2621" y="3449"/>
                </a:lnTo>
                <a:lnTo>
                  <a:pt x="2626" y="3400"/>
                </a:lnTo>
                <a:lnTo>
                  <a:pt x="2633" y="3353"/>
                </a:lnTo>
                <a:lnTo>
                  <a:pt x="2636" y="3311"/>
                </a:lnTo>
                <a:lnTo>
                  <a:pt x="2638" y="3271"/>
                </a:lnTo>
                <a:lnTo>
                  <a:pt x="2640" y="3236"/>
                </a:lnTo>
                <a:lnTo>
                  <a:pt x="2642" y="3207"/>
                </a:lnTo>
                <a:lnTo>
                  <a:pt x="2642" y="2898"/>
                </a:lnTo>
                <a:lnTo>
                  <a:pt x="2635" y="2868"/>
                </a:lnTo>
                <a:lnTo>
                  <a:pt x="2621" y="2844"/>
                </a:lnTo>
                <a:lnTo>
                  <a:pt x="2603" y="2825"/>
                </a:lnTo>
                <a:lnTo>
                  <a:pt x="2579" y="2807"/>
                </a:lnTo>
                <a:lnTo>
                  <a:pt x="2549" y="2794"/>
                </a:lnTo>
                <a:lnTo>
                  <a:pt x="2516" y="2781"/>
                </a:lnTo>
                <a:lnTo>
                  <a:pt x="2479" y="2771"/>
                </a:lnTo>
                <a:lnTo>
                  <a:pt x="2437" y="2759"/>
                </a:lnTo>
                <a:lnTo>
                  <a:pt x="2392" y="2748"/>
                </a:lnTo>
                <a:lnTo>
                  <a:pt x="2385" y="2797"/>
                </a:lnTo>
                <a:lnTo>
                  <a:pt x="2368" y="2841"/>
                </a:lnTo>
                <a:lnTo>
                  <a:pt x="2341" y="2881"/>
                </a:lnTo>
                <a:lnTo>
                  <a:pt x="2308" y="2916"/>
                </a:lnTo>
                <a:lnTo>
                  <a:pt x="2252" y="2916"/>
                </a:lnTo>
                <a:lnTo>
                  <a:pt x="2289" y="2891"/>
                </a:lnTo>
                <a:lnTo>
                  <a:pt x="2319" y="2861"/>
                </a:lnTo>
                <a:lnTo>
                  <a:pt x="2341" y="2825"/>
                </a:lnTo>
                <a:lnTo>
                  <a:pt x="2355" y="2785"/>
                </a:lnTo>
                <a:lnTo>
                  <a:pt x="2362" y="2741"/>
                </a:lnTo>
                <a:lnTo>
                  <a:pt x="2312" y="2727"/>
                </a:lnTo>
                <a:lnTo>
                  <a:pt x="2258" y="2710"/>
                </a:lnTo>
                <a:lnTo>
                  <a:pt x="2224" y="2719"/>
                </a:lnTo>
                <a:lnTo>
                  <a:pt x="2191" y="2731"/>
                </a:lnTo>
                <a:lnTo>
                  <a:pt x="2155" y="2748"/>
                </a:lnTo>
                <a:lnTo>
                  <a:pt x="2120" y="2769"/>
                </a:lnTo>
                <a:lnTo>
                  <a:pt x="2085" y="2797"/>
                </a:lnTo>
                <a:lnTo>
                  <a:pt x="2050" y="2830"/>
                </a:lnTo>
                <a:lnTo>
                  <a:pt x="2018" y="2868"/>
                </a:lnTo>
                <a:lnTo>
                  <a:pt x="1990" y="2916"/>
                </a:lnTo>
                <a:lnTo>
                  <a:pt x="1891" y="2916"/>
                </a:lnTo>
                <a:lnTo>
                  <a:pt x="1914" y="2868"/>
                </a:lnTo>
                <a:lnTo>
                  <a:pt x="1938" y="2827"/>
                </a:lnTo>
                <a:lnTo>
                  <a:pt x="1964" y="2790"/>
                </a:lnTo>
                <a:lnTo>
                  <a:pt x="1994" y="2757"/>
                </a:lnTo>
                <a:lnTo>
                  <a:pt x="1959" y="2734"/>
                </a:lnTo>
                <a:lnTo>
                  <a:pt x="1922" y="2715"/>
                </a:lnTo>
                <a:lnTo>
                  <a:pt x="1882" y="2703"/>
                </a:lnTo>
                <a:lnTo>
                  <a:pt x="1840" y="2698"/>
                </a:lnTo>
                <a:lnTo>
                  <a:pt x="1844" y="2748"/>
                </a:lnTo>
                <a:lnTo>
                  <a:pt x="1837" y="2795"/>
                </a:lnTo>
                <a:lnTo>
                  <a:pt x="1819" y="2841"/>
                </a:lnTo>
                <a:lnTo>
                  <a:pt x="1795" y="2881"/>
                </a:lnTo>
                <a:lnTo>
                  <a:pt x="1763" y="2916"/>
                </a:lnTo>
                <a:lnTo>
                  <a:pt x="1711" y="2916"/>
                </a:lnTo>
                <a:lnTo>
                  <a:pt x="1744" y="2891"/>
                </a:lnTo>
                <a:lnTo>
                  <a:pt x="1772" y="2860"/>
                </a:lnTo>
                <a:lnTo>
                  <a:pt x="1795" y="2825"/>
                </a:lnTo>
                <a:lnTo>
                  <a:pt x="1809" y="2785"/>
                </a:lnTo>
                <a:lnTo>
                  <a:pt x="1814" y="2741"/>
                </a:lnTo>
                <a:lnTo>
                  <a:pt x="1811" y="2698"/>
                </a:lnTo>
                <a:lnTo>
                  <a:pt x="1762" y="2705"/>
                </a:lnTo>
                <a:lnTo>
                  <a:pt x="1716" y="2722"/>
                </a:lnTo>
                <a:lnTo>
                  <a:pt x="1674" y="2746"/>
                </a:lnTo>
                <a:lnTo>
                  <a:pt x="1636" y="2778"/>
                </a:lnTo>
                <a:lnTo>
                  <a:pt x="1605" y="2746"/>
                </a:lnTo>
                <a:lnTo>
                  <a:pt x="1643" y="2713"/>
                </a:lnTo>
                <a:lnTo>
                  <a:pt x="1685" y="2687"/>
                </a:lnTo>
                <a:lnTo>
                  <a:pt x="1729" y="2666"/>
                </a:lnTo>
                <a:lnTo>
                  <a:pt x="1777" y="2654"/>
                </a:lnTo>
                <a:lnTo>
                  <a:pt x="1826" y="2651"/>
                </a:lnTo>
                <a:lnTo>
                  <a:pt x="1880" y="2656"/>
                </a:lnTo>
                <a:lnTo>
                  <a:pt x="1933" y="2670"/>
                </a:lnTo>
                <a:lnTo>
                  <a:pt x="1982" y="2692"/>
                </a:lnTo>
                <a:lnTo>
                  <a:pt x="2027" y="2726"/>
                </a:lnTo>
                <a:lnTo>
                  <a:pt x="2078" y="2687"/>
                </a:lnTo>
                <a:lnTo>
                  <a:pt x="2130" y="2659"/>
                </a:lnTo>
                <a:lnTo>
                  <a:pt x="2074" y="2630"/>
                </a:lnTo>
                <a:lnTo>
                  <a:pt x="2017" y="2595"/>
                </a:lnTo>
                <a:lnTo>
                  <a:pt x="1959" y="2553"/>
                </a:lnTo>
                <a:lnTo>
                  <a:pt x="1905" y="2510"/>
                </a:lnTo>
                <a:lnTo>
                  <a:pt x="1856" y="2462"/>
                </a:lnTo>
                <a:lnTo>
                  <a:pt x="1811" y="2414"/>
                </a:lnTo>
                <a:lnTo>
                  <a:pt x="1805" y="2455"/>
                </a:lnTo>
                <a:lnTo>
                  <a:pt x="1791" y="2496"/>
                </a:lnTo>
                <a:lnTo>
                  <a:pt x="1772" y="2534"/>
                </a:lnTo>
                <a:lnTo>
                  <a:pt x="1746" y="2567"/>
                </a:lnTo>
                <a:lnTo>
                  <a:pt x="1715" y="2593"/>
                </a:lnTo>
                <a:lnTo>
                  <a:pt x="1678" y="2616"/>
                </a:lnTo>
                <a:lnTo>
                  <a:pt x="1638" y="2630"/>
                </a:lnTo>
                <a:lnTo>
                  <a:pt x="1631" y="2600"/>
                </a:lnTo>
                <a:lnTo>
                  <a:pt x="1669" y="2586"/>
                </a:lnTo>
                <a:lnTo>
                  <a:pt x="1702" y="2565"/>
                </a:lnTo>
                <a:lnTo>
                  <a:pt x="1732" y="2537"/>
                </a:lnTo>
                <a:lnTo>
                  <a:pt x="1755" y="2504"/>
                </a:lnTo>
                <a:lnTo>
                  <a:pt x="1770" y="2468"/>
                </a:lnTo>
                <a:lnTo>
                  <a:pt x="1779" y="2429"/>
                </a:lnTo>
                <a:lnTo>
                  <a:pt x="1781" y="2388"/>
                </a:lnTo>
                <a:lnTo>
                  <a:pt x="1708" y="2422"/>
                </a:lnTo>
                <a:lnTo>
                  <a:pt x="1633" y="2457"/>
                </a:lnTo>
                <a:lnTo>
                  <a:pt x="1631" y="2459"/>
                </a:lnTo>
                <a:lnTo>
                  <a:pt x="1629" y="2459"/>
                </a:lnTo>
                <a:lnTo>
                  <a:pt x="1610" y="2478"/>
                </a:lnTo>
                <a:lnTo>
                  <a:pt x="1587" y="2503"/>
                </a:lnTo>
                <a:lnTo>
                  <a:pt x="1561" y="2532"/>
                </a:lnTo>
                <a:lnTo>
                  <a:pt x="1535" y="2570"/>
                </a:lnTo>
                <a:lnTo>
                  <a:pt x="1509" y="2614"/>
                </a:lnTo>
                <a:lnTo>
                  <a:pt x="1484" y="2663"/>
                </a:lnTo>
                <a:lnTo>
                  <a:pt x="1461" y="2720"/>
                </a:lnTo>
                <a:lnTo>
                  <a:pt x="1496" y="2748"/>
                </a:lnTo>
                <a:lnTo>
                  <a:pt x="1526" y="2785"/>
                </a:lnTo>
                <a:lnTo>
                  <a:pt x="1549" y="2825"/>
                </a:lnTo>
                <a:lnTo>
                  <a:pt x="1563" y="2868"/>
                </a:lnTo>
                <a:lnTo>
                  <a:pt x="1568" y="2916"/>
                </a:lnTo>
                <a:lnTo>
                  <a:pt x="1538" y="2916"/>
                </a:lnTo>
                <a:lnTo>
                  <a:pt x="1533" y="2877"/>
                </a:lnTo>
                <a:lnTo>
                  <a:pt x="1523" y="2841"/>
                </a:lnTo>
                <a:lnTo>
                  <a:pt x="1503" y="2806"/>
                </a:lnTo>
                <a:lnTo>
                  <a:pt x="1481" y="2776"/>
                </a:lnTo>
                <a:lnTo>
                  <a:pt x="1451" y="2752"/>
                </a:lnTo>
                <a:lnTo>
                  <a:pt x="1439" y="2802"/>
                </a:lnTo>
                <a:lnTo>
                  <a:pt x="1428" y="2856"/>
                </a:lnTo>
                <a:lnTo>
                  <a:pt x="1421" y="2916"/>
                </a:lnTo>
                <a:lnTo>
                  <a:pt x="1330" y="2916"/>
                </a:lnTo>
                <a:lnTo>
                  <a:pt x="1339" y="2839"/>
                </a:lnTo>
                <a:lnTo>
                  <a:pt x="1353" y="2769"/>
                </a:lnTo>
                <a:lnTo>
                  <a:pt x="1311" y="2776"/>
                </a:lnTo>
                <a:lnTo>
                  <a:pt x="1273" y="2790"/>
                </a:lnTo>
                <a:lnTo>
                  <a:pt x="1238" y="2813"/>
                </a:lnTo>
                <a:lnTo>
                  <a:pt x="1210" y="2841"/>
                </a:lnTo>
                <a:lnTo>
                  <a:pt x="1186" y="2875"/>
                </a:lnTo>
                <a:lnTo>
                  <a:pt x="1170" y="2916"/>
                </a:lnTo>
                <a:lnTo>
                  <a:pt x="1140" y="2916"/>
                </a:lnTo>
                <a:lnTo>
                  <a:pt x="1154" y="2872"/>
                </a:lnTo>
                <a:lnTo>
                  <a:pt x="1177" y="2835"/>
                </a:lnTo>
                <a:lnTo>
                  <a:pt x="1205" y="2802"/>
                </a:lnTo>
                <a:lnTo>
                  <a:pt x="1238" y="2774"/>
                </a:lnTo>
                <a:lnTo>
                  <a:pt x="1276" y="2755"/>
                </a:lnTo>
                <a:lnTo>
                  <a:pt x="1318" y="2743"/>
                </a:lnTo>
                <a:lnTo>
                  <a:pt x="1362" y="2738"/>
                </a:lnTo>
                <a:lnTo>
                  <a:pt x="1385" y="2666"/>
                </a:lnTo>
                <a:lnTo>
                  <a:pt x="1413" y="2602"/>
                </a:lnTo>
                <a:lnTo>
                  <a:pt x="1442" y="2546"/>
                </a:lnTo>
                <a:lnTo>
                  <a:pt x="1294" y="2614"/>
                </a:lnTo>
                <a:lnTo>
                  <a:pt x="1140" y="2679"/>
                </a:lnTo>
                <a:lnTo>
                  <a:pt x="1105" y="2701"/>
                </a:lnTo>
                <a:lnTo>
                  <a:pt x="1077" y="2727"/>
                </a:lnTo>
                <a:lnTo>
                  <a:pt x="1055" y="2760"/>
                </a:lnTo>
                <a:lnTo>
                  <a:pt x="1039" y="2797"/>
                </a:lnTo>
                <a:lnTo>
                  <a:pt x="1030" y="2835"/>
                </a:lnTo>
                <a:lnTo>
                  <a:pt x="1028" y="2875"/>
                </a:lnTo>
                <a:lnTo>
                  <a:pt x="1034" y="2916"/>
                </a:lnTo>
                <a:lnTo>
                  <a:pt x="1004" y="2916"/>
                </a:lnTo>
                <a:lnTo>
                  <a:pt x="999" y="2872"/>
                </a:lnTo>
                <a:lnTo>
                  <a:pt x="1000" y="2830"/>
                </a:lnTo>
                <a:lnTo>
                  <a:pt x="1009" y="2788"/>
                </a:lnTo>
                <a:lnTo>
                  <a:pt x="1027" y="2750"/>
                </a:lnTo>
                <a:lnTo>
                  <a:pt x="1049" y="2715"/>
                </a:lnTo>
                <a:lnTo>
                  <a:pt x="946" y="2752"/>
                </a:lnTo>
                <a:lnTo>
                  <a:pt x="843" y="2787"/>
                </a:lnTo>
                <a:lnTo>
                  <a:pt x="831" y="2811"/>
                </a:lnTo>
                <a:lnTo>
                  <a:pt x="817" y="2841"/>
                </a:lnTo>
                <a:lnTo>
                  <a:pt x="803" y="2875"/>
                </a:lnTo>
                <a:lnTo>
                  <a:pt x="791" y="2916"/>
                </a:lnTo>
                <a:lnTo>
                  <a:pt x="746" y="2916"/>
                </a:lnTo>
                <a:lnTo>
                  <a:pt x="756" y="2874"/>
                </a:lnTo>
                <a:lnTo>
                  <a:pt x="768" y="2837"/>
                </a:lnTo>
                <a:lnTo>
                  <a:pt x="782" y="2806"/>
                </a:lnTo>
                <a:lnTo>
                  <a:pt x="641" y="2844"/>
                </a:lnTo>
                <a:lnTo>
                  <a:pt x="604" y="2861"/>
                </a:lnTo>
                <a:lnTo>
                  <a:pt x="574" y="2886"/>
                </a:lnTo>
                <a:lnTo>
                  <a:pt x="548" y="2916"/>
                </a:lnTo>
                <a:lnTo>
                  <a:pt x="512" y="2916"/>
                </a:lnTo>
                <a:lnTo>
                  <a:pt x="531" y="2888"/>
                </a:lnTo>
                <a:lnTo>
                  <a:pt x="553" y="2863"/>
                </a:lnTo>
                <a:lnTo>
                  <a:pt x="421" y="2886"/>
                </a:lnTo>
                <a:lnTo>
                  <a:pt x="285" y="2903"/>
                </a:lnTo>
                <a:lnTo>
                  <a:pt x="145" y="2912"/>
                </a:lnTo>
                <a:lnTo>
                  <a:pt x="124" y="2853"/>
                </a:lnTo>
                <a:lnTo>
                  <a:pt x="103" y="2790"/>
                </a:lnTo>
                <a:lnTo>
                  <a:pt x="218" y="2785"/>
                </a:lnTo>
                <a:lnTo>
                  <a:pt x="332" y="2774"/>
                </a:lnTo>
                <a:lnTo>
                  <a:pt x="314" y="2731"/>
                </a:lnTo>
                <a:lnTo>
                  <a:pt x="290" y="2692"/>
                </a:lnTo>
                <a:lnTo>
                  <a:pt x="260" y="2658"/>
                </a:lnTo>
                <a:lnTo>
                  <a:pt x="223" y="2628"/>
                </a:lnTo>
                <a:lnTo>
                  <a:pt x="206" y="2618"/>
                </a:lnTo>
                <a:lnTo>
                  <a:pt x="182" y="2651"/>
                </a:lnTo>
                <a:lnTo>
                  <a:pt x="154" y="2679"/>
                </a:lnTo>
                <a:lnTo>
                  <a:pt x="119" y="2703"/>
                </a:lnTo>
                <a:lnTo>
                  <a:pt x="82" y="2719"/>
                </a:lnTo>
                <a:lnTo>
                  <a:pt x="79" y="2705"/>
                </a:lnTo>
                <a:lnTo>
                  <a:pt x="73" y="2689"/>
                </a:lnTo>
                <a:lnTo>
                  <a:pt x="105" y="2675"/>
                </a:lnTo>
                <a:lnTo>
                  <a:pt x="134" y="2656"/>
                </a:lnTo>
                <a:lnTo>
                  <a:pt x="159" y="2631"/>
                </a:lnTo>
                <a:lnTo>
                  <a:pt x="180" y="2604"/>
                </a:lnTo>
                <a:lnTo>
                  <a:pt x="136" y="2590"/>
                </a:lnTo>
                <a:lnTo>
                  <a:pt x="93" y="2583"/>
                </a:lnTo>
                <a:lnTo>
                  <a:pt x="47" y="2584"/>
                </a:lnTo>
                <a:lnTo>
                  <a:pt x="37" y="2539"/>
                </a:lnTo>
                <a:lnTo>
                  <a:pt x="93" y="2536"/>
                </a:lnTo>
                <a:lnTo>
                  <a:pt x="147" y="2544"/>
                </a:lnTo>
                <a:lnTo>
                  <a:pt x="199" y="2562"/>
                </a:lnTo>
                <a:lnTo>
                  <a:pt x="248" y="2590"/>
                </a:lnTo>
                <a:lnTo>
                  <a:pt x="283" y="2618"/>
                </a:lnTo>
                <a:lnTo>
                  <a:pt x="314" y="2651"/>
                </a:lnTo>
                <a:lnTo>
                  <a:pt x="340" y="2687"/>
                </a:lnTo>
                <a:lnTo>
                  <a:pt x="361" y="2726"/>
                </a:lnTo>
                <a:lnTo>
                  <a:pt x="377" y="2769"/>
                </a:lnTo>
                <a:lnTo>
                  <a:pt x="484" y="2752"/>
                </a:lnTo>
                <a:lnTo>
                  <a:pt x="590" y="2729"/>
                </a:lnTo>
                <a:lnTo>
                  <a:pt x="693" y="2703"/>
                </a:lnTo>
                <a:lnTo>
                  <a:pt x="662" y="2692"/>
                </a:lnTo>
                <a:lnTo>
                  <a:pt x="630" y="2677"/>
                </a:lnTo>
                <a:lnTo>
                  <a:pt x="590" y="2649"/>
                </a:lnTo>
                <a:lnTo>
                  <a:pt x="555" y="2616"/>
                </a:lnTo>
                <a:lnTo>
                  <a:pt x="512" y="2625"/>
                </a:lnTo>
                <a:lnTo>
                  <a:pt x="470" y="2623"/>
                </a:lnTo>
                <a:lnTo>
                  <a:pt x="430" y="2614"/>
                </a:lnTo>
                <a:lnTo>
                  <a:pt x="389" y="2598"/>
                </a:lnTo>
                <a:lnTo>
                  <a:pt x="354" y="2576"/>
                </a:lnTo>
                <a:lnTo>
                  <a:pt x="323" y="2546"/>
                </a:lnTo>
                <a:lnTo>
                  <a:pt x="299" y="2511"/>
                </a:lnTo>
                <a:lnTo>
                  <a:pt x="279" y="2471"/>
                </a:lnTo>
                <a:lnTo>
                  <a:pt x="307" y="2461"/>
                </a:lnTo>
                <a:lnTo>
                  <a:pt x="325" y="2499"/>
                </a:lnTo>
                <a:lnTo>
                  <a:pt x="349" y="2532"/>
                </a:lnTo>
                <a:lnTo>
                  <a:pt x="381" y="2558"/>
                </a:lnTo>
                <a:lnTo>
                  <a:pt x="416" y="2577"/>
                </a:lnTo>
                <a:lnTo>
                  <a:pt x="452" y="2590"/>
                </a:lnTo>
                <a:lnTo>
                  <a:pt x="492" y="2595"/>
                </a:lnTo>
                <a:lnTo>
                  <a:pt x="533" y="2590"/>
                </a:lnTo>
                <a:lnTo>
                  <a:pt x="512" y="2557"/>
                </a:lnTo>
                <a:lnTo>
                  <a:pt x="494" y="2522"/>
                </a:lnTo>
                <a:lnTo>
                  <a:pt x="482" y="2483"/>
                </a:lnTo>
                <a:lnTo>
                  <a:pt x="526" y="2471"/>
                </a:lnTo>
                <a:lnTo>
                  <a:pt x="540" y="2511"/>
                </a:lnTo>
                <a:lnTo>
                  <a:pt x="560" y="2550"/>
                </a:lnTo>
                <a:lnTo>
                  <a:pt x="587" y="2583"/>
                </a:lnTo>
                <a:lnTo>
                  <a:pt x="618" y="2612"/>
                </a:lnTo>
                <a:lnTo>
                  <a:pt x="653" y="2637"/>
                </a:lnTo>
                <a:lnTo>
                  <a:pt x="690" y="2654"/>
                </a:lnTo>
                <a:lnTo>
                  <a:pt x="728" y="2666"/>
                </a:lnTo>
                <a:lnTo>
                  <a:pt x="768" y="2672"/>
                </a:lnTo>
                <a:lnTo>
                  <a:pt x="808" y="2670"/>
                </a:lnTo>
                <a:lnTo>
                  <a:pt x="927" y="2630"/>
                </a:lnTo>
                <a:lnTo>
                  <a:pt x="908" y="2604"/>
                </a:lnTo>
                <a:lnTo>
                  <a:pt x="882" y="2572"/>
                </a:lnTo>
                <a:lnTo>
                  <a:pt x="850" y="2541"/>
                </a:lnTo>
                <a:lnTo>
                  <a:pt x="814" y="2508"/>
                </a:lnTo>
                <a:lnTo>
                  <a:pt x="768" y="2475"/>
                </a:lnTo>
                <a:lnTo>
                  <a:pt x="733" y="2452"/>
                </a:lnTo>
                <a:lnTo>
                  <a:pt x="693" y="2429"/>
                </a:lnTo>
                <a:lnTo>
                  <a:pt x="648" y="2407"/>
                </a:lnTo>
                <a:lnTo>
                  <a:pt x="597" y="2386"/>
                </a:lnTo>
                <a:lnTo>
                  <a:pt x="540" y="2367"/>
                </a:lnTo>
                <a:lnTo>
                  <a:pt x="478" y="2349"/>
                </a:lnTo>
                <a:lnTo>
                  <a:pt x="410" y="2335"/>
                </a:lnTo>
                <a:lnTo>
                  <a:pt x="337" y="2323"/>
                </a:lnTo>
                <a:lnTo>
                  <a:pt x="257" y="2316"/>
                </a:lnTo>
                <a:lnTo>
                  <a:pt x="171" y="2313"/>
                </a:lnTo>
                <a:lnTo>
                  <a:pt x="150" y="2349"/>
                </a:lnTo>
                <a:lnTo>
                  <a:pt x="124" y="2381"/>
                </a:lnTo>
                <a:lnTo>
                  <a:pt x="93" y="2407"/>
                </a:lnTo>
                <a:lnTo>
                  <a:pt x="58" y="2428"/>
                </a:lnTo>
                <a:lnTo>
                  <a:pt x="19" y="2440"/>
                </a:lnTo>
                <a:lnTo>
                  <a:pt x="14" y="2410"/>
                </a:lnTo>
                <a:lnTo>
                  <a:pt x="51" y="2396"/>
                </a:lnTo>
                <a:lnTo>
                  <a:pt x="86" y="2375"/>
                </a:lnTo>
                <a:lnTo>
                  <a:pt x="113" y="2346"/>
                </a:lnTo>
                <a:lnTo>
                  <a:pt x="138" y="2313"/>
                </a:lnTo>
                <a:lnTo>
                  <a:pt x="72" y="2314"/>
                </a:lnTo>
                <a:lnTo>
                  <a:pt x="3" y="2318"/>
                </a:lnTo>
                <a:lnTo>
                  <a:pt x="0" y="2238"/>
                </a:lnTo>
                <a:lnTo>
                  <a:pt x="0" y="2225"/>
                </a:lnTo>
                <a:lnTo>
                  <a:pt x="101" y="2220"/>
                </a:lnTo>
                <a:lnTo>
                  <a:pt x="196" y="2220"/>
                </a:lnTo>
                <a:lnTo>
                  <a:pt x="285" y="2225"/>
                </a:lnTo>
                <a:lnTo>
                  <a:pt x="271" y="2185"/>
                </a:lnTo>
                <a:lnTo>
                  <a:pt x="250" y="2147"/>
                </a:lnTo>
                <a:lnTo>
                  <a:pt x="223" y="2112"/>
                </a:lnTo>
                <a:lnTo>
                  <a:pt x="192" y="2083"/>
                </a:lnTo>
                <a:lnTo>
                  <a:pt x="180" y="2076"/>
                </a:lnTo>
                <a:lnTo>
                  <a:pt x="169" y="2067"/>
                </a:lnTo>
                <a:lnTo>
                  <a:pt x="141" y="2095"/>
                </a:lnTo>
                <a:lnTo>
                  <a:pt x="110" y="2116"/>
                </a:lnTo>
                <a:lnTo>
                  <a:pt x="77" y="2133"/>
                </a:lnTo>
                <a:lnTo>
                  <a:pt x="40" y="2144"/>
                </a:lnTo>
                <a:lnTo>
                  <a:pt x="2" y="2147"/>
                </a:lnTo>
                <a:lnTo>
                  <a:pt x="3" y="2117"/>
                </a:lnTo>
                <a:lnTo>
                  <a:pt x="42" y="2110"/>
                </a:lnTo>
                <a:lnTo>
                  <a:pt x="79" y="2098"/>
                </a:lnTo>
                <a:lnTo>
                  <a:pt x="113" y="2077"/>
                </a:lnTo>
                <a:lnTo>
                  <a:pt x="143" y="2051"/>
                </a:lnTo>
                <a:lnTo>
                  <a:pt x="101" y="2036"/>
                </a:lnTo>
                <a:lnTo>
                  <a:pt x="58" y="2027"/>
                </a:lnTo>
                <a:lnTo>
                  <a:pt x="12" y="2025"/>
                </a:lnTo>
                <a:lnTo>
                  <a:pt x="19" y="1978"/>
                </a:lnTo>
                <a:lnTo>
                  <a:pt x="73" y="1982"/>
                </a:lnTo>
                <a:lnTo>
                  <a:pt x="126" y="1994"/>
                </a:lnTo>
                <a:lnTo>
                  <a:pt x="175" y="2016"/>
                </a:lnTo>
                <a:lnTo>
                  <a:pt x="220" y="2046"/>
                </a:lnTo>
                <a:lnTo>
                  <a:pt x="260" y="2084"/>
                </a:lnTo>
                <a:lnTo>
                  <a:pt x="292" y="2128"/>
                </a:lnTo>
                <a:lnTo>
                  <a:pt x="316" y="2177"/>
                </a:lnTo>
                <a:lnTo>
                  <a:pt x="332" y="2229"/>
                </a:lnTo>
                <a:lnTo>
                  <a:pt x="412" y="2239"/>
                </a:lnTo>
                <a:lnTo>
                  <a:pt x="485" y="2255"/>
                </a:lnTo>
                <a:lnTo>
                  <a:pt x="553" y="2273"/>
                </a:lnTo>
                <a:lnTo>
                  <a:pt x="616" y="2293"/>
                </a:lnTo>
                <a:lnTo>
                  <a:pt x="622" y="2259"/>
                </a:lnTo>
                <a:lnTo>
                  <a:pt x="622" y="2224"/>
                </a:lnTo>
                <a:lnTo>
                  <a:pt x="618" y="2187"/>
                </a:lnTo>
                <a:lnTo>
                  <a:pt x="608" y="2142"/>
                </a:lnTo>
                <a:lnTo>
                  <a:pt x="590" y="2100"/>
                </a:lnTo>
                <a:lnTo>
                  <a:pt x="548" y="2112"/>
                </a:lnTo>
                <a:lnTo>
                  <a:pt x="506" y="2116"/>
                </a:lnTo>
                <a:lnTo>
                  <a:pt x="466" y="2110"/>
                </a:lnTo>
                <a:lnTo>
                  <a:pt x="426" y="2100"/>
                </a:lnTo>
                <a:lnTo>
                  <a:pt x="389" y="2081"/>
                </a:lnTo>
                <a:lnTo>
                  <a:pt x="356" y="2055"/>
                </a:lnTo>
                <a:lnTo>
                  <a:pt x="327" y="2023"/>
                </a:lnTo>
                <a:lnTo>
                  <a:pt x="304" y="1985"/>
                </a:lnTo>
                <a:lnTo>
                  <a:pt x="332" y="1971"/>
                </a:lnTo>
                <a:lnTo>
                  <a:pt x="354" y="2008"/>
                </a:lnTo>
                <a:lnTo>
                  <a:pt x="382" y="2037"/>
                </a:lnTo>
                <a:lnTo>
                  <a:pt x="416" y="2060"/>
                </a:lnTo>
                <a:lnTo>
                  <a:pt x="452" y="2076"/>
                </a:lnTo>
                <a:lnTo>
                  <a:pt x="492" y="2084"/>
                </a:lnTo>
                <a:lnTo>
                  <a:pt x="533" y="2083"/>
                </a:lnTo>
                <a:lnTo>
                  <a:pt x="573" y="2074"/>
                </a:lnTo>
                <a:lnTo>
                  <a:pt x="543" y="2037"/>
                </a:lnTo>
                <a:lnTo>
                  <a:pt x="510" y="2008"/>
                </a:lnTo>
                <a:lnTo>
                  <a:pt x="536" y="1971"/>
                </a:lnTo>
                <a:lnTo>
                  <a:pt x="574" y="2004"/>
                </a:lnTo>
                <a:lnTo>
                  <a:pt x="606" y="2041"/>
                </a:lnTo>
                <a:lnTo>
                  <a:pt x="632" y="2084"/>
                </a:lnTo>
                <a:lnTo>
                  <a:pt x="651" y="2130"/>
                </a:lnTo>
                <a:lnTo>
                  <a:pt x="663" y="2180"/>
                </a:lnTo>
                <a:lnTo>
                  <a:pt x="667" y="2224"/>
                </a:lnTo>
                <a:lnTo>
                  <a:pt x="665" y="2267"/>
                </a:lnTo>
                <a:lnTo>
                  <a:pt x="658" y="2309"/>
                </a:lnTo>
                <a:lnTo>
                  <a:pt x="732" y="2344"/>
                </a:lnTo>
                <a:lnTo>
                  <a:pt x="796" y="2382"/>
                </a:lnTo>
                <a:lnTo>
                  <a:pt x="852" y="2421"/>
                </a:lnTo>
                <a:lnTo>
                  <a:pt x="899" y="2461"/>
                </a:lnTo>
                <a:lnTo>
                  <a:pt x="938" y="2499"/>
                </a:lnTo>
                <a:lnTo>
                  <a:pt x="969" y="2536"/>
                </a:lnTo>
                <a:lnTo>
                  <a:pt x="995" y="2569"/>
                </a:lnTo>
                <a:lnTo>
                  <a:pt x="1014" y="2597"/>
                </a:lnTo>
                <a:lnTo>
                  <a:pt x="1198" y="2523"/>
                </a:lnTo>
                <a:lnTo>
                  <a:pt x="1376" y="2443"/>
                </a:lnTo>
                <a:lnTo>
                  <a:pt x="1339" y="2435"/>
                </a:lnTo>
                <a:lnTo>
                  <a:pt x="1304" y="2421"/>
                </a:lnTo>
                <a:lnTo>
                  <a:pt x="1261" y="2398"/>
                </a:lnTo>
                <a:lnTo>
                  <a:pt x="1222" y="2370"/>
                </a:lnTo>
                <a:lnTo>
                  <a:pt x="1180" y="2382"/>
                </a:lnTo>
                <a:lnTo>
                  <a:pt x="1138" y="2388"/>
                </a:lnTo>
                <a:lnTo>
                  <a:pt x="1096" y="2382"/>
                </a:lnTo>
                <a:lnTo>
                  <a:pt x="1056" y="2372"/>
                </a:lnTo>
                <a:lnTo>
                  <a:pt x="1020" y="2353"/>
                </a:lnTo>
                <a:lnTo>
                  <a:pt x="985" y="2327"/>
                </a:lnTo>
                <a:lnTo>
                  <a:pt x="955" y="2295"/>
                </a:lnTo>
                <a:lnTo>
                  <a:pt x="932" y="2257"/>
                </a:lnTo>
                <a:lnTo>
                  <a:pt x="960" y="2243"/>
                </a:lnTo>
                <a:lnTo>
                  <a:pt x="983" y="2279"/>
                </a:lnTo>
                <a:lnTo>
                  <a:pt x="1011" y="2309"/>
                </a:lnTo>
                <a:lnTo>
                  <a:pt x="1044" y="2332"/>
                </a:lnTo>
                <a:lnTo>
                  <a:pt x="1081" y="2347"/>
                </a:lnTo>
                <a:lnTo>
                  <a:pt x="1119" y="2354"/>
                </a:lnTo>
                <a:lnTo>
                  <a:pt x="1159" y="2354"/>
                </a:lnTo>
                <a:lnTo>
                  <a:pt x="1200" y="2346"/>
                </a:lnTo>
                <a:lnTo>
                  <a:pt x="1173" y="2316"/>
                </a:lnTo>
                <a:lnTo>
                  <a:pt x="1152" y="2283"/>
                </a:lnTo>
                <a:lnTo>
                  <a:pt x="1137" y="2246"/>
                </a:lnTo>
                <a:lnTo>
                  <a:pt x="1177" y="2229"/>
                </a:lnTo>
                <a:lnTo>
                  <a:pt x="1196" y="2267"/>
                </a:lnTo>
                <a:lnTo>
                  <a:pt x="1220" y="2304"/>
                </a:lnTo>
                <a:lnTo>
                  <a:pt x="1250" y="2334"/>
                </a:lnTo>
                <a:lnTo>
                  <a:pt x="1283" y="2360"/>
                </a:lnTo>
                <a:lnTo>
                  <a:pt x="1322" y="2379"/>
                </a:lnTo>
                <a:lnTo>
                  <a:pt x="1360" y="2391"/>
                </a:lnTo>
                <a:lnTo>
                  <a:pt x="1400" y="2400"/>
                </a:lnTo>
                <a:lnTo>
                  <a:pt x="1439" y="2400"/>
                </a:lnTo>
                <a:lnTo>
                  <a:pt x="1479" y="2394"/>
                </a:lnTo>
                <a:lnTo>
                  <a:pt x="1584" y="2346"/>
                </a:lnTo>
                <a:lnTo>
                  <a:pt x="1648" y="2314"/>
                </a:lnTo>
                <a:lnTo>
                  <a:pt x="1713" y="2285"/>
                </a:lnTo>
                <a:lnTo>
                  <a:pt x="1681" y="2236"/>
                </a:lnTo>
                <a:lnTo>
                  <a:pt x="1655" y="2189"/>
                </a:lnTo>
                <a:lnTo>
                  <a:pt x="1633" y="2147"/>
                </a:lnTo>
                <a:lnTo>
                  <a:pt x="1605" y="2178"/>
                </a:lnTo>
                <a:lnTo>
                  <a:pt x="1571" y="2205"/>
                </a:lnTo>
                <a:lnTo>
                  <a:pt x="1535" y="2222"/>
                </a:lnTo>
                <a:lnTo>
                  <a:pt x="1496" y="2234"/>
                </a:lnTo>
                <a:lnTo>
                  <a:pt x="1456" y="2238"/>
                </a:lnTo>
                <a:lnTo>
                  <a:pt x="1416" y="2234"/>
                </a:lnTo>
                <a:lnTo>
                  <a:pt x="1374" y="2224"/>
                </a:lnTo>
                <a:lnTo>
                  <a:pt x="1336" y="2205"/>
                </a:lnTo>
                <a:lnTo>
                  <a:pt x="1351" y="2178"/>
                </a:lnTo>
                <a:lnTo>
                  <a:pt x="1386" y="2196"/>
                </a:lnTo>
                <a:lnTo>
                  <a:pt x="1423" y="2205"/>
                </a:lnTo>
                <a:lnTo>
                  <a:pt x="1461" y="2206"/>
                </a:lnTo>
                <a:lnTo>
                  <a:pt x="1498" y="2203"/>
                </a:lnTo>
                <a:lnTo>
                  <a:pt x="1533" y="2191"/>
                </a:lnTo>
                <a:lnTo>
                  <a:pt x="1564" y="2171"/>
                </a:lnTo>
                <a:lnTo>
                  <a:pt x="1594" y="2147"/>
                </a:lnTo>
                <a:lnTo>
                  <a:pt x="1619" y="2116"/>
                </a:lnTo>
                <a:lnTo>
                  <a:pt x="1606" y="2088"/>
                </a:lnTo>
                <a:lnTo>
                  <a:pt x="1596" y="2063"/>
                </a:lnTo>
                <a:lnTo>
                  <a:pt x="1570" y="2009"/>
                </a:lnTo>
                <a:lnTo>
                  <a:pt x="1502" y="2039"/>
                </a:lnTo>
                <a:lnTo>
                  <a:pt x="1432" y="2063"/>
                </a:lnTo>
                <a:lnTo>
                  <a:pt x="1362" y="2081"/>
                </a:lnTo>
                <a:lnTo>
                  <a:pt x="1294" y="2095"/>
                </a:lnTo>
                <a:lnTo>
                  <a:pt x="1226" y="2103"/>
                </a:lnTo>
                <a:lnTo>
                  <a:pt x="1159" y="2109"/>
                </a:lnTo>
                <a:lnTo>
                  <a:pt x="1095" y="2112"/>
                </a:lnTo>
                <a:lnTo>
                  <a:pt x="1035" y="2110"/>
                </a:lnTo>
                <a:lnTo>
                  <a:pt x="981" y="2109"/>
                </a:lnTo>
                <a:lnTo>
                  <a:pt x="932" y="2105"/>
                </a:lnTo>
                <a:lnTo>
                  <a:pt x="889" y="2100"/>
                </a:lnTo>
                <a:lnTo>
                  <a:pt x="854" y="2097"/>
                </a:lnTo>
                <a:lnTo>
                  <a:pt x="826" y="2091"/>
                </a:lnTo>
                <a:lnTo>
                  <a:pt x="807" y="2088"/>
                </a:lnTo>
                <a:lnTo>
                  <a:pt x="798" y="2086"/>
                </a:lnTo>
                <a:lnTo>
                  <a:pt x="817" y="1995"/>
                </a:lnTo>
                <a:lnTo>
                  <a:pt x="822" y="1997"/>
                </a:lnTo>
                <a:lnTo>
                  <a:pt x="838" y="1999"/>
                </a:lnTo>
                <a:lnTo>
                  <a:pt x="861" y="2004"/>
                </a:lnTo>
                <a:lnTo>
                  <a:pt x="892" y="2008"/>
                </a:lnTo>
                <a:lnTo>
                  <a:pt x="931" y="2011"/>
                </a:lnTo>
                <a:lnTo>
                  <a:pt x="974" y="2016"/>
                </a:lnTo>
                <a:lnTo>
                  <a:pt x="1023" y="2018"/>
                </a:lnTo>
                <a:lnTo>
                  <a:pt x="1077" y="2018"/>
                </a:lnTo>
                <a:lnTo>
                  <a:pt x="1135" y="2016"/>
                </a:lnTo>
                <a:lnTo>
                  <a:pt x="1196" y="2013"/>
                </a:lnTo>
                <a:lnTo>
                  <a:pt x="1165" y="1976"/>
                </a:lnTo>
                <a:lnTo>
                  <a:pt x="1131" y="1948"/>
                </a:lnTo>
                <a:lnTo>
                  <a:pt x="1096" y="1926"/>
                </a:lnTo>
                <a:lnTo>
                  <a:pt x="1058" y="1910"/>
                </a:lnTo>
                <a:lnTo>
                  <a:pt x="1016" y="1900"/>
                </a:lnTo>
                <a:lnTo>
                  <a:pt x="974" y="1896"/>
                </a:lnTo>
                <a:lnTo>
                  <a:pt x="974" y="1851"/>
                </a:lnTo>
                <a:lnTo>
                  <a:pt x="1023" y="1854"/>
                </a:lnTo>
                <a:lnTo>
                  <a:pt x="1072" y="1865"/>
                </a:lnTo>
                <a:lnTo>
                  <a:pt x="1116" y="1884"/>
                </a:lnTo>
                <a:lnTo>
                  <a:pt x="1158" y="1910"/>
                </a:lnTo>
                <a:lnTo>
                  <a:pt x="1196" y="1943"/>
                </a:lnTo>
                <a:lnTo>
                  <a:pt x="1222" y="1975"/>
                </a:lnTo>
                <a:lnTo>
                  <a:pt x="1245" y="2008"/>
                </a:lnTo>
                <a:lnTo>
                  <a:pt x="1318" y="1995"/>
                </a:lnTo>
                <a:lnTo>
                  <a:pt x="1392" y="1978"/>
                </a:lnTo>
                <a:lnTo>
                  <a:pt x="1463" y="1955"/>
                </a:lnTo>
                <a:lnTo>
                  <a:pt x="1533" y="1924"/>
                </a:lnTo>
                <a:lnTo>
                  <a:pt x="1477" y="1795"/>
                </a:lnTo>
                <a:lnTo>
                  <a:pt x="1442" y="1778"/>
                </a:lnTo>
                <a:lnTo>
                  <a:pt x="1406" y="1769"/>
                </a:lnTo>
                <a:lnTo>
                  <a:pt x="1367" y="1765"/>
                </a:lnTo>
                <a:lnTo>
                  <a:pt x="1330" y="1771"/>
                </a:lnTo>
                <a:lnTo>
                  <a:pt x="1294" y="1783"/>
                </a:lnTo>
                <a:lnTo>
                  <a:pt x="1259" y="1802"/>
                </a:lnTo>
                <a:lnTo>
                  <a:pt x="1229" y="1828"/>
                </a:lnTo>
                <a:lnTo>
                  <a:pt x="1208" y="1807"/>
                </a:lnTo>
                <a:lnTo>
                  <a:pt x="1243" y="1776"/>
                </a:lnTo>
                <a:lnTo>
                  <a:pt x="1283" y="1755"/>
                </a:lnTo>
                <a:lnTo>
                  <a:pt x="1325" y="1741"/>
                </a:lnTo>
                <a:lnTo>
                  <a:pt x="1369" y="1736"/>
                </a:lnTo>
                <a:lnTo>
                  <a:pt x="1413" y="1738"/>
                </a:lnTo>
                <a:lnTo>
                  <a:pt x="1454" y="1750"/>
                </a:lnTo>
                <a:lnTo>
                  <a:pt x="1409" y="1659"/>
                </a:lnTo>
                <a:lnTo>
                  <a:pt x="1362" y="1576"/>
                </a:lnTo>
                <a:lnTo>
                  <a:pt x="1297" y="1631"/>
                </a:lnTo>
                <a:lnTo>
                  <a:pt x="1227" y="1680"/>
                </a:lnTo>
                <a:lnTo>
                  <a:pt x="1156" y="1722"/>
                </a:lnTo>
                <a:lnTo>
                  <a:pt x="1081" y="1757"/>
                </a:lnTo>
                <a:lnTo>
                  <a:pt x="1004" y="1786"/>
                </a:lnTo>
                <a:lnTo>
                  <a:pt x="925" y="1811"/>
                </a:lnTo>
                <a:lnTo>
                  <a:pt x="845" y="1828"/>
                </a:lnTo>
                <a:lnTo>
                  <a:pt x="810" y="1846"/>
                </a:lnTo>
                <a:lnTo>
                  <a:pt x="779" y="1868"/>
                </a:lnTo>
                <a:lnTo>
                  <a:pt x="753" y="1898"/>
                </a:lnTo>
                <a:lnTo>
                  <a:pt x="733" y="1931"/>
                </a:lnTo>
                <a:lnTo>
                  <a:pt x="719" y="1968"/>
                </a:lnTo>
                <a:lnTo>
                  <a:pt x="714" y="2008"/>
                </a:lnTo>
                <a:lnTo>
                  <a:pt x="716" y="2049"/>
                </a:lnTo>
                <a:lnTo>
                  <a:pt x="686" y="2053"/>
                </a:lnTo>
                <a:lnTo>
                  <a:pt x="684" y="2004"/>
                </a:lnTo>
                <a:lnTo>
                  <a:pt x="693" y="1957"/>
                </a:lnTo>
                <a:lnTo>
                  <a:pt x="709" y="1915"/>
                </a:lnTo>
                <a:lnTo>
                  <a:pt x="733" y="1875"/>
                </a:lnTo>
                <a:lnTo>
                  <a:pt x="763" y="1842"/>
                </a:lnTo>
                <a:lnTo>
                  <a:pt x="646" y="1854"/>
                </a:lnTo>
                <a:lnTo>
                  <a:pt x="531" y="1860"/>
                </a:lnTo>
                <a:lnTo>
                  <a:pt x="423" y="1858"/>
                </a:lnTo>
                <a:lnTo>
                  <a:pt x="320" y="1851"/>
                </a:lnTo>
                <a:lnTo>
                  <a:pt x="229" y="1842"/>
                </a:lnTo>
                <a:lnTo>
                  <a:pt x="196" y="1872"/>
                </a:lnTo>
                <a:lnTo>
                  <a:pt x="157" y="1894"/>
                </a:lnTo>
                <a:lnTo>
                  <a:pt x="117" y="1908"/>
                </a:lnTo>
                <a:lnTo>
                  <a:pt x="73" y="1915"/>
                </a:lnTo>
                <a:lnTo>
                  <a:pt x="30" y="1914"/>
                </a:lnTo>
                <a:lnTo>
                  <a:pt x="33" y="1898"/>
                </a:lnTo>
                <a:lnTo>
                  <a:pt x="37" y="1884"/>
                </a:lnTo>
                <a:lnTo>
                  <a:pt x="79" y="1884"/>
                </a:lnTo>
                <a:lnTo>
                  <a:pt x="119" y="1877"/>
                </a:lnTo>
                <a:lnTo>
                  <a:pt x="157" y="1861"/>
                </a:lnTo>
                <a:lnTo>
                  <a:pt x="190" y="1837"/>
                </a:lnTo>
                <a:lnTo>
                  <a:pt x="136" y="1828"/>
                </a:lnTo>
                <a:lnTo>
                  <a:pt x="91" y="1819"/>
                </a:lnTo>
                <a:lnTo>
                  <a:pt x="52" y="1812"/>
                </a:lnTo>
                <a:lnTo>
                  <a:pt x="68" y="1753"/>
                </a:lnTo>
                <a:lnTo>
                  <a:pt x="86" y="1694"/>
                </a:lnTo>
                <a:lnTo>
                  <a:pt x="180" y="1710"/>
                </a:lnTo>
                <a:lnTo>
                  <a:pt x="243" y="1718"/>
                </a:lnTo>
                <a:lnTo>
                  <a:pt x="313" y="1725"/>
                </a:lnTo>
                <a:lnTo>
                  <a:pt x="388" y="1731"/>
                </a:lnTo>
                <a:lnTo>
                  <a:pt x="386" y="1685"/>
                </a:lnTo>
                <a:lnTo>
                  <a:pt x="375" y="1642"/>
                </a:lnTo>
                <a:lnTo>
                  <a:pt x="360" y="1600"/>
                </a:lnTo>
                <a:lnTo>
                  <a:pt x="335" y="1560"/>
                </a:lnTo>
                <a:lnTo>
                  <a:pt x="327" y="1548"/>
                </a:lnTo>
                <a:lnTo>
                  <a:pt x="316" y="1535"/>
                </a:lnTo>
                <a:lnTo>
                  <a:pt x="286" y="1558"/>
                </a:lnTo>
                <a:lnTo>
                  <a:pt x="253" y="1574"/>
                </a:lnTo>
                <a:lnTo>
                  <a:pt x="218" y="1586"/>
                </a:lnTo>
                <a:lnTo>
                  <a:pt x="182" y="1591"/>
                </a:lnTo>
                <a:lnTo>
                  <a:pt x="152" y="1591"/>
                </a:lnTo>
                <a:lnTo>
                  <a:pt x="124" y="1586"/>
                </a:lnTo>
                <a:lnTo>
                  <a:pt x="134" y="1558"/>
                </a:lnTo>
                <a:lnTo>
                  <a:pt x="157" y="1560"/>
                </a:lnTo>
                <a:lnTo>
                  <a:pt x="180" y="1560"/>
                </a:lnTo>
                <a:lnTo>
                  <a:pt x="222" y="1553"/>
                </a:lnTo>
                <a:lnTo>
                  <a:pt x="258" y="1537"/>
                </a:lnTo>
                <a:lnTo>
                  <a:pt x="293" y="1513"/>
                </a:lnTo>
                <a:lnTo>
                  <a:pt x="260" y="1487"/>
                </a:lnTo>
                <a:lnTo>
                  <a:pt x="222" y="1467"/>
                </a:lnTo>
                <a:lnTo>
                  <a:pt x="180" y="1455"/>
                </a:lnTo>
                <a:lnTo>
                  <a:pt x="201" y="1412"/>
                </a:lnTo>
                <a:lnTo>
                  <a:pt x="250" y="1431"/>
                </a:lnTo>
                <a:lnTo>
                  <a:pt x="297" y="1457"/>
                </a:lnTo>
                <a:lnTo>
                  <a:pt x="337" y="1490"/>
                </a:lnTo>
                <a:lnTo>
                  <a:pt x="372" y="1532"/>
                </a:lnTo>
                <a:lnTo>
                  <a:pt x="396" y="1574"/>
                </a:lnTo>
                <a:lnTo>
                  <a:pt x="416" y="1617"/>
                </a:lnTo>
                <a:lnTo>
                  <a:pt x="443" y="1586"/>
                </a:lnTo>
                <a:lnTo>
                  <a:pt x="464" y="1548"/>
                </a:lnTo>
                <a:lnTo>
                  <a:pt x="477" y="1506"/>
                </a:lnTo>
                <a:lnTo>
                  <a:pt x="480" y="1461"/>
                </a:lnTo>
                <a:lnTo>
                  <a:pt x="512" y="1461"/>
                </a:lnTo>
                <a:lnTo>
                  <a:pt x="508" y="1504"/>
                </a:lnTo>
                <a:lnTo>
                  <a:pt x="498" y="1546"/>
                </a:lnTo>
                <a:lnTo>
                  <a:pt x="478" y="1586"/>
                </a:lnTo>
                <a:lnTo>
                  <a:pt x="454" y="1619"/>
                </a:lnTo>
                <a:lnTo>
                  <a:pt x="424" y="1649"/>
                </a:lnTo>
                <a:lnTo>
                  <a:pt x="431" y="1691"/>
                </a:lnTo>
                <a:lnTo>
                  <a:pt x="433" y="1734"/>
                </a:lnTo>
                <a:lnTo>
                  <a:pt x="508" y="1736"/>
                </a:lnTo>
                <a:lnTo>
                  <a:pt x="587" y="1732"/>
                </a:lnTo>
                <a:lnTo>
                  <a:pt x="669" y="1727"/>
                </a:lnTo>
                <a:lnTo>
                  <a:pt x="658" y="1657"/>
                </a:lnTo>
                <a:lnTo>
                  <a:pt x="641" y="1593"/>
                </a:lnTo>
                <a:lnTo>
                  <a:pt x="618" y="1537"/>
                </a:lnTo>
                <a:lnTo>
                  <a:pt x="590" y="1485"/>
                </a:lnTo>
                <a:lnTo>
                  <a:pt x="560" y="1440"/>
                </a:lnTo>
                <a:lnTo>
                  <a:pt x="527" y="1398"/>
                </a:lnTo>
                <a:lnTo>
                  <a:pt x="491" y="1363"/>
                </a:lnTo>
                <a:lnTo>
                  <a:pt x="454" y="1332"/>
                </a:lnTo>
                <a:lnTo>
                  <a:pt x="423" y="1347"/>
                </a:lnTo>
                <a:lnTo>
                  <a:pt x="388" y="1358"/>
                </a:lnTo>
                <a:lnTo>
                  <a:pt x="353" y="1363"/>
                </a:lnTo>
                <a:lnTo>
                  <a:pt x="314" y="1361"/>
                </a:lnTo>
                <a:lnTo>
                  <a:pt x="278" y="1354"/>
                </a:lnTo>
                <a:lnTo>
                  <a:pt x="241" y="1340"/>
                </a:lnTo>
                <a:lnTo>
                  <a:pt x="255" y="1312"/>
                </a:lnTo>
                <a:lnTo>
                  <a:pt x="286" y="1325"/>
                </a:lnTo>
                <a:lnTo>
                  <a:pt x="318" y="1332"/>
                </a:lnTo>
                <a:lnTo>
                  <a:pt x="351" y="1332"/>
                </a:lnTo>
                <a:lnTo>
                  <a:pt x="389" y="1325"/>
                </a:lnTo>
                <a:lnTo>
                  <a:pt x="426" y="1312"/>
                </a:lnTo>
                <a:lnTo>
                  <a:pt x="381" y="1285"/>
                </a:lnTo>
                <a:lnTo>
                  <a:pt x="337" y="1262"/>
                </a:lnTo>
                <a:lnTo>
                  <a:pt x="299" y="1244"/>
                </a:lnTo>
                <a:lnTo>
                  <a:pt x="349" y="1168"/>
                </a:lnTo>
                <a:lnTo>
                  <a:pt x="393" y="1189"/>
                </a:lnTo>
                <a:lnTo>
                  <a:pt x="440" y="1213"/>
                </a:lnTo>
                <a:lnTo>
                  <a:pt x="487" y="1246"/>
                </a:lnTo>
                <a:lnTo>
                  <a:pt x="536" y="1283"/>
                </a:lnTo>
                <a:lnTo>
                  <a:pt x="583" y="1328"/>
                </a:lnTo>
                <a:lnTo>
                  <a:pt x="594" y="1286"/>
                </a:lnTo>
                <a:lnTo>
                  <a:pt x="599" y="1241"/>
                </a:lnTo>
                <a:lnTo>
                  <a:pt x="595" y="1197"/>
                </a:lnTo>
                <a:lnTo>
                  <a:pt x="587" y="1154"/>
                </a:lnTo>
                <a:lnTo>
                  <a:pt x="585" y="1149"/>
                </a:lnTo>
                <a:lnTo>
                  <a:pt x="581" y="1142"/>
                </a:lnTo>
                <a:lnTo>
                  <a:pt x="580" y="1135"/>
                </a:lnTo>
                <a:lnTo>
                  <a:pt x="545" y="1142"/>
                </a:lnTo>
                <a:lnTo>
                  <a:pt x="510" y="1145"/>
                </a:lnTo>
                <a:lnTo>
                  <a:pt x="468" y="1140"/>
                </a:lnTo>
                <a:lnTo>
                  <a:pt x="430" y="1128"/>
                </a:lnTo>
                <a:lnTo>
                  <a:pt x="393" y="1107"/>
                </a:lnTo>
                <a:lnTo>
                  <a:pt x="398" y="1100"/>
                </a:lnTo>
                <a:lnTo>
                  <a:pt x="405" y="1091"/>
                </a:lnTo>
                <a:lnTo>
                  <a:pt x="410" y="1082"/>
                </a:lnTo>
                <a:lnTo>
                  <a:pt x="442" y="1098"/>
                </a:lnTo>
                <a:lnTo>
                  <a:pt x="475" y="1109"/>
                </a:lnTo>
                <a:lnTo>
                  <a:pt x="510" y="1114"/>
                </a:lnTo>
                <a:lnTo>
                  <a:pt x="538" y="1112"/>
                </a:lnTo>
                <a:lnTo>
                  <a:pt x="566" y="1107"/>
                </a:lnTo>
                <a:lnTo>
                  <a:pt x="541" y="1067"/>
                </a:lnTo>
                <a:lnTo>
                  <a:pt x="512" y="1034"/>
                </a:lnTo>
                <a:lnTo>
                  <a:pt x="475" y="1006"/>
                </a:lnTo>
                <a:lnTo>
                  <a:pt x="505" y="971"/>
                </a:lnTo>
                <a:lnTo>
                  <a:pt x="547" y="1004"/>
                </a:lnTo>
                <a:lnTo>
                  <a:pt x="581" y="1044"/>
                </a:lnTo>
                <a:lnTo>
                  <a:pt x="609" y="1089"/>
                </a:lnTo>
                <a:lnTo>
                  <a:pt x="629" y="1140"/>
                </a:lnTo>
                <a:lnTo>
                  <a:pt x="641" y="1197"/>
                </a:lnTo>
                <a:lnTo>
                  <a:pt x="643" y="1255"/>
                </a:lnTo>
                <a:lnTo>
                  <a:pt x="636" y="1312"/>
                </a:lnTo>
                <a:lnTo>
                  <a:pt x="618" y="1366"/>
                </a:lnTo>
                <a:lnTo>
                  <a:pt x="651" y="1412"/>
                </a:lnTo>
                <a:lnTo>
                  <a:pt x="681" y="1462"/>
                </a:lnTo>
                <a:lnTo>
                  <a:pt x="707" y="1518"/>
                </a:lnTo>
                <a:lnTo>
                  <a:pt x="730" y="1579"/>
                </a:lnTo>
                <a:lnTo>
                  <a:pt x="747" y="1645"/>
                </a:lnTo>
                <a:lnTo>
                  <a:pt x="758" y="1717"/>
                </a:lnTo>
                <a:lnTo>
                  <a:pt x="854" y="1699"/>
                </a:lnTo>
                <a:lnTo>
                  <a:pt x="946" y="1673"/>
                </a:lnTo>
                <a:lnTo>
                  <a:pt x="1039" y="1640"/>
                </a:lnTo>
                <a:lnTo>
                  <a:pt x="1028" y="1596"/>
                </a:lnTo>
                <a:lnTo>
                  <a:pt x="1011" y="1556"/>
                </a:lnTo>
                <a:lnTo>
                  <a:pt x="987" y="1518"/>
                </a:lnTo>
                <a:lnTo>
                  <a:pt x="957" y="1483"/>
                </a:lnTo>
                <a:lnTo>
                  <a:pt x="924" y="1457"/>
                </a:lnTo>
                <a:lnTo>
                  <a:pt x="887" y="1436"/>
                </a:lnTo>
                <a:lnTo>
                  <a:pt x="849" y="1420"/>
                </a:lnTo>
                <a:lnTo>
                  <a:pt x="807" y="1412"/>
                </a:lnTo>
                <a:lnTo>
                  <a:pt x="765" y="1410"/>
                </a:lnTo>
                <a:lnTo>
                  <a:pt x="763" y="1365"/>
                </a:lnTo>
                <a:lnTo>
                  <a:pt x="807" y="1366"/>
                </a:lnTo>
                <a:lnTo>
                  <a:pt x="849" y="1373"/>
                </a:lnTo>
                <a:lnTo>
                  <a:pt x="864" y="1333"/>
                </a:lnTo>
                <a:lnTo>
                  <a:pt x="871" y="1291"/>
                </a:lnTo>
                <a:lnTo>
                  <a:pt x="870" y="1250"/>
                </a:lnTo>
                <a:lnTo>
                  <a:pt x="861" y="1210"/>
                </a:lnTo>
                <a:lnTo>
                  <a:pt x="843" y="1171"/>
                </a:lnTo>
                <a:lnTo>
                  <a:pt x="819" y="1136"/>
                </a:lnTo>
                <a:lnTo>
                  <a:pt x="786" y="1109"/>
                </a:lnTo>
                <a:lnTo>
                  <a:pt x="803" y="1084"/>
                </a:lnTo>
                <a:lnTo>
                  <a:pt x="836" y="1112"/>
                </a:lnTo>
                <a:lnTo>
                  <a:pt x="863" y="1143"/>
                </a:lnTo>
                <a:lnTo>
                  <a:pt x="882" y="1180"/>
                </a:lnTo>
                <a:lnTo>
                  <a:pt x="896" y="1220"/>
                </a:lnTo>
                <a:lnTo>
                  <a:pt x="901" y="1260"/>
                </a:lnTo>
                <a:lnTo>
                  <a:pt x="901" y="1302"/>
                </a:lnTo>
                <a:lnTo>
                  <a:pt x="894" y="1342"/>
                </a:lnTo>
                <a:lnTo>
                  <a:pt x="878" y="1382"/>
                </a:lnTo>
                <a:lnTo>
                  <a:pt x="917" y="1400"/>
                </a:lnTo>
                <a:lnTo>
                  <a:pt x="953" y="1422"/>
                </a:lnTo>
                <a:lnTo>
                  <a:pt x="988" y="1450"/>
                </a:lnTo>
                <a:lnTo>
                  <a:pt x="1021" y="1488"/>
                </a:lnTo>
                <a:lnTo>
                  <a:pt x="1048" y="1528"/>
                </a:lnTo>
                <a:lnTo>
                  <a:pt x="1069" y="1574"/>
                </a:lnTo>
                <a:lnTo>
                  <a:pt x="1081" y="1623"/>
                </a:lnTo>
                <a:lnTo>
                  <a:pt x="1138" y="1591"/>
                </a:lnTo>
                <a:lnTo>
                  <a:pt x="1194" y="1556"/>
                </a:lnTo>
                <a:lnTo>
                  <a:pt x="1247" y="1515"/>
                </a:lnTo>
                <a:lnTo>
                  <a:pt x="1296" y="1469"/>
                </a:lnTo>
                <a:lnTo>
                  <a:pt x="1264" y="1424"/>
                </a:lnTo>
                <a:lnTo>
                  <a:pt x="1234" y="1380"/>
                </a:lnTo>
                <a:lnTo>
                  <a:pt x="1193" y="1393"/>
                </a:lnTo>
                <a:lnTo>
                  <a:pt x="1152" y="1396"/>
                </a:lnTo>
                <a:lnTo>
                  <a:pt x="1110" y="1391"/>
                </a:lnTo>
                <a:lnTo>
                  <a:pt x="1072" y="1380"/>
                </a:lnTo>
                <a:lnTo>
                  <a:pt x="1035" y="1361"/>
                </a:lnTo>
                <a:lnTo>
                  <a:pt x="1002" y="1337"/>
                </a:lnTo>
                <a:lnTo>
                  <a:pt x="974" y="1305"/>
                </a:lnTo>
                <a:lnTo>
                  <a:pt x="952" y="1267"/>
                </a:lnTo>
                <a:lnTo>
                  <a:pt x="978" y="1253"/>
                </a:lnTo>
                <a:lnTo>
                  <a:pt x="1000" y="1290"/>
                </a:lnTo>
                <a:lnTo>
                  <a:pt x="1028" y="1318"/>
                </a:lnTo>
                <a:lnTo>
                  <a:pt x="1062" y="1340"/>
                </a:lnTo>
                <a:lnTo>
                  <a:pt x="1098" y="1356"/>
                </a:lnTo>
                <a:lnTo>
                  <a:pt x="1137" y="1365"/>
                </a:lnTo>
                <a:lnTo>
                  <a:pt x="1175" y="1365"/>
                </a:lnTo>
                <a:lnTo>
                  <a:pt x="1215" y="1356"/>
                </a:lnTo>
                <a:lnTo>
                  <a:pt x="1147" y="1269"/>
                </a:lnTo>
                <a:lnTo>
                  <a:pt x="1079" y="1192"/>
                </a:lnTo>
                <a:lnTo>
                  <a:pt x="1014" y="1126"/>
                </a:lnTo>
                <a:lnTo>
                  <a:pt x="952" y="1070"/>
                </a:lnTo>
                <a:lnTo>
                  <a:pt x="894" y="1021"/>
                </a:lnTo>
                <a:lnTo>
                  <a:pt x="831" y="973"/>
                </a:lnTo>
                <a:lnTo>
                  <a:pt x="772" y="933"/>
                </a:lnTo>
                <a:lnTo>
                  <a:pt x="735" y="948"/>
                </a:lnTo>
                <a:lnTo>
                  <a:pt x="697" y="957"/>
                </a:lnTo>
                <a:lnTo>
                  <a:pt x="658" y="959"/>
                </a:lnTo>
                <a:lnTo>
                  <a:pt x="618" y="953"/>
                </a:lnTo>
                <a:lnTo>
                  <a:pt x="581" y="941"/>
                </a:lnTo>
                <a:lnTo>
                  <a:pt x="547" y="924"/>
                </a:lnTo>
                <a:lnTo>
                  <a:pt x="557" y="912"/>
                </a:lnTo>
                <a:lnTo>
                  <a:pt x="569" y="901"/>
                </a:lnTo>
                <a:lnTo>
                  <a:pt x="597" y="915"/>
                </a:lnTo>
                <a:lnTo>
                  <a:pt x="629" y="924"/>
                </a:lnTo>
                <a:lnTo>
                  <a:pt x="660" y="929"/>
                </a:lnTo>
                <a:lnTo>
                  <a:pt x="693" y="927"/>
                </a:lnTo>
                <a:lnTo>
                  <a:pt x="716" y="922"/>
                </a:lnTo>
                <a:lnTo>
                  <a:pt x="740" y="913"/>
                </a:lnTo>
                <a:lnTo>
                  <a:pt x="695" y="887"/>
                </a:lnTo>
                <a:lnTo>
                  <a:pt x="655" y="866"/>
                </a:lnTo>
                <a:lnTo>
                  <a:pt x="620" y="849"/>
                </a:lnTo>
                <a:lnTo>
                  <a:pt x="667" y="804"/>
                </a:lnTo>
                <a:lnTo>
                  <a:pt x="716" y="760"/>
                </a:lnTo>
                <a:lnTo>
                  <a:pt x="770" y="788"/>
                </a:lnTo>
                <a:lnTo>
                  <a:pt x="829" y="824"/>
                </a:lnTo>
                <a:lnTo>
                  <a:pt x="896" y="870"/>
                </a:lnTo>
                <a:lnTo>
                  <a:pt x="966" y="922"/>
                </a:lnTo>
                <a:lnTo>
                  <a:pt x="981" y="875"/>
                </a:lnTo>
                <a:lnTo>
                  <a:pt x="988" y="826"/>
                </a:lnTo>
                <a:lnTo>
                  <a:pt x="987" y="776"/>
                </a:lnTo>
                <a:lnTo>
                  <a:pt x="985" y="760"/>
                </a:lnTo>
                <a:lnTo>
                  <a:pt x="981" y="744"/>
                </a:lnTo>
                <a:lnTo>
                  <a:pt x="939" y="748"/>
                </a:lnTo>
                <a:lnTo>
                  <a:pt x="897" y="743"/>
                </a:lnTo>
                <a:lnTo>
                  <a:pt x="861" y="730"/>
                </a:lnTo>
                <a:lnTo>
                  <a:pt x="826" y="715"/>
                </a:lnTo>
                <a:lnTo>
                  <a:pt x="796" y="692"/>
                </a:lnTo>
                <a:lnTo>
                  <a:pt x="821" y="671"/>
                </a:lnTo>
                <a:lnTo>
                  <a:pt x="845" y="690"/>
                </a:lnTo>
                <a:lnTo>
                  <a:pt x="873" y="704"/>
                </a:lnTo>
                <a:lnTo>
                  <a:pt x="903" y="713"/>
                </a:lnTo>
                <a:lnTo>
                  <a:pt x="938" y="716"/>
                </a:lnTo>
                <a:lnTo>
                  <a:pt x="973" y="715"/>
                </a:lnTo>
                <a:lnTo>
                  <a:pt x="955" y="676"/>
                </a:lnTo>
                <a:lnTo>
                  <a:pt x="932" y="640"/>
                </a:lnTo>
                <a:lnTo>
                  <a:pt x="904" y="608"/>
                </a:lnTo>
                <a:lnTo>
                  <a:pt x="941" y="581"/>
                </a:lnTo>
                <a:lnTo>
                  <a:pt x="976" y="621"/>
                </a:lnTo>
                <a:lnTo>
                  <a:pt x="1002" y="668"/>
                </a:lnTo>
                <a:lnTo>
                  <a:pt x="1021" y="716"/>
                </a:lnTo>
                <a:lnTo>
                  <a:pt x="1032" y="770"/>
                </a:lnTo>
                <a:lnTo>
                  <a:pt x="1034" y="818"/>
                </a:lnTo>
                <a:lnTo>
                  <a:pt x="1030" y="863"/>
                </a:lnTo>
                <a:lnTo>
                  <a:pt x="1020" y="908"/>
                </a:lnTo>
                <a:lnTo>
                  <a:pt x="1002" y="950"/>
                </a:lnTo>
                <a:lnTo>
                  <a:pt x="1058" y="999"/>
                </a:lnTo>
                <a:lnTo>
                  <a:pt x="1114" y="1053"/>
                </a:lnTo>
                <a:lnTo>
                  <a:pt x="1172" y="1112"/>
                </a:lnTo>
                <a:lnTo>
                  <a:pt x="1187" y="1075"/>
                </a:lnTo>
                <a:lnTo>
                  <a:pt x="1196" y="1035"/>
                </a:lnTo>
                <a:lnTo>
                  <a:pt x="1200" y="994"/>
                </a:lnTo>
                <a:lnTo>
                  <a:pt x="1198" y="950"/>
                </a:lnTo>
                <a:lnTo>
                  <a:pt x="1189" y="908"/>
                </a:lnTo>
                <a:lnTo>
                  <a:pt x="1173" y="868"/>
                </a:lnTo>
                <a:lnTo>
                  <a:pt x="1152" y="831"/>
                </a:lnTo>
                <a:lnTo>
                  <a:pt x="1126" y="797"/>
                </a:lnTo>
                <a:lnTo>
                  <a:pt x="1159" y="765"/>
                </a:lnTo>
                <a:lnTo>
                  <a:pt x="1191" y="805"/>
                </a:lnTo>
                <a:lnTo>
                  <a:pt x="1215" y="849"/>
                </a:lnTo>
                <a:lnTo>
                  <a:pt x="1233" y="896"/>
                </a:lnTo>
                <a:lnTo>
                  <a:pt x="1241" y="945"/>
                </a:lnTo>
                <a:lnTo>
                  <a:pt x="1245" y="995"/>
                </a:lnTo>
                <a:lnTo>
                  <a:pt x="1240" y="1049"/>
                </a:lnTo>
                <a:lnTo>
                  <a:pt x="1226" y="1100"/>
                </a:lnTo>
                <a:lnTo>
                  <a:pt x="1203" y="1149"/>
                </a:lnTo>
                <a:lnTo>
                  <a:pt x="1269" y="1227"/>
                </a:lnTo>
                <a:lnTo>
                  <a:pt x="1336" y="1314"/>
                </a:lnTo>
                <a:lnTo>
                  <a:pt x="1402" y="1410"/>
                </a:lnTo>
                <a:lnTo>
                  <a:pt x="1467" y="1515"/>
                </a:lnTo>
                <a:lnTo>
                  <a:pt x="1530" y="1630"/>
                </a:lnTo>
                <a:lnTo>
                  <a:pt x="1591" y="1753"/>
                </a:lnTo>
                <a:lnTo>
                  <a:pt x="1648" y="1887"/>
                </a:lnTo>
                <a:lnTo>
                  <a:pt x="1690" y="1982"/>
                </a:lnTo>
                <a:lnTo>
                  <a:pt x="1734" y="2070"/>
                </a:lnTo>
                <a:lnTo>
                  <a:pt x="1784" y="2152"/>
                </a:lnTo>
                <a:lnTo>
                  <a:pt x="1837" y="2227"/>
                </a:lnTo>
                <a:lnTo>
                  <a:pt x="1917" y="2191"/>
                </a:lnTo>
                <a:lnTo>
                  <a:pt x="1997" y="2161"/>
                </a:lnTo>
                <a:lnTo>
                  <a:pt x="2074" y="2140"/>
                </a:lnTo>
                <a:lnTo>
                  <a:pt x="2146" y="2128"/>
                </a:lnTo>
                <a:lnTo>
                  <a:pt x="2216" y="2123"/>
                </a:lnTo>
                <a:lnTo>
                  <a:pt x="2280" y="2124"/>
                </a:lnTo>
                <a:lnTo>
                  <a:pt x="2341" y="2133"/>
                </a:lnTo>
                <a:lnTo>
                  <a:pt x="2399" y="2145"/>
                </a:lnTo>
                <a:lnTo>
                  <a:pt x="2451" y="2163"/>
                </a:lnTo>
                <a:lnTo>
                  <a:pt x="2430" y="2124"/>
                </a:lnTo>
                <a:lnTo>
                  <a:pt x="2416" y="2084"/>
                </a:lnTo>
                <a:lnTo>
                  <a:pt x="2411" y="2041"/>
                </a:lnTo>
                <a:lnTo>
                  <a:pt x="2411" y="1997"/>
                </a:lnTo>
                <a:lnTo>
                  <a:pt x="2422" y="1955"/>
                </a:lnTo>
                <a:lnTo>
                  <a:pt x="2439" y="1914"/>
                </a:lnTo>
                <a:lnTo>
                  <a:pt x="2465" y="1927"/>
                </a:lnTo>
                <a:lnTo>
                  <a:pt x="2448" y="1968"/>
                </a:lnTo>
                <a:lnTo>
                  <a:pt x="2441" y="2011"/>
                </a:lnTo>
                <a:lnTo>
                  <a:pt x="2441" y="2053"/>
                </a:lnTo>
                <a:lnTo>
                  <a:pt x="2451" y="2093"/>
                </a:lnTo>
                <a:lnTo>
                  <a:pt x="2469" y="2131"/>
                </a:lnTo>
                <a:lnTo>
                  <a:pt x="2493" y="2166"/>
                </a:lnTo>
                <a:lnTo>
                  <a:pt x="2525" y="2194"/>
                </a:lnTo>
                <a:lnTo>
                  <a:pt x="2563" y="2215"/>
                </a:lnTo>
                <a:lnTo>
                  <a:pt x="2596" y="2238"/>
                </a:lnTo>
                <a:lnTo>
                  <a:pt x="2640" y="2269"/>
                </a:lnTo>
                <a:lnTo>
                  <a:pt x="2631" y="2158"/>
                </a:lnTo>
                <a:lnTo>
                  <a:pt x="2619" y="2055"/>
                </a:lnTo>
                <a:lnTo>
                  <a:pt x="2605" y="1962"/>
                </a:lnTo>
                <a:lnTo>
                  <a:pt x="2589" y="1877"/>
                </a:lnTo>
                <a:lnTo>
                  <a:pt x="2513" y="1872"/>
                </a:lnTo>
                <a:lnTo>
                  <a:pt x="2434" y="1863"/>
                </a:lnTo>
                <a:lnTo>
                  <a:pt x="2357" y="1847"/>
                </a:lnTo>
                <a:lnTo>
                  <a:pt x="2313" y="1882"/>
                </a:lnTo>
                <a:lnTo>
                  <a:pt x="2266" y="1908"/>
                </a:lnTo>
                <a:lnTo>
                  <a:pt x="2216" y="1926"/>
                </a:lnTo>
                <a:lnTo>
                  <a:pt x="2162" y="1933"/>
                </a:lnTo>
                <a:lnTo>
                  <a:pt x="2113" y="1933"/>
                </a:lnTo>
                <a:lnTo>
                  <a:pt x="2066" y="1924"/>
                </a:lnTo>
                <a:lnTo>
                  <a:pt x="2034" y="1954"/>
                </a:lnTo>
                <a:lnTo>
                  <a:pt x="1997" y="1978"/>
                </a:lnTo>
                <a:lnTo>
                  <a:pt x="1959" y="1994"/>
                </a:lnTo>
                <a:lnTo>
                  <a:pt x="1917" y="2002"/>
                </a:lnTo>
                <a:lnTo>
                  <a:pt x="1875" y="2002"/>
                </a:lnTo>
                <a:lnTo>
                  <a:pt x="1835" y="1995"/>
                </a:lnTo>
                <a:lnTo>
                  <a:pt x="1795" y="1980"/>
                </a:lnTo>
                <a:lnTo>
                  <a:pt x="1756" y="1955"/>
                </a:lnTo>
                <a:lnTo>
                  <a:pt x="1776" y="1931"/>
                </a:lnTo>
                <a:lnTo>
                  <a:pt x="1811" y="1954"/>
                </a:lnTo>
                <a:lnTo>
                  <a:pt x="1849" y="1966"/>
                </a:lnTo>
                <a:lnTo>
                  <a:pt x="1889" y="1971"/>
                </a:lnTo>
                <a:lnTo>
                  <a:pt x="1928" y="1969"/>
                </a:lnTo>
                <a:lnTo>
                  <a:pt x="1966" y="1959"/>
                </a:lnTo>
                <a:lnTo>
                  <a:pt x="2003" y="1940"/>
                </a:lnTo>
                <a:lnTo>
                  <a:pt x="2034" y="1914"/>
                </a:lnTo>
                <a:lnTo>
                  <a:pt x="1999" y="1898"/>
                </a:lnTo>
                <a:lnTo>
                  <a:pt x="1966" y="1879"/>
                </a:lnTo>
                <a:lnTo>
                  <a:pt x="1935" y="1853"/>
                </a:lnTo>
                <a:lnTo>
                  <a:pt x="1964" y="1819"/>
                </a:lnTo>
                <a:lnTo>
                  <a:pt x="1999" y="1846"/>
                </a:lnTo>
                <a:lnTo>
                  <a:pt x="2036" y="1867"/>
                </a:lnTo>
                <a:lnTo>
                  <a:pt x="2074" y="1880"/>
                </a:lnTo>
                <a:lnTo>
                  <a:pt x="2116" y="1887"/>
                </a:lnTo>
                <a:lnTo>
                  <a:pt x="2158" y="1887"/>
                </a:lnTo>
                <a:lnTo>
                  <a:pt x="2198" y="1882"/>
                </a:lnTo>
                <a:lnTo>
                  <a:pt x="2235" y="1870"/>
                </a:lnTo>
                <a:lnTo>
                  <a:pt x="2270" y="1854"/>
                </a:lnTo>
                <a:lnTo>
                  <a:pt x="2303" y="1832"/>
                </a:lnTo>
                <a:lnTo>
                  <a:pt x="2205" y="1800"/>
                </a:lnTo>
                <a:lnTo>
                  <a:pt x="2107" y="1758"/>
                </a:lnTo>
                <a:lnTo>
                  <a:pt x="2010" y="1710"/>
                </a:lnTo>
                <a:lnTo>
                  <a:pt x="1914" y="1650"/>
                </a:lnTo>
                <a:lnTo>
                  <a:pt x="1912" y="1650"/>
                </a:lnTo>
                <a:lnTo>
                  <a:pt x="1875" y="1675"/>
                </a:lnTo>
                <a:lnTo>
                  <a:pt x="1837" y="1692"/>
                </a:lnTo>
                <a:lnTo>
                  <a:pt x="1795" y="1701"/>
                </a:lnTo>
                <a:lnTo>
                  <a:pt x="1753" y="1701"/>
                </a:lnTo>
                <a:lnTo>
                  <a:pt x="1711" y="1694"/>
                </a:lnTo>
                <a:lnTo>
                  <a:pt x="1671" y="1678"/>
                </a:lnTo>
                <a:lnTo>
                  <a:pt x="1633" y="1654"/>
                </a:lnTo>
                <a:lnTo>
                  <a:pt x="1650" y="1630"/>
                </a:lnTo>
                <a:lnTo>
                  <a:pt x="1688" y="1652"/>
                </a:lnTo>
                <a:lnTo>
                  <a:pt x="1729" y="1666"/>
                </a:lnTo>
                <a:lnTo>
                  <a:pt x="1769" y="1671"/>
                </a:lnTo>
                <a:lnTo>
                  <a:pt x="1811" y="1666"/>
                </a:lnTo>
                <a:lnTo>
                  <a:pt x="1849" y="1654"/>
                </a:lnTo>
                <a:lnTo>
                  <a:pt x="1886" y="1633"/>
                </a:lnTo>
                <a:lnTo>
                  <a:pt x="1828" y="1591"/>
                </a:lnTo>
                <a:lnTo>
                  <a:pt x="1776" y="1551"/>
                </a:lnTo>
                <a:lnTo>
                  <a:pt x="1729" y="1511"/>
                </a:lnTo>
                <a:lnTo>
                  <a:pt x="1687" y="1474"/>
                </a:lnTo>
                <a:lnTo>
                  <a:pt x="1652" y="1441"/>
                </a:lnTo>
                <a:lnTo>
                  <a:pt x="1622" y="1413"/>
                </a:lnTo>
                <a:lnTo>
                  <a:pt x="1599" y="1389"/>
                </a:lnTo>
                <a:lnTo>
                  <a:pt x="1559" y="1391"/>
                </a:lnTo>
                <a:lnTo>
                  <a:pt x="1519" y="1386"/>
                </a:lnTo>
                <a:lnTo>
                  <a:pt x="1481" y="1375"/>
                </a:lnTo>
                <a:lnTo>
                  <a:pt x="1446" y="1356"/>
                </a:lnTo>
                <a:lnTo>
                  <a:pt x="1414" y="1332"/>
                </a:lnTo>
                <a:lnTo>
                  <a:pt x="1386" y="1300"/>
                </a:lnTo>
                <a:lnTo>
                  <a:pt x="1364" y="1264"/>
                </a:lnTo>
                <a:lnTo>
                  <a:pt x="1390" y="1250"/>
                </a:lnTo>
                <a:lnTo>
                  <a:pt x="1411" y="1283"/>
                </a:lnTo>
                <a:lnTo>
                  <a:pt x="1437" y="1311"/>
                </a:lnTo>
                <a:lnTo>
                  <a:pt x="1468" y="1333"/>
                </a:lnTo>
                <a:lnTo>
                  <a:pt x="1502" y="1349"/>
                </a:lnTo>
                <a:lnTo>
                  <a:pt x="1536" y="1359"/>
                </a:lnTo>
                <a:lnTo>
                  <a:pt x="1573" y="1361"/>
                </a:lnTo>
                <a:lnTo>
                  <a:pt x="1573" y="1359"/>
                </a:lnTo>
                <a:lnTo>
                  <a:pt x="1640" y="1298"/>
                </a:lnTo>
                <a:lnTo>
                  <a:pt x="1643" y="1302"/>
                </a:lnTo>
                <a:lnTo>
                  <a:pt x="1652" y="1312"/>
                </a:lnTo>
                <a:lnTo>
                  <a:pt x="1666" y="1328"/>
                </a:lnTo>
                <a:lnTo>
                  <a:pt x="1685" y="1349"/>
                </a:lnTo>
                <a:lnTo>
                  <a:pt x="1709" y="1372"/>
                </a:lnTo>
                <a:lnTo>
                  <a:pt x="1739" y="1400"/>
                </a:lnTo>
                <a:lnTo>
                  <a:pt x="1774" y="1429"/>
                </a:lnTo>
                <a:lnTo>
                  <a:pt x="1812" y="1462"/>
                </a:lnTo>
                <a:lnTo>
                  <a:pt x="1854" y="1495"/>
                </a:lnTo>
                <a:lnTo>
                  <a:pt x="1856" y="1459"/>
                </a:lnTo>
                <a:lnTo>
                  <a:pt x="1853" y="1422"/>
                </a:lnTo>
                <a:lnTo>
                  <a:pt x="1842" y="1387"/>
                </a:lnTo>
                <a:lnTo>
                  <a:pt x="1826" y="1354"/>
                </a:lnTo>
                <a:lnTo>
                  <a:pt x="1805" y="1326"/>
                </a:lnTo>
                <a:lnTo>
                  <a:pt x="1777" y="1300"/>
                </a:lnTo>
                <a:lnTo>
                  <a:pt x="1746" y="1279"/>
                </a:lnTo>
                <a:lnTo>
                  <a:pt x="1760" y="1251"/>
                </a:lnTo>
                <a:lnTo>
                  <a:pt x="1798" y="1276"/>
                </a:lnTo>
                <a:lnTo>
                  <a:pt x="1830" y="1307"/>
                </a:lnTo>
                <a:lnTo>
                  <a:pt x="1854" y="1344"/>
                </a:lnTo>
                <a:lnTo>
                  <a:pt x="1873" y="1384"/>
                </a:lnTo>
                <a:lnTo>
                  <a:pt x="1884" y="1426"/>
                </a:lnTo>
                <a:lnTo>
                  <a:pt x="1886" y="1471"/>
                </a:lnTo>
                <a:lnTo>
                  <a:pt x="1880" y="1515"/>
                </a:lnTo>
                <a:lnTo>
                  <a:pt x="1942" y="1558"/>
                </a:lnTo>
                <a:lnTo>
                  <a:pt x="2008" y="1600"/>
                </a:lnTo>
                <a:lnTo>
                  <a:pt x="2080" y="1642"/>
                </a:lnTo>
                <a:lnTo>
                  <a:pt x="2156" y="1678"/>
                </a:lnTo>
                <a:lnTo>
                  <a:pt x="2237" y="1713"/>
                </a:lnTo>
                <a:lnTo>
                  <a:pt x="2322" y="1741"/>
                </a:lnTo>
                <a:lnTo>
                  <a:pt x="2413" y="1764"/>
                </a:lnTo>
                <a:lnTo>
                  <a:pt x="2382" y="1732"/>
                </a:lnTo>
                <a:lnTo>
                  <a:pt x="2357" y="1697"/>
                </a:lnTo>
                <a:lnTo>
                  <a:pt x="2338" y="1656"/>
                </a:lnTo>
                <a:lnTo>
                  <a:pt x="2329" y="1610"/>
                </a:lnTo>
                <a:lnTo>
                  <a:pt x="2327" y="1563"/>
                </a:lnTo>
                <a:lnTo>
                  <a:pt x="2357" y="1567"/>
                </a:lnTo>
                <a:lnTo>
                  <a:pt x="2359" y="1609"/>
                </a:lnTo>
                <a:lnTo>
                  <a:pt x="2368" y="1649"/>
                </a:lnTo>
                <a:lnTo>
                  <a:pt x="2385" y="1687"/>
                </a:lnTo>
                <a:lnTo>
                  <a:pt x="2410" y="1718"/>
                </a:lnTo>
                <a:lnTo>
                  <a:pt x="2439" y="1746"/>
                </a:lnTo>
                <a:lnTo>
                  <a:pt x="2474" y="1767"/>
                </a:lnTo>
                <a:lnTo>
                  <a:pt x="2513" y="1779"/>
                </a:lnTo>
                <a:lnTo>
                  <a:pt x="2540" y="1783"/>
                </a:lnTo>
                <a:lnTo>
                  <a:pt x="2568" y="1785"/>
                </a:lnTo>
                <a:lnTo>
                  <a:pt x="2568" y="1779"/>
                </a:lnTo>
                <a:lnTo>
                  <a:pt x="2565" y="1772"/>
                </a:lnTo>
                <a:lnTo>
                  <a:pt x="2533" y="1708"/>
                </a:lnTo>
                <a:lnTo>
                  <a:pt x="2499" y="1650"/>
                </a:lnTo>
                <a:lnTo>
                  <a:pt x="2460" y="1600"/>
                </a:lnTo>
                <a:lnTo>
                  <a:pt x="2420" y="1555"/>
                </a:lnTo>
                <a:lnTo>
                  <a:pt x="2376" y="1513"/>
                </a:lnTo>
                <a:lnTo>
                  <a:pt x="2334" y="1478"/>
                </a:lnTo>
                <a:lnTo>
                  <a:pt x="2293" y="1497"/>
                </a:lnTo>
                <a:lnTo>
                  <a:pt x="2249" y="1509"/>
                </a:lnTo>
                <a:lnTo>
                  <a:pt x="2203" y="1516"/>
                </a:lnTo>
                <a:lnTo>
                  <a:pt x="2155" y="1516"/>
                </a:lnTo>
                <a:lnTo>
                  <a:pt x="2107" y="1508"/>
                </a:lnTo>
                <a:lnTo>
                  <a:pt x="2060" y="1490"/>
                </a:lnTo>
                <a:lnTo>
                  <a:pt x="2018" y="1467"/>
                </a:lnTo>
                <a:lnTo>
                  <a:pt x="1978" y="1436"/>
                </a:lnTo>
                <a:lnTo>
                  <a:pt x="2008" y="1401"/>
                </a:lnTo>
                <a:lnTo>
                  <a:pt x="2041" y="1427"/>
                </a:lnTo>
                <a:lnTo>
                  <a:pt x="2078" y="1448"/>
                </a:lnTo>
                <a:lnTo>
                  <a:pt x="2118" y="1462"/>
                </a:lnTo>
                <a:lnTo>
                  <a:pt x="2160" y="1469"/>
                </a:lnTo>
                <a:lnTo>
                  <a:pt x="2202" y="1471"/>
                </a:lnTo>
                <a:lnTo>
                  <a:pt x="2249" y="1462"/>
                </a:lnTo>
                <a:lnTo>
                  <a:pt x="2293" y="1448"/>
                </a:lnTo>
                <a:lnTo>
                  <a:pt x="2240" y="1415"/>
                </a:lnTo>
                <a:lnTo>
                  <a:pt x="2191" y="1389"/>
                </a:lnTo>
                <a:lnTo>
                  <a:pt x="2148" y="1370"/>
                </a:lnTo>
                <a:lnTo>
                  <a:pt x="2113" y="1356"/>
                </a:lnTo>
                <a:lnTo>
                  <a:pt x="2024" y="1330"/>
                </a:lnTo>
                <a:lnTo>
                  <a:pt x="1940" y="1300"/>
                </a:lnTo>
                <a:lnTo>
                  <a:pt x="1861" y="1265"/>
                </a:lnTo>
                <a:lnTo>
                  <a:pt x="1786" y="1229"/>
                </a:lnTo>
                <a:lnTo>
                  <a:pt x="1718" y="1189"/>
                </a:lnTo>
                <a:lnTo>
                  <a:pt x="1653" y="1147"/>
                </a:lnTo>
                <a:lnTo>
                  <a:pt x="1594" y="1103"/>
                </a:lnTo>
                <a:lnTo>
                  <a:pt x="1556" y="1117"/>
                </a:lnTo>
                <a:lnTo>
                  <a:pt x="1517" y="1122"/>
                </a:lnTo>
                <a:lnTo>
                  <a:pt x="1479" y="1122"/>
                </a:lnTo>
                <a:lnTo>
                  <a:pt x="1440" y="1115"/>
                </a:lnTo>
                <a:lnTo>
                  <a:pt x="1404" y="1102"/>
                </a:lnTo>
                <a:lnTo>
                  <a:pt x="1369" y="1081"/>
                </a:lnTo>
                <a:lnTo>
                  <a:pt x="1339" y="1054"/>
                </a:lnTo>
                <a:lnTo>
                  <a:pt x="1313" y="1021"/>
                </a:lnTo>
                <a:lnTo>
                  <a:pt x="1337" y="1004"/>
                </a:lnTo>
                <a:lnTo>
                  <a:pt x="1362" y="1035"/>
                </a:lnTo>
                <a:lnTo>
                  <a:pt x="1392" y="1060"/>
                </a:lnTo>
                <a:lnTo>
                  <a:pt x="1423" y="1077"/>
                </a:lnTo>
                <a:lnTo>
                  <a:pt x="1458" y="1088"/>
                </a:lnTo>
                <a:lnTo>
                  <a:pt x="1495" y="1093"/>
                </a:lnTo>
                <a:lnTo>
                  <a:pt x="1531" y="1091"/>
                </a:lnTo>
                <a:lnTo>
                  <a:pt x="1566" y="1081"/>
                </a:lnTo>
                <a:lnTo>
                  <a:pt x="1502" y="1025"/>
                </a:lnTo>
                <a:lnTo>
                  <a:pt x="1442" y="967"/>
                </a:lnTo>
                <a:lnTo>
                  <a:pt x="1390" y="912"/>
                </a:lnTo>
                <a:lnTo>
                  <a:pt x="1344" y="856"/>
                </a:lnTo>
                <a:lnTo>
                  <a:pt x="1296" y="791"/>
                </a:lnTo>
                <a:lnTo>
                  <a:pt x="1252" y="727"/>
                </a:lnTo>
                <a:lnTo>
                  <a:pt x="1215" y="666"/>
                </a:lnTo>
                <a:lnTo>
                  <a:pt x="1184" y="608"/>
                </a:lnTo>
                <a:lnTo>
                  <a:pt x="1151" y="608"/>
                </a:lnTo>
                <a:lnTo>
                  <a:pt x="1119" y="603"/>
                </a:lnTo>
                <a:lnTo>
                  <a:pt x="1086" y="594"/>
                </a:lnTo>
                <a:lnTo>
                  <a:pt x="1056" y="581"/>
                </a:lnTo>
                <a:lnTo>
                  <a:pt x="1028" y="561"/>
                </a:lnTo>
                <a:lnTo>
                  <a:pt x="1004" y="539"/>
                </a:lnTo>
                <a:lnTo>
                  <a:pt x="1016" y="530"/>
                </a:lnTo>
                <a:lnTo>
                  <a:pt x="1030" y="521"/>
                </a:lnTo>
                <a:lnTo>
                  <a:pt x="1058" y="544"/>
                </a:lnTo>
                <a:lnTo>
                  <a:pt x="1090" y="561"/>
                </a:lnTo>
                <a:lnTo>
                  <a:pt x="1124" y="574"/>
                </a:lnTo>
                <a:lnTo>
                  <a:pt x="1147" y="577"/>
                </a:lnTo>
                <a:lnTo>
                  <a:pt x="1168" y="577"/>
                </a:lnTo>
                <a:lnTo>
                  <a:pt x="1149" y="537"/>
                </a:lnTo>
                <a:lnTo>
                  <a:pt x="1133" y="499"/>
                </a:lnTo>
                <a:lnTo>
                  <a:pt x="1119" y="466"/>
                </a:lnTo>
                <a:lnTo>
                  <a:pt x="1172" y="434"/>
                </a:lnTo>
                <a:lnTo>
                  <a:pt x="1224" y="405"/>
                </a:lnTo>
                <a:lnTo>
                  <a:pt x="1238" y="439"/>
                </a:lnTo>
                <a:lnTo>
                  <a:pt x="1255" y="478"/>
                </a:lnTo>
                <a:lnTo>
                  <a:pt x="1276" y="521"/>
                </a:lnTo>
                <a:lnTo>
                  <a:pt x="1301" y="570"/>
                </a:lnTo>
                <a:lnTo>
                  <a:pt x="1329" y="621"/>
                </a:lnTo>
                <a:lnTo>
                  <a:pt x="1358" y="586"/>
                </a:lnTo>
                <a:lnTo>
                  <a:pt x="1381" y="547"/>
                </a:lnTo>
                <a:lnTo>
                  <a:pt x="1397" y="504"/>
                </a:lnTo>
                <a:lnTo>
                  <a:pt x="1404" y="478"/>
                </a:lnTo>
                <a:lnTo>
                  <a:pt x="1407" y="450"/>
                </a:lnTo>
                <a:lnTo>
                  <a:pt x="1371" y="441"/>
                </a:lnTo>
                <a:lnTo>
                  <a:pt x="1337" y="425"/>
                </a:lnTo>
                <a:lnTo>
                  <a:pt x="1306" y="403"/>
                </a:lnTo>
                <a:lnTo>
                  <a:pt x="1278" y="377"/>
                </a:lnTo>
                <a:lnTo>
                  <a:pt x="1306" y="363"/>
                </a:lnTo>
                <a:lnTo>
                  <a:pt x="1327" y="382"/>
                </a:lnTo>
                <a:lnTo>
                  <a:pt x="1351" y="398"/>
                </a:lnTo>
                <a:lnTo>
                  <a:pt x="1379" y="412"/>
                </a:lnTo>
                <a:lnTo>
                  <a:pt x="1409" y="420"/>
                </a:lnTo>
                <a:lnTo>
                  <a:pt x="1404" y="370"/>
                </a:lnTo>
                <a:lnTo>
                  <a:pt x="1390" y="321"/>
                </a:lnTo>
                <a:lnTo>
                  <a:pt x="1409" y="310"/>
                </a:lnTo>
                <a:lnTo>
                  <a:pt x="1430" y="302"/>
                </a:lnTo>
                <a:lnTo>
                  <a:pt x="1446" y="354"/>
                </a:lnTo>
                <a:lnTo>
                  <a:pt x="1453" y="408"/>
                </a:lnTo>
                <a:lnTo>
                  <a:pt x="1451" y="462"/>
                </a:lnTo>
                <a:lnTo>
                  <a:pt x="1440" y="516"/>
                </a:lnTo>
                <a:lnTo>
                  <a:pt x="1426" y="556"/>
                </a:lnTo>
                <a:lnTo>
                  <a:pt x="1406" y="594"/>
                </a:lnTo>
                <a:lnTo>
                  <a:pt x="1381" y="629"/>
                </a:lnTo>
                <a:lnTo>
                  <a:pt x="1353" y="661"/>
                </a:lnTo>
                <a:lnTo>
                  <a:pt x="1393" y="720"/>
                </a:lnTo>
                <a:lnTo>
                  <a:pt x="1440" y="781"/>
                </a:lnTo>
                <a:lnTo>
                  <a:pt x="1495" y="847"/>
                </a:lnTo>
                <a:lnTo>
                  <a:pt x="1556" y="910"/>
                </a:lnTo>
                <a:lnTo>
                  <a:pt x="1578" y="872"/>
                </a:lnTo>
                <a:lnTo>
                  <a:pt x="1596" y="833"/>
                </a:lnTo>
                <a:lnTo>
                  <a:pt x="1564" y="804"/>
                </a:lnTo>
                <a:lnTo>
                  <a:pt x="1540" y="769"/>
                </a:lnTo>
                <a:lnTo>
                  <a:pt x="1521" y="730"/>
                </a:lnTo>
                <a:lnTo>
                  <a:pt x="1509" y="690"/>
                </a:lnTo>
                <a:lnTo>
                  <a:pt x="1505" y="647"/>
                </a:lnTo>
                <a:lnTo>
                  <a:pt x="1509" y="603"/>
                </a:lnTo>
                <a:lnTo>
                  <a:pt x="1521" y="560"/>
                </a:lnTo>
                <a:lnTo>
                  <a:pt x="1549" y="572"/>
                </a:lnTo>
                <a:lnTo>
                  <a:pt x="1536" y="614"/>
                </a:lnTo>
                <a:lnTo>
                  <a:pt x="1535" y="657"/>
                </a:lnTo>
                <a:lnTo>
                  <a:pt x="1540" y="697"/>
                </a:lnTo>
                <a:lnTo>
                  <a:pt x="1556" y="737"/>
                </a:lnTo>
                <a:lnTo>
                  <a:pt x="1577" y="772"/>
                </a:lnTo>
                <a:lnTo>
                  <a:pt x="1606" y="802"/>
                </a:lnTo>
                <a:lnTo>
                  <a:pt x="1620" y="739"/>
                </a:lnTo>
                <a:lnTo>
                  <a:pt x="1627" y="676"/>
                </a:lnTo>
                <a:lnTo>
                  <a:pt x="1627" y="614"/>
                </a:lnTo>
                <a:lnTo>
                  <a:pt x="1620" y="551"/>
                </a:lnTo>
                <a:lnTo>
                  <a:pt x="1610" y="492"/>
                </a:lnTo>
                <a:lnTo>
                  <a:pt x="1596" y="434"/>
                </a:lnTo>
                <a:lnTo>
                  <a:pt x="1580" y="382"/>
                </a:lnTo>
                <a:lnTo>
                  <a:pt x="1563" y="333"/>
                </a:lnTo>
                <a:lnTo>
                  <a:pt x="1547" y="293"/>
                </a:lnTo>
                <a:lnTo>
                  <a:pt x="1531" y="258"/>
                </a:lnTo>
                <a:lnTo>
                  <a:pt x="1615" y="225"/>
                </a:lnTo>
                <a:lnTo>
                  <a:pt x="1633" y="265"/>
                </a:lnTo>
                <a:lnTo>
                  <a:pt x="1652" y="312"/>
                </a:lnTo>
                <a:lnTo>
                  <a:pt x="1671" y="366"/>
                </a:lnTo>
                <a:lnTo>
                  <a:pt x="1688" y="427"/>
                </a:lnTo>
                <a:lnTo>
                  <a:pt x="1702" y="492"/>
                </a:lnTo>
                <a:lnTo>
                  <a:pt x="1732" y="455"/>
                </a:lnTo>
                <a:lnTo>
                  <a:pt x="1755" y="413"/>
                </a:lnTo>
                <a:lnTo>
                  <a:pt x="1770" y="366"/>
                </a:lnTo>
                <a:lnTo>
                  <a:pt x="1777" y="317"/>
                </a:lnTo>
                <a:lnTo>
                  <a:pt x="1776" y="269"/>
                </a:lnTo>
                <a:lnTo>
                  <a:pt x="1767" y="223"/>
                </a:lnTo>
                <a:lnTo>
                  <a:pt x="1750" y="178"/>
                </a:lnTo>
                <a:lnTo>
                  <a:pt x="1770" y="171"/>
                </a:lnTo>
                <a:lnTo>
                  <a:pt x="1793" y="164"/>
                </a:lnTo>
                <a:lnTo>
                  <a:pt x="1811" y="215"/>
                </a:lnTo>
                <a:lnTo>
                  <a:pt x="1821" y="269"/>
                </a:lnTo>
                <a:lnTo>
                  <a:pt x="1821" y="323"/>
                </a:lnTo>
                <a:lnTo>
                  <a:pt x="1814" y="378"/>
                </a:lnTo>
                <a:lnTo>
                  <a:pt x="1798" y="427"/>
                </a:lnTo>
                <a:lnTo>
                  <a:pt x="1776" y="471"/>
                </a:lnTo>
                <a:lnTo>
                  <a:pt x="1746" y="513"/>
                </a:lnTo>
                <a:lnTo>
                  <a:pt x="1711" y="547"/>
                </a:lnTo>
                <a:lnTo>
                  <a:pt x="1716" y="607"/>
                </a:lnTo>
                <a:lnTo>
                  <a:pt x="1718" y="668"/>
                </a:lnTo>
                <a:lnTo>
                  <a:pt x="1715" y="730"/>
                </a:lnTo>
                <a:lnTo>
                  <a:pt x="1702" y="791"/>
                </a:lnTo>
                <a:lnTo>
                  <a:pt x="1685" y="852"/>
                </a:lnTo>
                <a:lnTo>
                  <a:pt x="1657" y="913"/>
                </a:lnTo>
                <a:lnTo>
                  <a:pt x="1622" y="971"/>
                </a:lnTo>
                <a:lnTo>
                  <a:pt x="1701" y="1032"/>
                </a:lnTo>
                <a:lnTo>
                  <a:pt x="1781" y="1086"/>
                </a:lnTo>
                <a:lnTo>
                  <a:pt x="1868" y="1135"/>
                </a:lnTo>
                <a:lnTo>
                  <a:pt x="1957" y="1176"/>
                </a:lnTo>
                <a:lnTo>
                  <a:pt x="2052" y="1211"/>
                </a:lnTo>
                <a:lnTo>
                  <a:pt x="2151" y="1241"/>
                </a:lnTo>
                <a:lnTo>
                  <a:pt x="2252" y="1264"/>
                </a:lnTo>
                <a:lnTo>
                  <a:pt x="2200" y="1192"/>
                </a:lnTo>
                <a:lnTo>
                  <a:pt x="2151" y="1121"/>
                </a:lnTo>
                <a:lnTo>
                  <a:pt x="2109" y="1048"/>
                </a:lnTo>
                <a:lnTo>
                  <a:pt x="2053" y="1053"/>
                </a:lnTo>
                <a:lnTo>
                  <a:pt x="1996" y="1049"/>
                </a:lnTo>
                <a:lnTo>
                  <a:pt x="1940" y="1034"/>
                </a:lnTo>
                <a:lnTo>
                  <a:pt x="1894" y="1011"/>
                </a:lnTo>
                <a:lnTo>
                  <a:pt x="1854" y="983"/>
                </a:lnTo>
                <a:lnTo>
                  <a:pt x="1818" y="948"/>
                </a:lnTo>
                <a:lnTo>
                  <a:pt x="1788" y="910"/>
                </a:lnTo>
                <a:lnTo>
                  <a:pt x="1763" y="865"/>
                </a:lnTo>
                <a:lnTo>
                  <a:pt x="1805" y="845"/>
                </a:lnTo>
                <a:lnTo>
                  <a:pt x="1828" y="887"/>
                </a:lnTo>
                <a:lnTo>
                  <a:pt x="1856" y="922"/>
                </a:lnTo>
                <a:lnTo>
                  <a:pt x="1889" y="953"/>
                </a:lnTo>
                <a:lnTo>
                  <a:pt x="1905" y="913"/>
                </a:lnTo>
                <a:lnTo>
                  <a:pt x="1910" y="872"/>
                </a:lnTo>
                <a:lnTo>
                  <a:pt x="1908" y="830"/>
                </a:lnTo>
                <a:lnTo>
                  <a:pt x="1900" y="790"/>
                </a:lnTo>
                <a:lnTo>
                  <a:pt x="1882" y="753"/>
                </a:lnTo>
                <a:lnTo>
                  <a:pt x="1858" y="718"/>
                </a:lnTo>
                <a:lnTo>
                  <a:pt x="1825" y="690"/>
                </a:lnTo>
                <a:lnTo>
                  <a:pt x="1842" y="666"/>
                </a:lnTo>
                <a:lnTo>
                  <a:pt x="1875" y="694"/>
                </a:lnTo>
                <a:lnTo>
                  <a:pt x="1903" y="727"/>
                </a:lnTo>
                <a:lnTo>
                  <a:pt x="1922" y="763"/>
                </a:lnTo>
                <a:lnTo>
                  <a:pt x="1936" y="804"/>
                </a:lnTo>
                <a:lnTo>
                  <a:pt x="1942" y="845"/>
                </a:lnTo>
                <a:lnTo>
                  <a:pt x="1940" y="887"/>
                </a:lnTo>
                <a:lnTo>
                  <a:pt x="1931" y="929"/>
                </a:lnTo>
                <a:lnTo>
                  <a:pt x="1915" y="969"/>
                </a:lnTo>
                <a:lnTo>
                  <a:pt x="1935" y="981"/>
                </a:lnTo>
                <a:lnTo>
                  <a:pt x="1956" y="990"/>
                </a:lnTo>
                <a:lnTo>
                  <a:pt x="1999" y="1002"/>
                </a:lnTo>
                <a:lnTo>
                  <a:pt x="2043" y="1007"/>
                </a:lnTo>
                <a:lnTo>
                  <a:pt x="2086" y="1004"/>
                </a:lnTo>
                <a:lnTo>
                  <a:pt x="2041" y="901"/>
                </a:lnTo>
                <a:lnTo>
                  <a:pt x="2003" y="797"/>
                </a:lnTo>
                <a:lnTo>
                  <a:pt x="1973" y="694"/>
                </a:lnTo>
                <a:lnTo>
                  <a:pt x="1950" y="594"/>
                </a:lnTo>
                <a:lnTo>
                  <a:pt x="1933" y="499"/>
                </a:lnTo>
                <a:lnTo>
                  <a:pt x="1921" y="408"/>
                </a:lnTo>
                <a:lnTo>
                  <a:pt x="1912" y="326"/>
                </a:lnTo>
                <a:lnTo>
                  <a:pt x="1907" y="251"/>
                </a:lnTo>
                <a:lnTo>
                  <a:pt x="1905" y="185"/>
                </a:lnTo>
                <a:lnTo>
                  <a:pt x="1905" y="131"/>
                </a:lnTo>
                <a:lnTo>
                  <a:pt x="1966" y="114"/>
                </a:lnTo>
                <a:lnTo>
                  <a:pt x="2027" y="100"/>
                </a:lnTo>
                <a:lnTo>
                  <a:pt x="2027" y="227"/>
                </a:lnTo>
                <a:lnTo>
                  <a:pt x="2031" y="286"/>
                </a:lnTo>
                <a:lnTo>
                  <a:pt x="2036" y="351"/>
                </a:lnTo>
                <a:lnTo>
                  <a:pt x="2076" y="324"/>
                </a:lnTo>
                <a:lnTo>
                  <a:pt x="2109" y="293"/>
                </a:lnTo>
                <a:lnTo>
                  <a:pt x="2139" y="255"/>
                </a:lnTo>
                <a:lnTo>
                  <a:pt x="2162" y="211"/>
                </a:lnTo>
                <a:lnTo>
                  <a:pt x="2176" y="164"/>
                </a:lnTo>
                <a:lnTo>
                  <a:pt x="2181" y="115"/>
                </a:lnTo>
                <a:lnTo>
                  <a:pt x="2179" y="66"/>
                </a:lnTo>
                <a:lnTo>
                  <a:pt x="2200" y="61"/>
                </a:lnTo>
                <a:lnTo>
                  <a:pt x="2223" y="58"/>
                </a:lnTo>
                <a:lnTo>
                  <a:pt x="2226" y="115"/>
                </a:lnTo>
                <a:lnTo>
                  <a:pt x="2219" y="173"/>
                </a:lnTo>
                <a:lnTo>
                  <a:pt x="2202" y="227"/>
                </a:lnTo>
                <a:lnTo>
                  <a:pt x="2176" y="279"/>
                </a:lnTo>
                <a:lnTo>
                  <a:pt x="2148" y="317"/>
                </a:lnTo>
                <a:lnTo>
                  <a:pt x="2116" y="349"/>
                </a:lnTo>
                <a:lnTo>
                  <a:pt x="2080" y="377"/>
                </a:lnTo>
                <a:lnTo>
                  <a:pt x="2041" y="399"/>
                </a:lnTo>
                <a:lnTo>
                  <a:pt x="2053" y="485"/>
                </a:lnTo>
                <a:lnTo>
                  <a:pt x="2071" y="575"/>
                </a:lnTo>
                <a:lnTo>
                  <a:pt x="2092" y="669"/>
                </a:lnTo>
                <a:lnTo>
                  <a:pt x="2121" y="765"/>
                </a:lnTo>
                <a:lnTo>
                  <a:pt x="2169" y="727"/>
                </a:lnTo>
                <a:lnTo>
                  <a:pt x="2210" y="687"/>
                </a:lnTo>
                <a:lnTo>
                  <a:pt x="2190" y="652"/>
                </a:lnTo>
                <a:lnTo>
                  <a:pt x="2177" y="614"/>
                </a:lnTo>
                <a:lnTo>
                  <a:pt x="2170" y="574"/>
                </a:lnTo>
                <a:lnTo>
                  <a:pt x="2170" y="533"/>
                </a:lnTo>
                <a:lnTo>
                  <a:pt x="2176" y="493"/>
                </a:lnTo>
                <a:lnTo>
                  <a:pt x="2190" y="455"/>
                </a:lnTo>
                <a:lnTo>
                  <a:pt x="2209" y="420"/>
                </a:lnTo>
                <a:lnTo>
                  <a:pt x="2235" y="387"/>
                </a:lnTo>
                <a:lnTo>
                  <a:pt x="2256" y="408"/>
                </a:lnTo>
                <a:lnTo>
                  <a:pt x="2231" y="439"/>
                </a:lnTo>
                <a:lnTo>
                  <a:pt x="2214" y="476"/>
                </a:lnTo>
                <a:lnTo>
                  <a:pt x="2202" y="513"/>
                </a:lnTo>
                <a:lnTo>
                  <a:pt x="2198" y="551"/>
                </a:lnTo>
                <a:lnTo>
                  <a:pt x="2202" y="589"/>
                </a:lnTo>
                <a:lnTo>
                  <a:pt x="2214" y="628"/>
                </a:lnTo>
                <a:lnTo>
                  <a:pt x="2231" y="662"/>
                </a:lnTo>
                <a:lnTo>
                  <a:pt x="2268" y="612"/>
                </a:lnTo>
                <a:lnTo>
                  <a:pt x="2301" y="558"/>
                </a:lnTo>
                <a:lnTo>
                  <a:pt x="2326" y="499"/>
                </a:lnTo>
                <a:lnTo>
                  <a:pt x="2347" y="434"/>
                </a:lnTo>
                <a:lnTo>
                  <a:pt x="2361" y="366"/>
                </a:lnTo>
                <a:lnTo>
                  <a:pt x="2369" y="295"/>
                </a:lnTo>
                <a:lnTo>
                  <a:pt x="2371" y="218"/>
                </a:lnTo>
                <a:lnTo>
                  <a:pt x="2368" y="148"/>
                </a:lnTo>
                <a:lnTo>
                  <a:pt x="2361" y="87"/>
                </a:lnTo>
                <a:lnTo>
                  <a:pt x="2352" y="37"/>
                </a:lnTo>
                <a:lnTo>
                  <a:pt x="2441" y="26"/>
                </a:lnTo>
                <a:lnTo>
                  <a:pt x="2450" y="79"/>
                </a:lnTo>
                <a:lnTo>
                  <a:pt x="2457" y="143"/>
                </a:lnTo>
                <a:lnTo>
                  <a:pt x="2460" y="215"/>
                </a:lnTo>
                <a:lnTo>
                  <a:pt x="2458" y="293"/>
                </a:lnTo>
                <a:lnTo>
                  <a:pt x="2499" y="267"/>
                </a:lnTo>
                <a:lnTo>
                  <a:pt x="2533" y="234"/>
                </a:lnTo>
                <a:lnTo>
                  <a:pt x="2563" y="195"/>
                </a:lnTo>
                <a:lnTo>
                  <a:pt x="2586" y="152"/>
                </a:lnTo>
                <a:lnTo>
                  <a:pt x="2600" y="107"/>
                </a:lnTo>
                <a:lnTo>
                  <a:pt x="2607" y="60"/>
                </a:lnTo>
                <a:lnTo>
                  <a:pt x="2605" y="11"/>
                </a:lnTo>
                <a:lnTo>
                  <a:pt x="2650" y="7"/>
                </a:lnTo>
                <a:lnTo>
                  <a:pt x="2652" y="63"/>
                </a:lnTo>
                <a:lnTo>
                  <a:pt x="2643" y="119"/>
                </a:lnTo>
                <a:lnTo>
                  <a:pt x="2628" y="171"/>
                </a:lnTo>
                <a:lnTo>
                  <a:pt x="2602" y="222"/>
                </a:lnTo>
                <a:lnTo>
                  <a:pt x="2572" y="262"/>
                </a:lnTo>
                <a:lnTo>
                  <a:pt x="2537" y="295"/>
                </a:lnTo>
                <a:lnTo>
                  <a:pt x="2499" y="323"/>
                </a:lnTo>
                <a:lnTo>
                  <a:pt x="2455" y="345"/>
                </a:lnTo>
                <a:lnTo>
                  <a:pt x="2441" y="425"/>
                </a:lnTo>
                <a:lnTo>
                  <a:pt x="2420" y="500"/>
                </a:lnTo>
                <a:lnTo>
                  <a:pt x="2392" y="572"/>
                </a:lnTo>
                <a:lnTo>
                  <a:pt x="2357" y="638"/>
                </a:lnTo>
                <a:lnTo>
                  <a:pt x="2317" y="701"/>
                </a:lnTo>
                <a:lnTo>
                  <a:pt x="2268" y="757"/>
                </a:lnTo>
                <a:lnTo>
                  <a:pt x="2214" y="809"/>
                </a:lnTo>
                <a:lnTo>
                  <a:pt x="2153" y="854"/>
                </a:lnTo>
                <a:lnTo>
                  <a:pt x="2188" y="933"/>
                </a:lnTo>
                <a:lnTo>
                  <a:pt x="2228" y="1011"/>
                </a:lnTo>
                <a:lnTo>
                  <a:pt x="2273" y="1088"/>
                </a:lnTo>
                <a:lnTo>
                  <a:pt x="2326" y="1161"/>
                </a:lnTo>
                <a:lnTo>
                  <a:pt x="2329" y="1117"/>
                </a:lnTo>
                <a:lnTo>
                  <a:pt x="2334" y="1068"/>
                </a:lnTo>
                <a:lnTo>
                  <a:pt x="2343" y="1020"/>
                </a:lnTo>
                <a:lnTo>
                  <a:pt x="2357" y="967"/>
                </a:lnTo>
                <a:lnTo>
                  <a:pt x="2375" y="915"/>
                </a:lnTo>
                <a:lnTo>
                  <a:pt x="2397" y="863"/>
                </a:lnTo>
                <a:lnTo>
                  <a:pt x="2427" y="811"/>
                </a:lnTo>
                <a:lnTo>
                  <a:pt x="2462" y="762"/>
                </a:lnTo>
                <a:lnTo>
                  <a:pt x="2504" y="713"/>
                </a:lnTo>
                <a:lnTo>
                  <a:pt x="2553" y="668"/>
                </a:lnTo>
                <a:lnTo>
                  <a:pt x="2544" y="626"/>
                </a:lnTo>
                <a:lnTo>
                  <a:pt x="2544" y="584"/>
                </a:lnTo>
                <a:lnTo>
                  <a:pt x="2551" y="544"/>
                </a:lnTo>
                <a:lnTo>
                  <a:pt x="2565" y="506"/>
                </a:lnTo>
                <a:lnTo>
                  <a:pt x="2584" y="469"/>
                </a:lnTo>
                <a:lnTo>
                  <a:pt x="2610" y="438"/>
                </a:lnTo>
                <a:lnTo>
                  <a:pt x="2642" y="410"/>
                </a:lnTo>
                <a:lnTo>
                  <a:pt x="2678" y="389"/>
                </a:lnTo>
                <a:lnTo>
                  <a:pt x="2691" y="417"/>
                </a:lnTo>
                <a:lnTo>
                  <a:pt x="2656" y="438"/>
                </a:lnTo>
                <a:lnTo>
                  <a:pt x="2626" y="464"/>
                </a:lnTo>
                <a:lnTo>
                  <a:pt x="2603" y="495"/>
                </a:lnTo>
                <a:lnTo>
                  <a:pt x="2586" y="530"/>
                </a:lnTo>
                <a:lnTo>
                  <a:pt x="2575" y="568"/>
                </a:lnTo>
                <a:lnTo>
                  <a:pt x="2574" y="608"/>
                </a:lnTo>
                <a:lnTo>
                  <a:pt x="2577" y="648"/>
                </a:lnTo>
                <a:lnTo>
                  <a:pt x="2581" y="645"/>
                </a:lnTo>
                <a:lnTo>
                  <a:pt x="2584" y="643"/>
                </a:lnTo>
                <a:lnTo>
                  <a:pt x="2635" y="720"/>
                </a:lnTo>
                <a:lnTo>
                  <a:pt x="2588" y="757"/>
                </a:lnTo>
                <a:lnTo>
                  <a:pt x="2549" y="797"/>
                </a:lnTo>
                <a:lnTo>
                  <a:pt x="2516" y="840"/>
                </a:lnTo>
                <a:lnTo>
                  <a:pt x="2551" y="851"/>
                </a:lnTo>
                <a:lnTo>
                  <a:pt x="2588" y="854"/>
                </a:lnTo>
                <a:lnTo>
                  <a:pt x="2623" y="852"/>
                </a:lnTo>
                <a:lnTo>
                  <a:pt x="2657" y="842"/>
                </a:lnTo>
                <a:lnTo>
                  <a:pt x="2691" y="826"/>
                </a:lnTo>
                <a:lnTo>
                  <a:pt x="2720" y="804"/>
                </a:lnTo>
                <a:lnTo>
                  <a:pt x="2746" y="776"/>
                </a:lnTo>
                <a:lnTo>
                  <a:pt x="2769" y="793"/>
                </a:lnTo>
                <a:lnTo>
                  <a:pt x="2740" y="826"/>
                </a:lnTo>
                <a:lnTo>
                  <a:pt x="2705" y="852"/>
                </a:lnTo>
                <a:lnTo>
                  <a:pt x="2664" y="872"/>
                </a:lnTo>
                <a:lnTo>
                  <a:pt x="2624" y="882"/>
                </a:lnTo>
                <a:lnTo>
                  <a:pt x="2582" y="885"/>
                </a:lnTo>
                <a:lnTo>
                  <a:pt x="2540" y="880"/>
                </a:lnTo>
                <a:lnTo>
                  <a:pt x="2499" y="866"/>
                </a:lnTo>
                <a:lnTo>
                  <a:pt x="2471" y="924"/>
                </a:lnTo>
                <a:lnTo>
                  <a:pt x="2448" y="981"/>
                </a:lnTo>
                <a:lnTo>
                  <a:pt x="2434" y="1037"/>
                </a:lnTo>
                <a:lnTo>
                  <a:pt x="2423" y="1093"/>
                </a:lnTo>
                <a:lnTo>
                  <a:pt x="2418" y="1143"/>
                </a:lnTo>
                <a:lnTo>
                  <a:pt x="2443" y="1112"/>
                </a:lnTo>
                <a:lnTo>
                  <a:pt x="2472" y="1084"/>
                </a:lnTo>
                <a:lnTo>
                  <a:pt x="2506" y="1063"/>
                </a:lnTo>
                <a:lnTo>
                  <a:pt x="2540" y="1048"/>
                </a:lnTo>
                <a:lnTo>
                  <a:pt x="2579" y="1041"/>
                </a:lnTo>
                <a:lnTo>
                  <a:pt x="2621" y="1039"/>
                </a:lnTo>
                <a:lnTo>
                  <a:pt x="2661" y="1044"/>
                </a:lnTo>
                <a:lnTo>
                  <a:pt x="2654" y="1075"/>
                </a:lnTo>
                <a:lnTo>
                  <a:pt x="2616" y="1070"/>
                </a:lnTo>
                <a:lnTo>
                  <a:pt x="2577" y="1072"/>
                </a:lnTo>
                <a:lnTo>
                  <a:pt x="2540" y="1082"/>
                </a:lnTo>
                <a:lnTo>
                  <a:pt x="2506" y="1100"/>
                </a:lnTo>
                <a:lnTo>
                  <a:pt x="2476" y="1122"/>
                </a:lnTo>
                <a:lnTo>
                  <a:pt x="2450" y="1150"/>
                </a:lnTo>
                <a:lnTo>
                  <a:pt x="2430" y="1185"/>
                </a:lnTo>
                <a:lnTo>
                  <a:pt x="2416" y="1224"/>
                </a:lnTo>
                <a:lnTo>
                  <a:pt x="2416" y="1246"/>
                </a:lnTo>
                <a:lnTo>
                  <a:pt x="2418" y="1265"/>
                </a:lnTo>
                <a:lnTo>
                  <a:pt x="2455" y="1300"/>
                </a:lnTo>
                <a:lnTo>
                  <a:pt x="2514" y="1358"/>
                </a:lnTo>
                <a:lnTo>
                  <a:pt x="2570" y="1415"/>
                </a:lnTo>
                <a:lnTo>
                  <a:pt x="2619" y="1476"/>
                </a:lnTo>
                <a:lnTo>
                  <a:pt x="2619" y="1433"/>
                </a:lnTo>
                <a:lnTo>
                  <a:pt x="2626" y="1391"/>
                </a:lnTo>
                <a:lnTo>
                  <a:pt x="2640" y="1351"/>
                </a:lnTo>
                <a:lnTo>
                  <a:pt x="2661" y="1312"/>
                </a:lnTo>
                <a:lnTo>
                  <a:pt x="2689" y="1279"/>
                </a:lnTo>
                <a:lnTo>
                  <a:pt x="2724" y="1251"/>
                </a:lnTo>
                <a:lnTo>
                  <a:pt x="2740" y="1278"/>
                </a:lnTo>
                <a:lnTo>
                  <a:pt x="2706" y="1305"/>
                </a:lnTo>
                <a:lnTo>
                  <a:pt x="2678" y="1339"/>
                </a:lnTo>
                <a:lnTo>
                  <a:pt x="2661" y="1377"/>
                </a:lnTo>
                <a:lnTo>
                  <a:pt x="2649" y="1417"/>
                </a:lnTo>
                <a:lnTo>
                  <a:pt x="2647" y="1459"/>
                </a:lnTo>
                <a:lnTo>
                  <a:pt x="2652" y="1501"/>
                </a:lnTo>
                <a:lnTo>
                  <a:pt x="2668" y="1541"/>
                </a:lnTo>
                <a:lnTo>
                  <a:pt x="2717" y="1616"/>
                </a:lnTo>
                <a:lnTo>
                  <a:pt x="2760" y="1692"/>
                </a:lnTo>
                <a:lnTo>
                  <a:pt x="2769" y="1630"/>
                </a:lnTo>
                <a:lnTo>
                  <a:pt x="2776" y="1567"/>
                </a:lnTo>
                <a:lnTo>
                  <a:pt x="2790" y="1438"/>
                </a:lnTo>
                <a:lnTo>
                  <a:pt x="2795" y="1377"/>
                </a:lnTo>
                <a:lnTo>
                  <a:pt x="2801" y="1321"/>
                </a:lnTo>
                <a:lnTo>
                  <a:pt x="2804" y="1271"/>
                </a:lnTo>
                <a:lnTo>
                  <a:pt x="2808" y="1229"/>
                </a:lnTo>
                <a:lnTo>
                  <a:pt x="2811" y="1196"/>
                </a:lnTo>
                <a:lnTo>
                  <a:pt x="2811" y="1143"/>
                </a:lnTo>
                <a:lnTo>
                  <a:pt x="2776" y="1119"/>
                </a:lnTo>
                <a:lnTo>
                  <a:pt x="2748" y="1088"/>
                </a:lnTo>
                <a:lnTo>
                  <a:pt x="2724" y="1051"/>
                </a:lnTo>
                <a:lnTo>
                  <a:pt x="2708" y="1013"/>
                </a:lnTo>
                <a:lnTo>
                  <a:pt x="2699" y="969"/>
                </a:lnTo>
                <a:lnTo>
                  <a:pt x="2698" y="924"/>
                </a:lnTo>
                <a:lnTo>
                  <a:pt x="2727" y="926"/>
                </a:lnTo>
                <a:lnTo>
                  <a:pt x="2729" y="969"/>
                </a:lnTo>
                <a:lnTo>
                  <a:pt x="2738" y="1009"/>
                </a:lnTo>
                <a:lnTo>
                  <a:pt x="2755" y="1048"/>
                </a:lnTo>
                <a:lnTo>
                  <a:pt x="2780" y="1079"/>
                </a:lnTo>
                <a:lnTo>
                  <a:pt x="2811" y="1107"/>
                </a:lnTo>
                <a:lnTo>
                  <a:pt x="2811" y="725"/>
                </a:lnTo>
                <a:lnTo>
                  <a:pt x="2778" y="701"/>
                </a:lnTo>
                <a:lnTo>
                  <a:pt x="2748" y="669"/>
                </a:lnTo>
                <a:lnTo>
                  <a:pt x="2726" y="635"/>
                </a:lnTo>
                <a:lnTo>
                  <a:pt x="2710" y="594"/>
                </a:lnTo>
                <a:lnTo>
                  <a:pt x="2701" y="553"/>
                </a:lnTo>
                <a:lnTo>
                  <a:pt x="2699" y="507"/>
                </a:lnTo>
                <a:lnTo>
                  <a:pt x="2729" y="509"/>
                </a:lnTo>
                <a:lnTo>
                  <a:pt x="2731" y="553"/>
                </a:lnTo>
                <a:lnTo>
                  <a:pt x="2740" y="593"/>
                </a:lnTo>
                <a:lnTo>
                  <a:pt x="2757" y="629"/>
                </a:lnTo>
                <a:lnTo>
                  <a:pt x="2781" y="661"/>
                </a:lnTo>
                <a:lnTo>
                  <a:pt x="2811" y="689"/>
                </a:lnTo>
                <a:lnTo>
                  <a:pt x="2811" y="173"/>
                </a:lnTo>
                <a:lnTo>
                  <a:pt x="2785" y="154"/>
                </a:lnTo>
                <a:lnTo>
                  <a:pt x="2762" y="131"/>
                </a:lnTo>
                <a:lnTo>
                  <a:pt x="2734" y="93"/>
                </a:lnTo>
                <a:lnTo>
                  <a:pt x="2715" y="49"/>
                </a:lnTo>
                <a:lnTo>
                  <a:pt x="2705" y="4"/>
                </a:lnTo>
                <a:lnTo>
                  <a:pt x="2736" y="4"/>
                </a:lnTo>
                <a:lnTo>
                  <a:pt x="2745" y="42"/>
                </a:lnTo>
                <a:lnTo>
                  <a:pt x="2762" y="79"/>
                </a:lnTo>
                <a:lnTo>
                  <a:pt x="2785" y="110"/>
                </a:lnTo>
                <a:lnTo>
                  <a:pt x="2802" y="127"/>
                </a:lnTo>
                <a:lnTo>
                  <a:pt x="2811" y="134"/>
                </a:lnTo>
                <a:lnTo>
                  <a:pt x="2811" y="0"/>
                </a:lnTo>
                <a:close/>
              </a:path>
            </a:pathLst>
          </a:custGeom>
          <a:gradFill>
            <a:gsLst>
              <a:gs pos="0">
                <a:srgbClr val="A5CE39"/>
              </a:gs>
              <a:gs pos="48000">
                <a:srgbClr val="A5CE39"/>
              </a:gs>
              <a:gs pos="100000">
                <a:srgbClr val="477F00"/>
              </a:gs>
            </a:gsLst>
            <a:lin ang="16200000" scaled="0"/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4867"/>
            <a:ext cx="1080120" cy="1529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02128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To glorify God by making disciples everywhere by proclaiming and </a:t>
            </a:r>
            <a:r>
              <a:rPr lang="en-US" i="1" dirty="0" err="1" smtClean="0"/>
              <a:t>practising</a:t>
            </a:r>
            <a:r>
              <a:rPr lang="en-US" i="1" dirty="0" smtClean="0"/>
              <a:t> the gospel of Jesus Christ in the power of the Holy Spirit. </a:t>
            </a:r>
            <a:r>
              <a:rPr lang="en-US" dirty="0" smtClean="0"/>
              <a:t>[PAOC Mission Statement]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 bwMode="auto">
          <a:xfrm>
            <a:off x="1115616" y="23065"/>
            <a:ext cx="6768752" cy="183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2020 INITIATIVE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KEY PRIORITIES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532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64063"/>
            <a:ext cx="9144000" cy="2124075"/>
          </a:xfrm>
          <a:prstGeom prst="rect">
            <a:avLst/>
          </a:prstGeom>
          <a:gradFill flip="none" rotWithShape="1">
            <a:gsLst>
              <a:gs pos="9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83568" y="2927102"/>
            <a:ext cx="2394545" cy="3273922"/>
            <a:chOff x="0" y="169863"/>
            <a:chExt cx="4086225" cy="5668963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69863"/>
              <a:ext cx="4086225" cy="566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0" y="2374901"/>
              <a:ext cx="1490663" cy="1685925"/>
              <a:chOff x="1524000" y="2544382"/>
              <a:chExt cx="1490312" cy="1685763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524000" y="2544382"/>
                <a:ext cx="1490312" cy="1685763"/>
              </a:xfrm>
              <a:custGeom>
                <a:avLst/>
                <a:gdLst>
                  <a:gd name="T0" fmla="*/ 956 w 1098"/>
                  <a:gd name="T1" fmla="*/ 422 h 1242"/>
                  <a:gd name="T2" fmla="*/ 900 w 1098"/>
                  <a:gd name="T3" fmla="*/ 366 h 1242"/>
                  <a:gd name="T4" fmla="*/ 838 w 1098"/>
                  <a:gd name="T5" fmla="*/ 314 h 1242"/>
                  <a:gd name="T6" fmla="*/ 768 w 1098"/>
                  <a:gd name="T7" fmla="*/ 266 h 1242"/>
                  <a:gd name="T8" fmla="*/ 694 w 1098"/>
                  <a:gd name="T9" fmla="*/ 224 h 1242"/>
                  <a:gd name="T10" fmla="*/ 616 w 1098"/>
                  <a:gd name="T11" fmla="*/ 186 h 1242"/>
                  <a:gd name="T12" fmla="*/ 456 w 1098"/>
                  <a:gd name="T13" fmla="*/ 120 h 1242"/>
                  <a:gd name="T14" fmla="*/ 304 w 1098"/>
                  <a:gd name="T15" fmla="*/ 70 h 1242"/>
                  <a:gd name="T16" fmla="*/ 168 w 1098"/>
                  <a:gd name="T17" fmla="*/ 34 h 1242"/>
                  <a:gd name="T18" fmla="*/ 30 w 1098"/>
                  <a:gd name="T19" fmla="*/ 4 h 1242"/>
                  <a:gd name="T20" fmla="*/ 0 w 1098"/>
                  <a:gd name="T21" fmla="*/ 0 h 1242"/>
                  <a:gd name="T22" fmla="*/ 4 w 1098"/>
                  <a:gd name="T23" fmla="*/ 114 h 1242"/>
                  <a:gd name="T24" fmla="*/ 12 w 1098"/>
                  <a:gd name="T25" fmla="*/ 236 h 1242"/>
                  <a:gd name="T26" fmla="*/ 30 w 1098"/>
                  <a:gd name="T27" fmla="*/ 388 h 1242"/>
                  <a:gd name="T28" fmla="*/ 60 w 1098"/>
                  <a:gd name="T29" fmla="*/ 554 h 1242"/>
                  <a:gd name="T30" fmla="*/ 92 w 1098"/>
                  <a:gd name="T31" fmla="*/ 680 h 1242"/>
                  <a:gd name="T32" fmla="*/ 120 w 1098"/>
                  <a:gd name="T33" fmla="*/ 762 h 1242"/>
                  <a:gd name="T34" fmla="*/ 152 w 1098"/>
                  <a:gd name="T35" fmla="*/ 840 h 1242"/>
                  <a:gd name="T36" fmla="*/ 190 w 1098"/>
                  <a:gd name="T37" fmla="*/ 914 h 1242"/>
                  <a:gd name="T38" fmla="*/ 234 w 1098"/>
                  <a:gd name="T39" fmla="*/ 980 h 1242"/>
                  <a:gd name="T40" fmla="*/ 258 w 1098"/>
                  <a:gd name="T41" fmla="*/ 1010 h 1242"/>
                  <a:gd name="T42" fmla="*/ 310 w 1098"/>
                  <a:gd name="T43" fmla="*/ 1066 h 1242"/>
                  <a:gd name="T44" fmla="*/ 368 w 1098"/>
                  <a:gd name="T45" fmla="*/ 1110 h 1242"/>
                  <a:gd name="T46" fmla="*/ 428 w 1098"/>
                  <a:gd name="T47" fmla="*/ 1148 h 1242"/>
                  <a:gd name="T48" fmla="*/ 492 w 1098"/>
                  <a:gd name="T49" fmla="*/ 1176 h 1242"/>
                  <a:gd name="T50" fmla="*/ 556 w 1098"/>
                  <a:gd name="T51" fmla="*/ 1200 h 1242"/>
                  <a:gd name="T52" fmla="*/ 620 w 1098"/>
                  <a:gd name="T53" fmla="*/ 1218 h 1242"/>
                  <a:gd name="T54" fmla="*/ 746 w 1098"/>
                  <a:gd name="T55" fmla="*/ 1236 h 1242"/>
                  <a:gd name="T56" fmla="*/ 860 w 1098"/>
                  <a:gd name="T57" fmla="*/ 1242 h 1242"/>
                  <a:gd name="T58" fmla="*/ 954 w 1098"/>
                  <a:gd name="T59" fmla="*/ 1238 h 1242"/>
                  <a:gd name="T60" fmla="*/ 1038 w 1098"/>
                  <a:gd name="T61" fmla="*/ 1228 h 1242"/>
                  <a:gd name="T62" fmla="*/ 1046 w 1098"/>
                  <a:gd name="T63" fmla="*/ 1206 h 1242"/>
                  <a:gd name="T64" fmla="*/ 1072 w 1098"/>
                  <a:gd name="T65" fmla="*/ 1104 h 1242"/>
                  <a:gd name="T66" fmla="*/ 1090 w 1098"/>
                  <a:gd name="T67" fmla="*/ 1002 h 1242"/>
                  <a:gd name="T68" fmla="*/ 1098 w 1098"/>
                  <a:gd name="T69" fmla="*/ 880 h 1242"/>
                  <a:gd name="T70" fmla="*/ 1096 w 1098"/>
                  <a:gd name="T71" fmla="*/ 782 h 1242"/>
                  <a:gd name="T72" fmla="*/ 1086 w 1098"/>
                  <a:gd name="T73" fmla="*/ 714 h 1242"/>
                  <a:gd name="T74" fmla="*/ 1072 w 1098"/>
                  <a:gd name="T75" fmla="*/ 646 h 1242"/>
                  <a:gd name="T76" fmla="*/ 1048 w 1098"/>
                  <a:gd name="T77" fmla="*/ 580 h 1242"/>
                  <a:gd name="T78" fmla="*/ 1018 w 1098"/>
                  <a:gd name="T79" fmla="*/ 514 h 1242"/>
                  <a:gd name="T80" fmla="*/ 978 w 1098"/>
                  <a:gd name="T81" fmla="*/ 452 h 1242"/>
                  <a:gd name="T82" fmla="*/ 956 w 1098"/>
                  <a:gd name="T83" fmla="*/ 422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8" h="1242">
                    <a:moveTo>
                      <a:pt x="956" y="422"/>
                    </a:moveTo>
                    <a:lnTo>
                      <a:pt x="956" y="422"/>
                    </a:lnTo>
                    <a:lnTo>
                      <a:pt x="930" y="394"/>
                    </a:lnTo>
                    <a:lnTo>
                      <a:pt x="900" y="366"/>
                    </a:lnTo>
                    <a:lnTo>
                      <a:pt x="870" y="340"/>
                    </a:lnTo>
                    <a:lnTo>
                      <a:pt x="838" y="314"/>
                    </a:lnTo>
                    <a:lnTo>
                      <a:pt x="804" y="290"/>
                    </a:lnTo>
                    <a:lnTo>
                      <a:pt x="768" y="266"/>
                    </a:lnTo>
                    <a:lnTo>
                      <a:pt x="732" y="244"/>
                    </a:lnTo>
                    <a:lnTo>
                      <a:pt x="694" y="224"/>
                    </a:lnTo>
                    <a:lnTo>
                      <a:pt x="656" y="204"/>
                    </a:lnTo>
                    <a:lnTo>
                      <a:pt x="616" y="186"/>
                    </a:lnTo>
                    <a:lnTo>
                      <a:pt x="536" y="150"/>
                    </a:lnTo>
                    <a:lnTo>
                      <a:pt x="456" y="120"/>
                    </a:lnTo>
                    <a:lnTo>
                      <a:pt x="378" y="94"/>
                    </a:lnTo>
                    <a:lnTo>
                      <a:pt x="304" y="70"/>
                    </a:lnTo>
                    <a:lnTo>
                      <a:pt x="232" y="50"/>
                    </a:lnTo>
                    <a:lnTo>
                      <a:pt x="168" y="34"/>
                    </a:lnTo>
                    <a:lnTo>
                      <a:pt x="112" y="22"/>
                    </a:lnTo>
                    <a:lnTo>
                      <a:pt x="3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4" y="114"/>
                    </a:lnTo>
                    <a:lnTo>
                      <a:pt x="6" y="170"/>
                    </a:lnTo>
                    <a:lnTo>
                      <a:pt x="12" y="236"/>
                    </a:lnTo>
                    <a:lnTo>
                      <a:pt x="20" y="310"/>
                    </a:lnTo>
                    <a:lnTo>
                      <a:pt x="30" y="388"/>
                    </a:lnTo>
                    <a:lnTo>
                      <a:pt x="44" y="470"/>
                    </a:lnTo>
                    <a:lnTo>
                      <a:pt x="60" y="554"/>
                    </a:lnTo>
                    <a:lnTo>
                      <a:pt x="80" y="638"/>
                    </a:lnTo>
                    <a:lnTo>
                      <a:pt x="92" y="680"/>
                    </a:lnTo>
                    <a:lnTo>
                      <a:pt x="106" y="720"/>
                    </a:lnTo>
                    <a:lnTo>
                      <a:pt x="120" y="762"/>
                    </a:lnTo>
                    <a:lnTo>
                      <a:pt x="136" y="802"/>
                    </a:lnTo>
                    <a:lnTo>
                      <a:pt x="152" y="840"/>
                    </a:lnTo>
                    <a:lnTo>
                      <a:pt x="170" y="878"/>
                    </a:lnTo>
                    <a:lnTo>
                      <a:pt x="190" y="914"/>
                    </a:lnTo>
                    <a:lnTo>
                      <a:pt x="212" y="948"/>
                    </a:lnTo>
                    <a:lnTo>
                      <a:pt x="234" y="980"/>
                    </a:lnTo>
                    <a:lnTo>
                      <a:pt x="258" y="1010"/>
                    </a:lnTo>
                    <a:lnTo>
                      <a:pt x="258" y="1010"/>
                    </a:lnTo>
                    <a:lnTo>
                      <a:pt x="284" y="1040"/>
                    </a:lnTo>
                    <a:lnTo>
                      <a:pt x="310" y="1066"/>
                    </a:lnTo>
                    <a:lnTo>
                      <a:pt x="338" y="1088"/>
                    </a:lnTo>
                    <a:lnTo>
                      <a:pt x="368" y="1110"/>
                    </a:lnTo>
                    <a:lnTo>
                      <a:pt x="398" y="1130"/>
                    </a:lnTo>
                    <a:lnTo>
                      <a:pt x="428" y="1148"/>
                    </a:lnTo>
                    <a:lnTo>
                      <a:pt x="460" y="1162"/>
                    </a:lnTo>
                    <a:lnTo>
                      <a:pt x="492" y="1176"/>
                    </a:lnTo>
                    <a:lnTo>
                      <a:pt x="524" y="1190"/>
                    </a:lnTo>
                    <a:lnTo>
                      <a:pt x="556" y="1200"/>
                    </a:lnTo>
                    <a:lnTo>
                      <a:pt x="588" y="1210"/>
                    </a:lnTo>
                    <a:lnTo>
                      <a:pt x="620" y="1218"/>
                    </a:lnTo>
                    <a:lnTo>
                      <a:pt x="684" y="1230"/>
                    </a:lnTo>
                    <a:lnTo>
                      <a:pt x="746" y="1236"/>
                    </a:lnTo>
                    <a:lnTo>
                      <a:pt x="806" y="1240"/>
                    </a:lnTo>
                    <a:lnTo>
                      <a:pt x="860" y="1242"/>
                    </a:lnTo>
                    <a:lnTo>
                      <a:pt x="910" y="1240"/>
                    </a:lnTo>
                    <a:lnTo>
                      <a:pt x="954" y="1238"/>
                    </a:lnTo>
                    <a:lnTo>
                      <a:pt x="1016" y="1232"/>
                    </a:lnTo>
                    <a:lnTo>
                      <a:pt x="1038" y="1228"/>
                    </a:lnTo>
                    <a:lnTo>
                      <a:pt x="1038" y="1228"/>
                    </a:lnTo>
                    <a:lnTo>
                      <a:pt x="1046" y="1206"/>
                    </a:lnTo>
                    <a:lnTo>
                      <a:pt x="1062" y="1146"/>
                    </a:lnTo>
                    <a:lnTo>
                      <a:pt x="1072" y="1104"/>
                    </a:lnTo>
                    <a:lnTo>
                      <a:pt x="1082" y="1056"/>
                    </a:lnTo>
                    <a:lnTo>
                      <a:pt x="1090" y="1002"/>
                    </a:lnTo>
                    <a:lnTo>
                      <a:pt x="1096" y="942"/>
                    </a:lnTo>
                    <a:lnTo>
                      <a:pt x="1098" y="880"/>
                    </a:lnTo>
                    <a:lnTo>
                      <a:pt x="1098" y="814"/>
                    </a:lnTo>
                    <a:lnTo>
                      <a:pt x="1096" y="782"/>
                    </a:lnTo>
                    <a:lnTo>
                      <a:pt x="1092" y="748"/>
                    </a:lnTo>
                    <a:lnTo>
                      <a:pt x="1086" y="714"/>
                    </a:lnTo>
                    <a:lnTo>
                      <a:pt x="1080" y="680"/>
                    </a:lnTo>
                    <a:lnTo>
                      <a:pt x="1072" y="646"/>
                    </a:lnTo>
                    <a:lnTo>
                      <a:pt x="1060" y="612"/>
                    </a:lnTo>
                    <a:lnTo>
                      <a:pt x="1048" y="580"/>
                    </a:lnTo>
                    <a:lnTo>
                      <a:pt x="1034" y="546"/>
                    </a:lnTo>
                    <a:lnTo>
                      <a:pt x="1018" y="514"/>
                    </a:lnTo>
                    <a:lnTo>
                      <a:pt x="1000" y="482"/>
                    </a:lnTo>
                    <a:lnTo>
                      <a:pt x="978" y="452"/>
                    </a:lnTo>
                    <a:lnTo>
                      <a:pt x="956" y="422"/>
                    </a:lnTo>
                    <a:lnTo>
                      <a:pt x="956" y="4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524000" y="2544382"/>
                <a:ext cx="1408875" cy="1685763"/>
              </a:xfrm>
              <a:custGeom>
                <a:avLst/>
                <a:gdLst>
                  <a:gd name="T0" fmla="*/ 580 w 1038"/>
                  <a:gd name="T1" fmla="*/ 686 h 1242"/>
                  <a:gd name="T2" fmla="*/ 496 w 1038"/>
                  <a:gd name="T3" fmla="*/ 538 h 1242"/>
                  <a:gd name="T4" fmla="*/ 402 w 1038"/>
                  <a:gd name="T5" fmla="*/ 404 h 1242"/>
                  <a:gd name="T6" fmla="*/ 306 w 1038"/>
                  <a:gd name="T7" fmla="*/ 288 h 1242"/>
                  <a:gd name="T8" fmla="*/ 214 w 1038"/>
                  <a:gd name="T9" fmla="*/ 188 h 1242"/>
                  <a:gd name="T10" fmla="*/ 130 w 1038"/>
                  <a:gd name="T11" fmla="*/ 108 h 1242"/>
                  <a:gd name="T12" fmla="*/ 18 w 1038"/>
                  <a:gd name="T13" fmla="*/ 12 h 1242"/>
                  <a:gd name="T14" fmla="*/ 0 w 1038"/>
                  <a:gd name="T15" fmla="*/ 0 h 1242"/>
                  <a:gd name="T16" fmla="*/ 4 w 1038"/>
                  <a:gd name="T17" fmla="*/ 114 h 1242"/>
                  <a:gd name="T18" fmla="*/ 12 w 1038"/>
                  <a:gd name="T19" fmla="*/ 236 h 1242"/>
                  <a:gd name="T20" fmla="*/ 30 w 1038"/>
                  <a:gd name="T21" fmla="*/ 388 h 1242"/>
                  <a:gd name="T22" fmla="*/ 60 w 1038"/>
                  <a:gd name="T23" fmla="*/ 554 h 1242"/>
                  <a:gd name="T24" fmla="*/ 92 w 1038"/>
                  <a:gd name="T25" fmla="*/ 680 h 1242"/>
                  <a:gd name="T26" fmla="*/ 120 w 1038"/>
                  <a:gd name="T27" fmla="*/ 762 h 1242"/>
                  <a:gd name="T28" fmla="*/ 152 w 1038"/>
                  <a:gd name="T29" fmla="*/ 840 h 1242"/>
                  <a:gd name="T30" fmla="*/ 190 w 1038"/>
                  <a:gd name="T31" fmla="*/ 914 h 1242"/>
                  <a:gd name="T32" fmla="*/ 234 w 1038"/>
                  <a:gd name="T33" fmla="*/ 980 h 1242"/>
                  <a:gd name="T34" fmla="*/ 258 w 1038"/>
                  <a:gd name="T35" fmla="*/ 1010 h 1242"/>
                  <a:gd name="T36" fmla="*/ 310 w 1038"/>
                  <a:gd name="T37" fmla="*/ 1066 h 1242"/>
                  <a:gd name="T38" fmla="*/ 368 w 1038"/>
                  <a:gd name="T39" fmla="*/ 1110 h 1242"/>
                  <a:gd name="T40" fmla="*/ 428 w 1038"/>
                  <a:gd name="T41" fmla="*/ 1148 h 1242"/>
                  <a:gd name="T42" fmla="*/ 492 w 1038"/>
                  <a:gd name="T43" fmla="*/ 1176 h 1242"/>
                  <a:gd name="T44" fmla="*/ 556 w 1038"/>
                  <a:gd name="T45" fmla="*/ 1200 h 1242"/>
                  <a:gd name="T46" fmla="*/ 620 w 1038"/>
                  <a:gd name="T47" fmla="*/ 1218 h 1242"/>
                  <a:gd name="T48" fmla="*/ 746 w 1038"/>
                  <a:gd name="T49" fmla="*/ 1236 h 1242"/>
                  <a:gd name="T50" fmla="*/ 860 w 1038"/>
                  <a:gd name="T51" fmla="*/ 1242 h 1242"/>
                  <a:gd name="T52" fmla="*/ 954 w 1038"/>
                  <a:gd name="T53" fmla="*/ 1238 h 1242"/>
                  <a:gd name="T54" fmla="*/ 1038 w 1038"/>
                  <a:gd name="T55" fmla="*/ 1228 h 1242"/>
                  <a:gd name="T56" fmla="*/ 1026 w 1038"/>
                  <a:gd name="T57" fmla="*/ 1222 h 1242"/>
                  <a:gd name="T58" fmla="*/ 974 w 1038"/>
                  <a:gd name="T59" fmla="*/ 1186 h 1242"/>
                  <a:gd name="T60" fmla="*/ 918 w 1038"/>
                  <a:gd name="T61" fmla="*/ 1142 h 1242"/>
                  <a:gd name="T62" fmla="*/ 852 w 1038"/>
                  <a:gd name="T63" fmla="*/ 1078 h 1242"/>
                  <a:gd name="T64" fmla="*/ 778 w 1038"/>
                  <a:gd name="T65" fmla="*/ 996 h 1242"/>
                  <a:gd name="T66" fmla="*/ 700 w 1038"/>
                  <a:gd name="T67" fmla="*/ 890 h 1242"/>
                  <a:gd name="T68" fmla="*/ 620 w 1038"/>
                  <a:gd name="T69" fmla="*/ 760 h 1242"/>
                  <a:gd name="T70" fmla="*/ 580 w 1038"/>
                  <a:gd name="T71" fmla="*/ 686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8" h="1242">
                    <a:moveTo>
                      <a:pt x="580" y="686"/>
                    </a:moveTo>
                    <a:lnTo>
                      <a:pt x="580" y="686"/>
                    </a:lnTo>
                    <a:lnTo>
                      <a:pt x="540" y="610"/>
                    </a:lnTo>
                    <a:lnTo>
                      <a:pt x="496" y="538"/>
                    </a:lnTo>
                    <a:lnTo>
                      <a:pt x="450" y="470"/>
                    </a:lnTo>
                    <a:lnTo>
                      <a:pt x="402" y="404"/>
                    </a:lnTo>
                    <a:lnTo>
                      <a:pt x="354" y="344"/>
                    </a:lnTo>
                    <a:lnTo>
                      <a:pt x="306" y="288"/>
                    </a:lnTo>
                    <a:lnTo>
                      <a:pt x="258" y="234"/>
                    </a:lnTo>
                    <a:lnTo>
                      <a:pt x="214" y="188"/>
                    </a:lnTo>
                    <a:lnTo>
                      <a:pt x="170" y="146"/>
                    </a:lnTo>
                    <a:lnTo>
                      <a:pt x="130" y="108"/>
                    </a:lnTo>
                    <a:lnTo>
                      <a:pt x="62" y="48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4" y="114"/>
                    </a:lnTo>
                    <a:lnTo>
                      <a:pt x="6" y="170"/>
                    </a:lnTo>
                    <a:lnTo>
                      <a:pt x="12" y="236"/>
                    </a:lnTo>
                    <a:lnTo>
                      <a:pt x="20" y="310"/>
                    </a:lnTo>
                    <a:lnTo>
                      <a:pt x="30" y="388"/>
                    </a:lnTo>
                    <a:lnTo>
                      <a:pt x="44" y="470"/>
                    </a:lnTo>
                    <a:lnTo>
                      <a:pt x="60" y="554"/>
                    </a:lnTo>
                    <a:lnTo>
                      <a:pt x="80" y="638"/>
                    </a:lnTo>
                    <a:lnTo>
                      <a:pt x="92" y="680"/>
                    </a:lnTo>
                    <a:lnTo>
                      <a:pt x="106" y="720"/>
                    </a:lnTo>
                    <a:lnTo>
                      <a:pt x="120" y="762"/>
                    </a:lnTo>
                    <a:lnTo>
                      <a:pt x="136" y="802"/>
                    </a:lnTo>
                    <a:lnTo>
                      <a:pt x="152" y="840"/>
                    </a:lnTo>
                    <a:lnTo>
                      <a:pt x="170" y="878"/>
                    </a:lnTo>
                    <a:lnTo>
                      <a:pt x="190" y="914"/>
                    </a:lnTo>
                    <a:lnTo>
                      <a:pt x="212" y="948"/>
                    </a:lnTo>
                    <a:lnTo>
                      <a:pt x="234" y="980"/>
                    </a:lnTo>
                    <a:lnTo>
                      <a:pt x="258" y="1010"/>
                    </a:lnTo>
                    <a:lnTo>
                      <a:pt x="258" y="1010"/>
                    </a:lnTo>
                    <a:lnTo>
                      <a:pt x="284" y="1040"/>
                    </a:lnTo>
                    <a:lnTo>
                      <a:pt x="310" y="1066"/>
                    </a:lnTo>
                    <a:lnTo>
                      <a:pt x="338" y="1088"/>
                    </a:lnTo>
                    <a:lnTo>
                      <a:pt x="368" y="1110"/>
                    </a:lnTo>
                    <a:lnTo>
                      <a:pt x="398" y="1130"/>
                    </a:lnTo>
                    <a:lnTo>
                      <a:pt x="428" y="1148"/>
                    </a:lnTo>
                    <a:lnTo>
                      <a:pt x="460" y="1162"/>
                    </a:lnTo>
                    <a:lnTo>
                      <a:pt x="492" y="1176"/>
                    </a:lnTo>
                    <a:lnTo>
                      <a:pt x="524" y="1190"/>
                    </a:lnTo>
                    <a:lnTo>
                      <a:pt x="556" y="1200"/>
                    </a:lnTo>
                    <a:lnTo>
                      <a:pt x="588" y="1210"/>
                    </a:lnTo>
                    <a:lnTo>
                      <a:pt x="620" y="1218"/>
                    </a:lnTo>
                    <a:lnTo>
                      <a:pt x="684" y="1230"/>
                    </a:lnTo>
                    <a:lnTo>
                      <a:pt x="746" y="1236"/>
                    </a:lnTo>
                    <a:lnTo>
                      <a:pt x="806" y="1240"/>
                    </a:lnTo>
                    <a:lnTo>
                      <a:pt x="860" y="1242"/>
                    </a:lnTo>
                    <a:lnTo>
                      <a:pt x="910" y="1240"/>
                    </a:lnTo>
                    <a:lnTo>
                      <a:pt x="954" y="1238"/>
                    </a:lnTo>
                    <a:lnTo>
                      <a:pt x="1016" y="1232"/>
                    </a:lnTo>
                    <a:lnTo>
                      <a:pt x="1038" y="1228"/>
                    </a:lnTo>
                    <a:lnTo>
                      <a:pt x="1038" y="1228"/>
                    </a:lnTo>
                    <a:lnTo>
                      <a:pt x="1026" y="1222"/>
                    </a:lnTo>
                    <a:lnTo>
                      <a:pt x="996" y="1202"/>
                    </a:lnTo>
                    <a:lnTo>
                      <a:pt x="974" y="1186"/>
                    </a:lnTo>
                    <a:lnTo>
                      <a:pt x="948" y="1166"/>
                    </a:lnTo>
                    <a:lnTo>
                      <a:pt x="918" y="1142"/>
                    </a:lnTo>
                    <a:lnTo>
                      <a:pt x="886" y="1112"/>
                    </a:lnTo>
                    <a:lnTo>
                      <a:pt x="852" y="1078"/>
                    </a:lnTo>
                    <a:lnTo>
                      <a:pt x="816" y="1040"/>
                    </a:lnTo>
                    <a:lnTo>
                      <a:pt x="778" y="996"/>
                    </a:lnTo>
                    <a:lnTo>
                      <a:pt x="740" y="946"/>
                    </a:lnTo>
                    <a:lnTo>
                      <a:pt x="700" y="890"/>
                    </a:lnTo>
                    <a:lnTo>
                      <a:pt x="660" y="828"/>
                    </a:lnTo>
                    <a:lnTo>
                      <a:pt x="620" y="760"/>
                    </a:lnTo>
                    <a:lnTo>
                      <a:pt x="580" y="686"/>
                    </a:lnTo>
                    <a:lnTo>
                      <a:pt x="580" y="6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595563" y="2374901"/>
              <a:ext cx="1490662" cy="1685925"/>
              <a:chOff x="4119153" y="2544382"/>
              <a:chExt cx="1490312" cy="1685763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4119153" y="2544382"/>
                <a:ext cx="1490312" cy="1685763"/>
              </a:xfrm>
              <a:custGeom>
                <a:avLst/>
                <a:gdLst>
                  <a:gd name="T0" fmla="*/ 142 w 1098"/>
                  <a:gd name="T1" fmla="*/ 422 h 1242"/>
                  <a:gd name="T2" fmla="*/ 198 w 1098"/>
                  <a:gd name="T3" fmla="*/ 366 h 1242"/>
                  <a:gd name="T4" fmla="*/ 260 w 1098"/>
                  <a:gd name="T5" fmla="*/ 314 h 1242"/>
                  <a:gd name="T6" fmla="*/ 330 w 1098"/>
                  <a:gd name="T7" fmla="*/ 266 h 1242"/>
                  <a:gd name="T8" fmla="*/ 404 w 1098"/>
                  <a:gd name="T9" fmla="*/ 224 h 1242"/>
                  <a:gd name="T10" fmla="*/ 482 w 1098"/>
                  <a:gd name="T11" fmla="*/ 186 h 1242"/>
                  <a:gd name="T12" fmla="*/ 640 w 1098"/>
                  <a:gd name="T13" fmla="*/ 120 h 1242"/>
                  <a:gd name="T14" fmla="*/ 794 w 1098"/>
                  <a:gd name="T15" fmla="*/ 70 h 1242"/>
                  <a:gd name="T16" fmla="*/ 930 w 1098"/>
                  <a:gd name="T17" fmla="*/ 34 h 1242"/>
                  <a:gd name="T18" fmla="*/ 1068 w 1098"/>
                  <a:gd name="T19" fmla="*/ 4 h 1242"/>
                  <a:gd name="T20" fmla="*/ 1098 w 1098"/>
                  <a:gd name="T21" fmla="*/ 0 h 1242"/>
                  <a:gd name="T22" fmla="*/ 1094 w 1098"/>
                  <a:gd name="T23" fmla="*/ 114 h 1242"/>
                  <a:gd name="T24" fmla="*/ 1086 w 1098"/>
                  <a:gd name="T25" fmla="*/ 236 h 1242"/>
                  <a:gd name="T26" fmla="*/ 1068 w 1098"/>
                  <a:gd name="T27" fmla="*/ 388 h 1242"/>
                  <a:gd name="T28" fmla="*/ 1038 w 1098"/>
                  <a:gd name="T29" fmla="*/ 554 h 1242"/>
                  <a:gd name="T30" fmla="*/ 1006 w 1098"/>
                  <a:gd name="T31" fmla="*/ 680 h 1242"/>
                  <a:gd name="T32" fmla="*/ 978 w 1098"/>
                  <a:gd name="T33" fmla="*/ 762 h 1242"/>
                  <a:gd name="T34" fmla="*/ 946 w 1098"/>
                  <a:gd name="T35" fmla="*/ 840 h 1242"/>
                  <a:gd name="T36" fmla="*/ 908 w 1098"/>
                  <a:gd name="T37" fmla="*/ 914 h 1242"/>
                  <a:gd name="T38" fmla="*/ 864 w 1098"/>
                  <a:gd name="T39" fmla="*/ 980 h 1242"/>
                  <a:gd name="T40" fmla="*/ 840 w 1098"/>
                  <a:gd name="T41" fmla="*/ 1010 h 1242"/>
                  <a:gd name="T42" fmla="*/ 788 w 1098"/>
                  <a:gd name="T43" fmla="*/ 1066 h 1242"/>
                  <a:gd name="T44" fmla="*/ 730 w 1098"/>
                  <a:gd name="T45" fmla="*/ 1110 h 1242"/>
                  <a:gd name="T46" fmla="*/ 670 w 1098"/>
                  <a:gd name="T47" fmla="*/ 1148 h 1242"/>
                  <a:gd name="T48" fmla="*/ 606 w 1098"/>
                  <a:gd name="T49" fmla="*/ 1176 h 1242"/>
                  <a:gd name="T50" fmla="*/ 542 w 1098"/>
                  <a:gd name="T51" fmla="*/ 1200 h 1242"/>
                  <a:gd name="T52" fmla="*/ 478 w 1098"/>
                  <a:gd name="T53" fmla="*/ 1218 h 1242"/>
                  <a:gd name="T54" fmla="*/ 352 w 1098"/>
                  <a:gd name="T55" fmla="*/ 1236 h 1242"/>
                  <a:gd name="T56" fmla="*/ 238 w 1098"/>
                  <a:gd name="T57" fmla="*/ 1242 h 1242"/>
                  <a:gd name="T58" fmla="*/ 144 w 1098"/>
                  <a:gd name="T59" fmla="*/ 1238 h 1242"/>
                  <a:gd name="T60" fmla="*/ 60 w 1098"/>
                  <a:gd name="T61" fmla="*/ 1228 h 1242"/>
                  <a:gd name="T62" fmla="*/ 52 w 1098"/>
                  <a:gd name="T63" fmla="*/ 1206 h 1242"/>
                  <a:gd name="T64" fmla="*/ 26 w 1098"/>
                  <a:gd name="T65" fmla="*/ 1104 h 1242"/>
                  <a:gd name="T66" fmla="*/ 8 w 1098"/>
                  <a:gd name="T67" fmla="*/ 1002 h 1242"/>
                  <a:gd name="T68" fmla="*/ 0 w 1098"/>
                  <a:gd name="T69" fmla="*/ 880 h 1242"/>
                  <a:gd name="T70" fmla="*/ 2 w 1098"/>
                  <a:gd name="T71" fmla="*/ 782 h 1242"/>
                  <a:gd name="T72" fmla="*/ 12 w 1098"/>
                  <a:gd name="T73" fmla="*/ 714 h 1242"/>
                  <a:gd name="T74" fmla="*/ 26 w 1098"/>
                  <a:gd name="T75" fmla="*/ 646 h 1242"/>
                  <a:gd name="T76" fmla="*/ 50 w 1098"/>
                  <a:gd name="T77" fmla="*/ 580 h 1242"/>
                  <a:gd name="T78" fmla="*/ 80 w 1098"/>
                  <a:gd name="T79" fmla="*/ 514 h 1242"/>
                  <a:gd name="T80" fmla="*/ 120 w 1098"/>
                  <a:gd name="T81" fmla="*/ 452 h 1242"/>
                  <a:gd name="T82" fmla="*/ 142 w 1098"/>
                  <a:gd name="T83" fmla="*/ 422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8" h="1242">
                    <a:moveTo>
                      <a:pt x="142" y="422"/>
                    </a:moveTo>
                    <a:lnTo>
                      <a:pt x="142" y="422"/>
                    </a:lnTo>
                    <a:lnTo>
                      <a:pt x="168" y="394"/>
                    </a:lnTo>
                    <a:lnTo>
                      <a:pt x="198" y="366"/>
                    </a:lnTo>
                    <a:lnTo>
                      <a:pt x="228" y="340"/>
                    </a:lnTo>
                    <a:lnTo>
                      <a:pt x="260" y="314"/>
                    </a:lnTo>
                    <a:lnTo>
                      <a:pt x="294" y="290"/>
                    </a:lnTo>
                    <a:lnTo>
                      <a:pt x="330" y="266"/>
                    </a:lnTo>
                    <a:lnTo>
                      <a:pt x="366" y="244"/>
                    </a:lnTo>
                    <a:lnTo>
                      <a:pt x="404" y="224"/>
                    </a:lnTo>
                    <a:lnTo>
                      <a:pt x="442" y="204"/>
                    </a:lnTo>
                    <a:lnTo>
                      <a:pt x="482" y="186"/>
                    </a:lnTo>
                    <a:lnTo>
                      <a:pt x="562" y="150"/>
                    </a:lnTo>
                    <a:lnTo>
                      <a:pt x="640" y="120"/>
                    </a:lnTo>
                    <a:lnTo>
                      <a:pt x="720" y="94"/>
                    </a:lnTo>
                    <a:lnTo>
                      <a:pt x="794" y="70"/>
                    </a:lnTo>
                    <a:lnTo>
                      <a:pt x="866" y="50"/>
                    </a:lnTo>
                    <a:lnTo>
                      <a:pt x="930" y="34"/>
                    </a:lnTo>
                    <a:lnTo>
                      <a:pt x="986" y="22"/>
                    </a:lnTo>
                    <a:lnTo>
                      <a:pt x="1068" y="4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30"/>
                    </a:lnTo>
                    <a:lnTo>
                      <a:pt x="1094" y="114"/>
                    </a:lnTo>
                    <a:lnTo>
                      <a:pt x="1090" y="170"/>
                    </a:lnTo>
                    <a:lnTo>
                      <a:pt x="1086" y="236"/>
                    </a:lnTo>
                    <a:lnTo>
                      <a:pt x="1078" y="310"/>
                    </a:lnTo>
                    <a:lnTo>
                      <a:pt x="1068" y="388"/>
                    </a:lnTo>
                    <a:lnTo>
                      <a:pt x="1054" y="470"/>
                    </a:lnTo>
                    <a:lnTo>
                      <a:pt x="1038" y="554"/>
                    </a:lnTo>
                    <a:lnTo>
                      <a:pt x="1018" y="638"/>
                    </a:lnTo>
                    <a:lnTo>
                      <a:pt x="1006" y="680"/>
                    </a:lnTo>
                    <a:lnTo>
                      <a:pt x="992" y="720"/>
                    </a:lnTo>
                    <a:lnTo>
                      <a:pt x="978" y="762"/>
                    </a:lnTo>
                    <a:lnTo>
                      <a:pt x="962" y="802"/>
                    </a:lnTo>
                    <a:lnTo>
                      <a:pt x="946" y="840"/>
                    </a:lnTo>
                    <a:lnTo>
                      <a:pt x="928" y="878"/>
                    </a:lnTo>
                    <a:lnTo>
                      <a:pt x="908" y="914"/>
                    </a:lnTo>
                    <a:lnTo>
                      <a:pt x="886" y="948"/>
                    </a:lnTo>
                    <a:lnTo>
                      <a:pt x="864" y="980"/>
                    </a:lnTo>
                    <a:lnTo>
                      <a:pt x="840" y="1010"/>
                    </a:lnTo>
                    <a:lnTo>
                      <a:pt x="840" y="1010"/>
                    </a:lnTo>
                    <a:lnTo>
                      <a:pt x="814" y="1040"/>
                    </a:lnTo>
                    <a:lnTo>
                      <a:pt x="788" y="1066"/>
                    </a:lnTo>
                    <a:lnTo>
                      <a:pt x="760" y="1088"/>
                    </a:lnTo>
                    <a:lnTo>
                      <a:pt x="730" y="1110"/>
                    </a:lnTo>
                    <a:lnTo>
                      <a:pt x="700" y="1130"/>
                    </a:lnTo>
                    <a:lnTo>
                      <a:pt x="670" y="1148"/>
                    </a:lnTo>
                    <a:lnTo>
                      <a:pt x="638" y="1162"/>
                    </a:lnTo>
                    <a:lnTo>
                      <a:pt x="606" y="1176"/>
                    </a:lnTo>
                    <a:lnTo>
                      <a:pt x="574" y="1190"/>
                    </a:lnTo>
                    <a:lnTo>
                      <a:pt x="542" y="1200"/>
                    </a:lnTo>
                    <a:lnTo>
                      <a:pt x="510" y="1210"/>
                    </a:lnTo>
                    <a:lnTo>
                      <a:pt x="478" y="1218"/>
                    </a:lnTo>
                    <a:lnTo>
                      <a:pt x="414" y="1230"/>
                    </a:lnTo>
                    <a:lnTo>
                      <a:pt x="352" y="1236"/>
                    </a:lnTo>
                    <a:lnTo>
                      <a:pt x="292" y="1240"/>
                    </a:lnTo>
                    <a:lnTo>
                      <a:pt x="238" y="1242"/>
                    </a:lnTo>
                    <a:lnTo>
                      <a:pt x="188" y="1240"/>
                    </a:lnTo>
                    <a:lnTo>
                      <a:pt x="144" y="1238"/>
                    </a:lnTo>
                    <a:lnTo>
                      <a:pt x="82" y="1232"/>
                    </a:lnTo>
                    <a:lnTo>
                      <a:pt x="60" y="1228"/>
                    </a:lnTo>
                    <a:lnTo>
                      <a:pt x="60" y="1228"/>
                    </a:lnTo>
                    <a:lnTo>
                      <a:pt x="52" y="1206"/>
                    </a:lnTo>
                    <a:lnTo>
                      <a:pt x="36" y="1146"/>
                    </a:lnTo>
                    <a:lnTo>
                      <a:pt x="26" y="1104"/>
                    </a:lnTo>
                    <a:lnTo>
                      <a:pt x="16" y="1056"/>
                    </a:lnTo>
                    <a:lnTo>
                      <a:pt x="8" y="1002"/>
                    </a:lnTo>
                    <a:lnTo>
                      <a:pt x="2" y="942"/>
                    </a:lnTo>
                    <a:lnTo>
                      <a:pt x="0" y="880"/>
                    </a:lnTo>
                    <a:lnTo>
                      <a:pt x="0" y="814"/>
                    </a:lnTo>
                    <a:lnTo>
                      <a:pt x="2" y="782"/>
                    </a:lnTo>
                    <a:lnTo>
                      <a:pt x="6" y="748"/>
                    </a:lnTo>
                    <a:lnTo>
                      <a:pt x="12" y="714"/>
                    </a:lnTo>
                    <a:lnTo>
                      <a:pt x="18" y="680"/>
                    </a:lnTo>
                    <a:lnTo>
                      <a:pt x="26" y="646"/>
                    </a:lnTo>
                    <a:lnTo>
                      <a:pt x="38" y="612"/>
                    </a:lnTo>
                    <a:lnTo>
                      <a:pt x="50" y="580"/>
                    </a:lnTo>
                    <a:lnTo>
                      <a:pt x="64" y="546"/>
                    </a:lnTo>
                    <a:lnTo>
                      <a:pt x="80" y="514"/>
                    </a:lnTo>
                    <a:lnTo>
                      <a:pt x="98" y="482"/>
                    </a:lnTo>
                    <a:lnTo>
                      <a:pt x="120" y="452"/>
                    </a:lnTo>
                    <a:lnTo>
                      <a:pt x="142" y="422"/>
                    </a:lnTo>
                    <a:lnTo>
                      <a:pt x="142" y="4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4200590" y="2544382"/>
                <a:ext cx="1408875" cy="1685763"/>
              </a:xfrm>
              <a:custGeom>
                <a:avLst/>
                <a:gdLst>
                  <a:gd name="T0" fmla="*/ 458 w 1038"/>
                  <a:gd name="T1" fmla="*/ 686 h 1242"/>
                  <a:gd name="T2" fmla="*/ 542 w 1038"/>
                  <a:gd name="T3" fmla="*/ 538 h 1242"/>
                  <a:gd name="T4" fmla="*/ 636 w 1038"/>
                  <a:gd name="T5" fmla="*/ 404 h 1242"/>
                  <a:gd name="T6" fmla="*/ 732 w 1038"/>
                  <a:gd name="T7" fmla="*/ 288 h 1242"/>
                  <a:gd name="T8" fmla="*/ 824 w 1038"/>
                  <a:gd name="T9" fmla="*/ 188 h 1242"/>
                  <a:gd name="T10" fmla="*/ 908 w 1038"/>
                  <a:gd name="T11" fmla="*/ 108 h 1242"/>
                  <a:gd name="T12" fmla="*/ 1020 w 1038"/>
                  <a:gd name="T13" fmla="*/ 12 h 1242"/>
                  <a:gd name="T14" fmla="*/ 1038 w 1038"/>
                  <a:gd name="T15" fmla="*/ 0 h 1242"/>
                  <a:gd name="T16" fmla="*/ 1034 w 1038"/>
                  <a:gd name="T17" fmla="*/ 114 h 1242"/>
                  <a:gd name="T18" fmla="*/ 1026 w 1038"/>
                  <a:gd name="T19" fmla="*/ 236 h 1242"/>
                  <a:gd name="T20" fmla="*/ 1008 w 1038"/>
                  <a:gd name="T21" fmla="*/ 388 h 1242"/>
                  <a:gd name="T22" fmla="*/ 978 w 1038"/>
                  <a:gd name="T23" fmla="*/ 554 h 1242"/>
                  <a:gd name="T24" fmla="*/ 946 w 1038"/>
                  <a:gd name="T25" fmla="*/ 680 h 1242"/>
                  <a:gd name="T26" fmla="*/ 918 w 1038"/>
                  <a:gd name="T27" fmla="*/ 762 h 1242"/>
                  <a:gd name="T28" fmla="*/ 886 w 1038"/>
                  <a:gd name="T29" fmla="*/ 840 h 1242"/>
                  <a:gd name="T30" fmla="*/ 848 w 1038"/>
                  <a:gd name="T31" fmla="*/ 914 h 1242"/>
                  <a:gd name="T32" fmla="*/ 804 w 1038"/>
                  <a:gd name="T33" fmla="*/ 980 h 1242"/>
                  <a:gd name="T34" fmla="*/ 780 w 1038"/>
                  <a:gd name="T35" fmla="*/ 1010 h 1242"/>
                  <a:gd name="T36" fmla="*/ 728 w 1038"/>
                  <a:gd name="T37" fmla="*/ 1066 h 1242"/>
                  <a:gd name="T38" fmla="*/ 670 w 1038"/>
                  <a:gd name="T39" fmla="*/ 1110 h 1242"/>
                  <a:gd name="T40" fmla="*/ 610 w 1038"/>
                  <a:gd name="T41" fmla="*/ 1148 h 1242"/>
                  <a:gd name="T42" fmla="*/ 546 w 1038"/>
                  <a:gd name="T43" fmla="*/ 1176 h 1242"/>
                  <a:gd name="T44" fmla="*/ 482 w 1038"/>
                  <a:gd name="T45" fmla="*/ 1200 h 1242"/>
                  <a:gd name="T46" fmla="*/ 418 w 1038"/>
                  <a:gd name="T47" fmla="*/ 1218 h 1242"/>
                  <a:gd name="T48" fmla="*/ 292 w 1038"/>
                  <a:gd name="T49" fmla="*/ 1236 h 1242"/>
                  <a:gd name="T50" fmla="*/ 178 w 1038"/>
                  <a:gd name="T51" fmla="*/ 1242 h 1242"/>
                  <a:gd name="T52" fmla="*/ 84 w 1038"/>
                  <a:gd name="T53" fmla="*/ 1238 h 1242"/>
                  <a:gd name="T54" fmla="*/ 0 w 1038"/>
                  <a:gd name="T55" fmla="*/ 1228 h 1242"/>
                  <a:gd name="T56" fmla="*/ 12 w 1038"/>
                  <a:gd name="T57" fmla="*/ 1222 h 1242"/>
                  <a:gd name="T58" fmla="*/ 64 w 1038"/>
                  <a:gd name="T59" fmla="*/ 1186 h 1242"/>
                  <a:gd name="T60" fmla="*/ 120 w 1038"/>
                  <a:gd name="T61" fmla="*/ 1142 h 1242"/>
                  <a:gd name="T62" fmla="*/ 186 w 1038"/>
                  <a:gd name="T63" fmla="*/ 1078 h 1242"/>
                  <a:gd name="T64" fmla="*/ 260 w 1038"/>
                  <a:gd name="T65" fmla="*/ 996 h 1242"/>
                  <a:gd name="T66" fmla="*/ 338 w 1038"/>
                  <a:gd name="T67" fmla="*/ 890 h 1242"/>
                  <a:gd name="T68" fmla="*/ 418 w 1038"/>
                  <a:gd name="T69" fmla="*/ 760 h 1242"/>
                  <a:gd name="T70" fmla="*/ 458 w 1038"/>
                  <a:gd name="T71" fmla="*/ 686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8" h="1242">
                    <a:moveTo>
                      <a:pt x="458" y="686"/>
                    </a:moveTo>
                    <a:lnTo>
                      <a:pt x="458" y="686"/>
                    </a:lnTo>
                    <a:lnTo>
                      <a:pt x="498" y="610"/>
                    </a:lnTo>
                    <a:lnTo>
                      <a:pt x="542" y="538"/>
                    </a:lnTo>
                    <a:lnTo>
                      <a:pt x="588" y="470"/>
                    </a:lnTo>
                    <a:lnTo>
                      <a:pt x="636" y="404"/>
                    </a:lnTo>
                    <a:lnTo>
                      <a:pt x="684" y="344"/>
                    </a:lnTo>
                    <a:lnTo>
                      <a:pt x="732" y="288"/>
                    </a:lnTo>
                    <a:lnTo>
                      <a:pt x="778" y="234"/>
                    </a:lnTo>
                    <a:lnTo>
                      <a:pt x="824" y="188"/>
                    </a:lnTo>
                    <a:lnTo>
                      <a:pt x="868" y="146"/>
                    </a:lnTo>
                    <a:lnTo>
                      <a:pt x="908" y="108"/>
                    </a:lnTo>
                    <a:lnTo>
                      <a:pt x="976" y="48"/>
                    </a:lnTo>
                    <a:lnTo>
                      <a:pt x="1020" y="12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30"/>
                    </a:lnTo>
                    <a:lnTo>
                      <a:pt x="1034" y="114"/>
                    </a:lnTo>
                    <a:lnTo>
                      <a:pt x="1030" y="170"/>
                    </a:lnTo>
                    <a:lnTo>
                      <a:pt x="1026" y="236"/>
                    </a:lnTo>
                    <a:lnTo>
                      <a:pt x="1018" y="310"/>
                    </a:lnTo>
                    <a:lnTo>
                      <a:pt x="1008" y="388"/>
                    </a:lnTo>
                    <a:lnTo>
                      <a:pt x="994" y="470"/>
                    </a:lnTo>
                    <a:lnTo>
                      <a:pt x="978" y="554"/>
                    </a:lnTo>
                    <a:lnTo>
                      <a:pt x="958" y="638"/>
                    </a:lnTo>
                    <a:lnTo>
                      <a:pt x="946" y="680"/>
                    </a:lnTo>
                    <a:lnTo>
                      <a:pt x="932" y="720"/>
                    </a:lnTo>
                    <a:lnTo>
                      <a:pt x="918" y="762"/>
                    </a:lnTo>
                    <a:lnTo>
                      <a:pt x="902" y="802"/>
                    </a:lnTo>
                    <a:lnTo>
                      <a:pt x="886" y="840"/>
                    </a:lnTo>
                    <a:lnTo>
                      <a:pt x="868" y="878"/>
                    </a:lnTo>
                    <a:lnTo>
                      <a:pt x="848" y="914"/>
                    </a:lnTo>
                    <a:lnTo>
                      <a:pt x="826" y="948"/>
                    </a:lnTo>
                    <a:lnTo>
                      <a:pt x="804" y="980"/>
                    </a:lnTo>
                    <a:lnTo>
                      <a:pt x="780" y="1010"/>
                    </a:lnTo>
                    <a:lnTo>
                      <a:pt x="780" y="1010"/>
                    </a:lnTo>
                    <a:lnTo>
                      <a:pt x="754" y="1040"/>
                    </a:lnTo>
                    <a:lnTo>
                      <a:pt x="728" y="1066"/>
                    </a:lnTo>
                    <a:lnTo>
                      <a:pt x="700" y="1088"/>
                    </a:lnTo>
                    <a:lnTo>
                      <a:pt x="670" y="1110"/>
                    </a:lnTo>
                    <a:lnTo>
                      <a:pt x="640" y="1130"/>
                    </a:lnTo>
                    <a:lnTo>
                      <a:pt x="610" y="1148"/>
                    </a:lnTo>
                    <a:lnTo>
                      <a:pt x="578" y="1162"/>
                    </a:lnTo>
                    <a:lnTo>
                      <a:pt x="546" y="1176"/>
                    </a:lnTo>
                    <a:lnTo>
                      <a:pt x="514" y="1190"/>
                    </a:lnTo>
                    <a:lnTo>
                      <a:pt x="482" y="1200"/>
                    </a:lnTo>
                    <a:lnTo>
                      <a:pt x="450" y="1210"/>
                    </a:lnTo>
                    <a:lnTo>
                      <a:pt x="418" y="1218"/>
                    </a:lnTo>
                    <a:lnTo>
                      <a:pt x="354" y="1230"/>
                    </a:lnTo>
                    <a:lnTo>
                      <a:pt x="292" y="1236"/>
                    </a:lnTo>
                    <a:lnTo>
                      <a:pt x="232" y="1240"/>
                    </a:lnTo>
                    <a:lnTo>
                      <a:pt x="178" y="1242"/>
                    </a:lnTo>
                    <a:lnTo>
                      <a:pt x="128" y="1240"/>
                    </a:lnTo>
                    <a:lnTo>
                      <a:pt x="84" y="1238"/>
                    </a:lnTo>
                    <a:lnTo>
                      <a:pt x="22" y="1232"/>
                    </a:lnTo>
                    <a:lnTo>
                      <a:pt x="0" y="1228"/>
                    </a:lnTo>
                    <a:lnTo>
                      <a:pt x="0" y="1228"/>
                    </a:lnTo>
                    <a:lnTo>
                      <a:pt x="12" y="1222"/>
                    </a:lnTo>
                    <a:lnTo>
                      <a:pt x="42" y="1202"/>
                    </a:lnTo>
                    <a:lnTo>
                      <a:pt x="64" y="1186"/>
                    </a:lnTo>
                    <a:lnTo>
                      <a:pt x="90" y="1166"/>
                    </a:lnTo>
                    <a:lnTo>
                      <a:pt x="120" y="1142"/>
                    </a:lnTo>
                    <a:lnTo>
                      <a:pt x="152" y="1112"/>
                    </a:lnTo>
                    <a:lnTo>
                      <a:pt x="186" y="1078"/>
                    </a:lnTo>
                    <a:lnTo>
                      <a:pt x="222" y="1040"/>
                    </a:lnTo>
                    <a:lnTo>
                      <a:pt x="260" y="996"/>
                    </a:lnTo>
                    <a:lnTo>
                      <a:pt x="298" y="946"/>
                    </a:lnTo>
                    <a:lnTo>
                      <a:pt x="338" y="890"/>
                    </a:lnTo>
                    <a:lnTo>
                      <a:pt x="378" y="828"/>
                    </a:lnTo>
                    <a:lnTo>
                      <a:pt x="418" y="760"/>
                    </a:lnTo>
                    <a:lnTo>
                      <a:pt x="458" y="686"/>
                    </a:lnTo>
                    <a:lnTo>
                      <a:pt x="458" y="6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155700" y="169863"/>
              <a:ext cx="1773238" cy="3116263"/>
              <a:chOff x="2680417" y="340131"/>
              <a:chExt cx="1772630" cy="3116355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2680417" y="340131"/>
                <a:ext cx="1772630" cy="3116355"/>
              </a:xfrm>
              <a:custGeom>
                <a:avLst/>
                <a:gdLst>
                  <a:gd name="T0" fmla="*/ 1306 w 1306"/>
                  <a:gd name="T1" fmla="*/ 1340 h 2296"/>
                  <a:gd name="T2" fmla="*/ 1298 w 1306"/>
                  <a:gd name="T3" fmla="*/ 1228 h 2296"/>
                  <a:gd name="T4" fmla="*/ 1276 w 1306"/>
                  <a:gd name="T5" fmla="*/ 1114 h 2296"/>
                  <a:gd name="T6" fmla="*/ 1244 w 1306"/>
                  <a:gd name="T7" fmla="*/ 1000 h 2296"/>
                  <a:gd name="T8" fmla="*/ 1204 w 1306"/>
                  <a:gd name="T9" fmla="*/ 884 h 2296"/>
                  <a:gd name="T10" fmla="*/ 1154 w 1306"/>
                  <a:gd name="T11" fmla="*/ 770 h 2296"/>
                  <a:gd name="T12" fmla="*/ 1098 w 1306"/>
                  <a:gd name="T13" fmla="*/ 658 h 2296"/>
                  <a:gd name="T14" fmla="*/ 1040 w 1306"/>
                  <a:gd name="T15" fmla="*/ 552 h 2296"/>
                  <a:gd name="T16" fmla="*/ 918 w 1306"/>
                  <a:gd name="T17" fmla="*/ 356 h 2296"/>
                  <a:gd name="T18" fmla="*/ 804 w 1306"/>
                  <a:gd name="T19" fmla="*/ 192 h 2296"/>
                  <a:gd name="T20" fmla="*/ 680 w 1306"/>
                  <a:gd name="T21" fmla="*/ 32 h 2296"/>
                  <a:gd name="T22" fmla="*/ 652 w 1306"/>
                  <a:gd name="T23" fmla="*/ 0 h 2296"/>
                  <a:gd name="T24" fmla="*/ 552 w 1306"/>
                  <a:gd name="T25" fmla="*/ 126 h 2296"/>
                  <a:gd name="T26" fmla="*/ 446 w 1306"/>
                  <a:gd name="T27" fmla="*/ 270 h 2296"/>
                  <a:gd name="T28" fmla="*/ 326 w 1306"/>
                  <a:gd name="T29" fmla="*/ 450 h 2296"/>
                  <a:gd name="T30" fmla="*/ 236 w 1306"/>
                  <a:gd name="T31" fmla="*/ 604 h 2296"/>
                  <a:gd name="T32" fmla="*/ 180 w 1306"/>
                  <a:gd name="T33" fmla="*/ 714 h 2296"/>
                  <a:gd name="T34" fmla="*/ 126 w 1306"/>
                  <a:gd name="T35" fmla="*/ 826 h 2296"/>
                  <a:gd name="T36" fmla="*/ 80 w 1306"/>
                  <a:gd name="T37" fmla="*/ 942 h 2296"/>
                  <a:gd name="T38" fmla="*/ 44 w 1306"/>
                  <a:gd name="T39" fmla="*/ 1056 h 2296"/>
                  <a:gd name="T40" fmla="*/ 18 w 1306"/>
                  <a:gd name="T41" fmla="*/ 1172 h 2296"/>
                  <a:gd name="T42" fmla="*/ 2 w 1306"/>
                  <a:gd name="T43" fmla="*/ 1284 h 2296"/>
                  <a:gd name="T44" fmla="*/ 0 w 1306"/>
                  <a:gd name="T45" fmla="*/ 1340 h 2296"/>
                  <a:gd name="T46" fmla="*/ 8 w 1306"/>
                  <a:gd name="T47" fmla="*/ 1448 h 2296"/>
                  <a:gd name="T48" fmla="*/ 28 w 1306"/>
                  <a:gd name="T49" fmla="*/ 1550 h 2296"/>
                  <a:gd name="T50" fmla="*/ 62 w 1306"/>
                  <a:gd name="T51" fmla="*/ 1646 h 2296"/>
                  <a:gd name="T52" fmla="*/ 102 w 1306"/>
                  <a:gd name="T53" fmla="*/ 1736 h 2296"/>
                  <a:gd name="T54" fmla="*/ 152 w 1306"/>
                  <a:gd name="T55" fmla="*/ 1822 h 2296"/>
                  <a:gd name="T56" fmla="*/ 208 w 1306"/>
                  <a:gd name="T57" fmla="*/ 1900 h 2296"/>
                  <a:gd name="T58" fmla="*/ 266 w 1306"/>
                  <a:gd name="T59" fmla="*/ 1972 h 2296"/>
                  <a:gd name="T60" fmla="*/ 326 w 1306"/>
                  <a:gd name="T61" fmla="*/ 2038 h 2296"/>
                  <a:gd name="T62" fmla="*/ 446 w 1306"/>
                  <a:gd name="T63" fmla="*/ 2148 h 2296"/>
                  <a:gd name="T64" fmla="*/ 552 w 1306"/>
                  <a:gd name="T65" fmla="*/ 2228 h 2296"/>
                  <a:gd name="T66" fmla="*/ 624 w 1306"/>
                  <a:gd name="T67" fmla="*/ 2278 h 2296"/>
                  <a:gd name="T68" fmla="*/ 652 w 1306"/>
                  <a:gd name="T69" fmla="*/ 2296 h 2296"/>
                  <a:gd name="T70" fmla="*/ 714 w 1306"/>
                  <a:gd name="T71" fmla="*/ 2258 h 2296"/>
                  <a:gd name="T72" fmla="*/ 804 w 1306"/>
                  <a:gd name="T73" fmla="*/ 2192 h 2296"/>
                  <a:gd name="T74" fmla="*/ 918 w 1306"/>
                  <a:gd name="T75" fmla="*/ 2096 h 2296"/>
                  <a:gd name="T76" fmla="*/ 1010 w 1306"/>
                  <a:gd name="T77" fmla="*/ 2006 h 2296"/>
                  <a:gd name="T78" fmla="*/ 1070 w 1306"/>
                  <a:gd name="T79" fmla="*/ 1938 h 2296"/>
                  <a:gd name="T80" fmla="*/ 1126 w 1306"/>
                  <a:gd name="T81" fmla="*/ 1862 h 2296"/>
                  <a:gd name="T82" fmla="*/ 1180 w 1306"/>
                  <a:gd name="T83" fmla="*/ 1780 h 2296"/>
                  <a:gd name="T84" fmla="*/ 1226 w 1306"/>
                  <a:gd name="T85" fmla="*/ 1692 h 2296"/>
                  <a:gd name="T86" fmla="*/ 1262 w 1306"/>
                  <a:gd name="T87" fmla="*/ 1598 h 2296"/>
                  <a:gd name="T88" fmla="*/ 1288 w 1306"/>
                  <a:gd name="T89" fmla="*/ 1500 h 2296"/>
                  <a:gd name="T90" fmla="*/ 1304 w 1306"/>
                  <a:gd name="T91" fmla="*/ 1394 h 2296"/>
                  <a:gd name="T92" fmla="*/ 1306 w 1306"/>
                  <a:gd name="T93" fmla="*/ 1340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06" h="2296">
                    <a:moveTo>
                      <a:pt x="1306" y="1340"/>
                    </a:moveTo>
                    <a:lnTo>
                      <a:pt x="1306" y="1340"/>
                    </a:lnTo>
                    <a:lnTo>
                      <a:pt x="1304" y="1284"/>
                    </a:lnTo>
                    <a:lnTo>
                      <a:pt x="1298" y="1228"/>
                    </a:lnTo>
                    <a:lnTo>
                      <a:pt x="1288" y="1172"/>
                    </a:lnTo>
                    <a:lnTo>
                      <a:pt x="1276" y="1114"/>
                    </a:lnTo>
                    <a:lnTo>
                      <a:pt x="1262" y="1056"/>
                    </a:lnTo>
                    <a:lnTo>
                      <a:pt x="1244" y="1000"/>
                    </a:lnTo>
                    <a:lnTo>
                      <a:pt x="1226" y="942"/>
                    </a:lnTo>
                    <a:lnTo>
                      <a:pt x="1204" y="884"/>
                    </a:lnTo>
                    <a:lnTo>
                      <a:pt x="1180" y="826"/>
                    </a:lnTo>
                    <a:lnTo>
                      <a:pt x="1154" y="770"/>
                    </a:lnTo>
                    <a:lnTo>
                      <a:pt x="1126" y="714"/>
                    </a:lnTo>
                    <a:lnTo>
                      <a:pt x="1098" y="658"/>
                    </a:lnTo>
                    <a:lnTo>
                      <a:pt x="1070" y="604"/>
                    </a:lnTo>
                    <a:lnTo>
                      <a:pt x="1040" y="552"/>
                    </a:lnTo>
                    <a:lnTo>
                      <a:pt x="978" y="450"/>
                    </a:lnTo>
                    <a:lnTo>
                      <a:pt x="918" y="356"/>
                    </a:lnTo>
                    <a:lnTo>
                      <a:pt x="860" y="270"/>
                    </a:lnTo>
                    <a:lnTo>
                      <a:pt x="804" y="192"/>
                    </a:lnTo>
                    <a:lnTo>
                      <a:pt x="754" y="126"/>
                    </a:lnTo>
                    <a:lnTo>
                      <a:pt x="680" y="32"/>
                    </a:lnTo>
                    <a:lnTo>
                      <a:pt x="652" y="0"/>
                    </a:lnTo>
                    <a:lnTo>
                      <a:pt x="652" y="0"/>
                    </a:lnTo>
                    <a:lnTo>
                      <a:pt x="624" y="32"/>
                    </a:lnTo>
                    <a:lnTo>
                      <a:pt x="552" y="126"/>
                    </a:lnTo>
                    <a:lnTo>
                      <a:pt x="502" y="192"/>
                    </a:lnTo>
                    <a:lnTo>
                      <a:pt x="446" y="270"/>
                    </a:lnTo>
                    <a:lnTo>
                      <a:pt x="388" y="356"/>
                    </a:lnTo>
                    <a:lnTo>
                      <a:pt x="326" y="450"/>
                    </a:lnTo>
                    <a:lnTo>
                      <a:pt x="266" y="552"/>
                    </a:lnTo>
                    <a:lnTo>
                      <a:pt x="236" y="604"/>
                    </a:lnTo>
                    <a:lnTo>
                      <a:pt x="208" y="658"/>
                    </a:lnTo>
                    <a:lnTo>
                      <a:pt x="180" y="714"/>
                    </a:lnTo>
                    <a:lnTo>
                      <a:pt x="152" y="770"/>
                    </a:lnTo>
                    <a:lnTo>
                      <a:pt x="126" y="826"/>
                    </a:lnTo>
                    <a:lnTo>
                      <a:pt x="102" y="884"/>
                    </a:lnTo>
                    <a:lnTo>
                      <a:pt x="80" y="942"/>
                    </a:lnTo>
                    <a:lnTo>
                      <a:pt x="62" y="1000"/>
                    </a:lnTo>
                    <a:lnTo>
                      <a:pt x="44" y="1056"/>
                    </a:lnTo>
                    <a:lnTo>
                      <a:pt x="28" y="1114"/>
                    </a:lnTo>
                    <a:lnTo>
                      <a:pt x="18" y="1172"/>
                    </a:lnTo>
                    <a:lnTo>
                      <a:pt x="8" y="1228"/>
                    </a:lnTo>
                    <a:lnTo>
                      <a:pt x="2" y="1284"/>
                    </a:lnTo>
                    <a:lnTo>
                      <a:pt x="0" y="1340"/>
                    </a:lnTo>
                    <a:lnTo>
                      <a:pt x="0" y="1340"/>
                    </a:lnTo>
                    <a:lnTo>
                      <a:pt x="2" y="1394"/>
                    </a:lnTo>
                    <a:lnTo>
                      <a:pt x="8" y="1448"/>
                    </a:lnTo>
                    <a:lnTo>
                      <a:pt x="18" y="1500"/>
                    </a:lnTo>
                    <a:lnTo>
                      <a:pt x="28" y="1550"/>
                    </a:lnTo>
                    <a:lnTo>
                      <a:pt x="44" y="1598"/>
                    </a:lnTo>
                    <a:lnTo>
                      <a:pt x="62" y="1646"/>
                    </a:lnTo>
                    <a:lnTo>
                      <a:pt x="80" y="1692"/>
                    </a:lnTo>
                    <a:lnTo>
                      <a:pt x="102" y="1736"/>
                    </a:lnTo>
                    <a:lnTo>
                      <a:pt x="126" y="1780"/>
                    </a:lnTo>
                    <a:lnTo>
                      <a:pt x="152" y="1822"/>
                    </a:lnTo>
                    <a:lnTo>
                      <a:pt x="180" y="1862"/>
                    </a:lnTo>
                    <a:lnTo>
                      <a:pt x="208" y="1900"/>
                    </a:lnTo>
                    <a:lnTo>
                      <a:pt x="236" y="1938"/>
                    </a:lnTo>
                    <a:lnTo>
                      <a:pt x="266" y="1972"/>
                    </a:lnTo>
                    <a:lnTo>
                      <a:pt x="296" y="2006"/>
                    </a:lnTo>
                    <a:lnTo>
                      <a:pt x="326" y="2038"/>
                    </a:lnTo>
                    <a:lnTo>
                      <a:pt x="388" y="2096"/>
                    </a:lnTo>
                    <a:lnTo>
                      <a:pt x="446" y="2148"/>
                    </a:lnTo>
                    <a:lnTo>
                      <a:pt x="502" y="2192"/>
                    </a:lnTo>
                    <a:lnTo>
                      <a:pt x="552" y="2228"/>
                    </a:lnTo>
                    <a:lnTo>
                      <a:pt x="592" y="2258"/>
                    </a:lnTo>
                    <a:lnTo>
                      <a:pt x="624" y="2278"/>
                    </a:lnTo>
                    <a:lnTo>
                      <a:pt x="652" y="2296"/>
                    </a:lnTo>
                    <a:lnTo>
                      <a:pt x="652" y="2296"/>
                    </a:lnTo>
                    <a:lnTo>
                      <a:pt x="680" y="2278"/>
                    </a:lnTo>
                    <a:lnTo>
                      <a:pt x="714" y="2258"/>
                    </a:lnTo>
                    <a:lnTo>
                      <a:pt x="754" y="2228"/>
                    </a:lnTo>
                    <a:lnTo>
                      <a:pt x="804" y="2192"/>
                    </a:lnTo>
                    <a:lnTo>
                      <a:pt x="860" y="2148"/>
                    </a:lnTo>
                    <a:lnTo>
                      <a:pt x="918" y="2096"/>
                    </a:lnTo>
                    <a:lnTo>
                      <a:pt x="978" y="2038"/>
                    </a:lnTo>
                    <a:lnTo>
                      <a:pt x="1010" y="2006"/>
                    </a:lnTo>
                    <a:lnTo>
                      <a:pt x="1040" y="1972"/>
                    </a:lnTo>
                    <a:lnTo>
                      <a:pt x="1070" y="1938"/>
                    </a:lnTo>
                    <a:lnTo>
                      <a:pt x="1098" y="1900"/>
                    </a:lnTo>
                    <a:lnTo>
                      <a:pt x="1126" y="1862"/>
                    </a:lnTo>
                    <a:lnTo>
                      <a:pt x="1154" y="1822"/>
                    </a:lnTo>
                    <a:lnTo>
                      <a:pt x="1180" y="1780"/>
                    </a:lnTo>
                    <a:lnTo>
                      <a:pt x="1204" y="1736"/>
                    </a:lnTo>
                    <a:lnTo>
                      <a:pt x="1226" y="1692"/>
                    </a:lnTo>
                    <a:lnTo>
                      <a:pt x="1244" y="1646"/>
                    </a:lnTo>
                    <a:lnTo>
                      <a:pt x="1262" y="1598"/>
                    </a:lnTo>
                    <a:lnTo>
                      <a:pt x="1276" y="1550"/>
                    </a:lnTo>
                    <a:lnTo>
                      <a:pt x="1288" y="1500"/>
                    </a:lnTo>
                    <a:lnTo>
                      <a:pt x="1298" y="1448"/>
                    </a:lnTo>
                    <a:lnTo>
                      <a:pt x="1304" y="1394"/>
                    </a:lnTo>
                    <a:lnTo>
                      <a:pt x="1306" y="1340"/>
                    </a:lnTo>
                    <a:lnTo>
                      <a:pt x="1306" y="1340"/>
                    </a:lnTo>
                    <a:close/>
                  </a:path>
                </a:pathLst>
              </a:custGeom>
              <a:solidFill>
                <a:srgbClr val="365D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190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680417" y="340131"/>
                <a:ext cx="979969" cy="3116355"/>
              </a:xfrm>
              <a:custGeom>
                <a:avLst/>
                <a:gdLst>
                  <a:gd name="T0" fmla="*/ 652 w 722"/>
                  <a:gd name="T1" fmla="*/ 1284 h 2296"/>
                  <a:gd name="T2" fmla="*/ 678 w 722"/>
                  <a:gd name="T3" fmla="*/ 1164 h 2296"/>
                  <a:gd name="T4" fmla="*/ 698 w 722"/>
                  <a:gd name="T5" fmla="*/ 1044 h 2296"/>
                  <a:gd name="T6" fmla="*/ 710 w 722"/>
                  <a:gd name="T7" fmla="*/ 926 h 2296"/>
                  <a:gd name="T8" fmla="*/ 722 w 722"/>
                  <a:gd name="T9" fmla="*/ 702 h 2296"/>
                  <a:gd name="T10" fmla="*/ 718 w 722"/>
                  <a:gd name="T11" fmla="*/ 494 h 2296"/>
                  <a:gd name="T12" fmla="*/ 704 w 722"/>
                  <a:gd name="T13" fmla="*/ 314 h 2296"/>
                  <a:gd name="T14" fmla="*/ 684 w 722"/>
                  <a:gd name="T15" fmla="*/ 168 h 2296"/>
                  <a:gd name="T16" fmla="*/ 660 w 722"/>
                  <a:gd name="T17" fmla="*/ 28 h 2296"/>
                  <a:gd name="T18" fmla="*/ 652 w 722"/>
                  <a:gd name="T19" fmla="*/ 0 h 2296"/>
                  <a:gd name="T20" fmla="*/ 552 w 722"/>
                  <a:gd name="T21" fmla="*/ 126 h 2296"/>
                  <a:gd name="T22" fmla="*/ 446 w 722"/>
                  <a:gd name="T23" fmla="*/ 270 h 2296"/>
                  <a:gd name="T24" fmla="*/ 326 w 722"/>
                  <a:gd name="T25" fmla="*/ 450 h 2296"/>
                  <a:gd name="T26" fmla="*/ 236 w 722"/>
                  <a:gd name="T27" fmla="*/ 604 h 2296"/>
                  <a:gd name="T28" fmla="*/ 180 w 722"/>
                  <a:gd name="T29" fmla="*/ 714 h 2296"/>
                  <a:gd name="T30" fmla="*/ 126 w 722"/>
                  <a:gd name="T31" fmla="*/ 826 h 2296"/>
                  <a:gd name="T32" fmla="*/ 80 w 722"/>
                  <a:gd name="T33" fmla="*/ 942 h 2296"/>
                  <a:gd name="T34" fmla="*/ 44 w 722"/>
                  <a:gd name="T35" fmla="*/ 1056 h 2296"/>
                  <a:gd name="T36" fmla="*/ 18 w 722"/>
                  <a:gd name="T37" fmla="*/ 1172 h 2296"/>
                  <a:gd name="T38" fmla="*/ 2 w 722"/>
                  <a:gd name="T39" fmla="*/ 1284 h 2296"/>
                  <a:gd name="T40" fmla="*/ 0 w 722"/>
                  <a:gd name="T41" fmla="*/ 1340 h 2296"/>
                  <a:gd name="T42" fmla="*/ 8 w 722"/>
                  <a:gd name="T43" fmla="*/ 1448 h 2296"/>
                  <a:gd name="T44" fmla="*/ 28 w 722"/>
                  <a:gd name="T45" fmla="*/ 1550 h 2296"/>
                  <a:gd name="T46" fmla="*/ 62 w 722"/>
                  <a:gd name="T47" fmla="*/ 1646 h 2296"/>
                  <a:gd name="T48" fmla="*/ 102 w 722"/>
                  <a:gd name="T49" fmla="*/ 1736 h 2296"/>
                  <a:gd name="T50" fmla="*/ 152 w 722"/>
                  <a:gd name="T51" fmla="*/ 1822 h 2296"/>
                  <a:gd name="T52" fmla="*/ 208 w 722"/>
                  <a:gd name="T53" fmla="*/ 1900 h 2296"/>
                  <a:gd name="T54" fmla="*/ 266 w 722"/>
                  <a:gd name="T55" fmla="*/ 1972 h 2296"/>
                  <a:gd name="T56" fmla="*/ 326 w 722"/>
                  <a:gd name="T57" fmla="*/ 2038 h 2296"/>
                  <a:gd name="T58" fmla="*/ 446 w 722"/>
                  <a:gd name="T59" fmla="*/ 2148 h 2296"/>
                  <a:gd name="T60" fmla="*/ 552 w 722"/>
                  <a:gd name="T61" fmla="*/ 2228 h 2296"/>
                  <a:gd name="T62" fmla="*/ 624 w 722"/>
                  <a:gd name="T63" fmla="*/ 2278 h 2296"/>
                  <a:gd name="T64" fmla="*/ 652 w 722"/>
                  <a:gd name="T65" fmla="*/ 2296 h 2296"/>
                  <a:gd name="T66" fmla="*/ 632 w 722"/>
                  <a:gd name="T67" fmla="*/ 2228 h 2296"/>
                  <a:gd name="T68" fmla="*/ 612 w 722"/>
                  <a:gd name="T69" fmla="*/ 2144 h 2296"/>
                  <a:gd name="T70" fmla="*/ 594 w 722"/>
                  <a:gd name="T71" fmla="*/ 2030 h 2296"/>
                  <a:gd name="T72" fmla="*/ 584 w 722"/>
                  <a:gd name="T73" fmla="*/ 1886 h 2296"/>
                  <a:gd name="T74" fmla="*/ 588 w 722"/>
                  <a:gd name="T75" fmla="*/ 1712 h 2296"/>
                  <a:gd name="T76" fmla="*/ 602 w 722"/>
                  <a:gd name="T77" fmla="*/ 1564 h 2296"/>
                  <a:gd name="T78" fmla="*/ 618 w 722"/>
                  <a:gd name="T79" fmla="*/ 1458 h 2296"/>
                  <a:gd name="T80" fmla="*/ 640 w 722"/>
                  <a:gd name="T81" fmla="*/ 1344 h 2296"/>
                  <a:gd name="T82" fmla="*/ 652 w 722"/>
                  <a:gd name="T83" fmla="*/ 1284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22" h="2296">
                    <a:moveTo>
                      <a:pt x="652" y="1284"/>
                    </a:moveTo>
                    <a:lnTo>
                      <a:pt x="652" y="1284"/>
                    </a:lnTo>
                    <a:lnTo>
                      <a:pt x="666" y="1224"/>
                    </a:lnTo>
                    <a:lnTo>
                      <a:pt x="678" y="1164"/>
                    </a:lnTo>
                    <a:lnTo>
                      <a:pt x="688" y="1104"/>
                    </a:lnTo>
                    <a:lnTo>
                      <a:pt x="698" y="1044"/>
                    </a:lnTo>
                    <a:lnTo>
                      <a:pt x="704" y="986"/>
                    </a:lnTo>
                    <a:lnTo>
                      <a:pt x="710" y="926"/>
                    </a:lnTo>
                    <a:lnTo>
                      <a:pt x="718" y="812"/>
                    </a:lnTo>
                    <a:lnTo>
                      <a:pt x="722" y="702"/>
                    </a:lnTo>
                    <a:lnTo>
                      <a:pt x="722" y="596"/>
                    </a:lnTo>
                    <a:lnTo>
                      <a:pt x="718" y="494"/>
                    </a:lnTo>
                    <a:lnTo>
                      <a:pt x="712" y="400"/>
                    </a:lnTo>
                    <a:lnTo>
                      <a:pt x="704" y="314"/>
                    </a:lnTo>
                    <a:lnTo>
                      <a:pt x="694" y="236"/>
                    </a:lnTo>
                    <a:lnTo>
                      <a:pt x="684" y="168"/>
                    </a:lnTo>
                    <a:lnTo>
                      <a:pt x="674" y="110"/>
                    </a:lnTo>
                    <a:lnTo>
                      <a:pt x="660" y="28"/>
                    </a:lnTo>
                    <a:lnTo>
                      <a:pt x="652" y="0"/>
                    </a:lnTo>
                    <a:lnTo>
                      <a:pt x="652" y="0"/>
                    </a:lnTo>
                    <a:lnTo>
                      <a:pt x="624" y="32"/>
                    </a:lnTo>
                    <a:lnTo>
                      <a:pt x="552" y="126"/>
                    </a:lnTo>
                    <a:lnTo>
                      <a:pt x="502" y="192"/>
                    </a:lnTo>
                    <a:lnTo>
                      <a:pt x="446" y="270"/>
                    </a:lnTo>
                    <a:lnTo>
                      <a:pt x="388" y="356"/>
                    </a:lnTo>
                    <a:lnTo>
                      <a:pt x="326" y="450"/>
                    </a:lnTo>
                    <a:lnTo>
                      <a:pt x="266" y="552"/>
                    </a:lnTo>
                    <a:lnTo>
                      <a:pt x="236" y="604"/>
                    </a:lnTo>
                    <a:lnTo>
                      <a:pt x="208" y="658"/>
                    </a:lnTo>
                    <a:lnTo>
                      <a:pt x="180" y="714"/>
                    </a:lnTo>
                    <a:lnTo>
                      <a:pt x="152" y="770"/>
                    </a:lnTo>
                    <a:lnTo>
                      <a:pt x="126" y="826"/>
                    </a:lnTo>
                    <a:lnTo>
                      <a:pt x="102" y="884"/>
                    </a:lnTo>
                    <a:lnTo>
                      <a:pt x="80" y="942"/>
                    </a:lnTo>
                    <a:lnTo>
                      <a:pt x="62" y="1000"/>
                    </a:lnTo>
                    <a:lnTo>
                      <a:pt x="44" y="1056"/>
                    </a:lnTo>
                    <a:lnTo>
                      <a:pt x="28" y="1114"/>
                    </a:lnTo>
                    <a:lnTo>
                      <a:pt x="18" y="1172"/>
                    </a:lnTo>
                    <a:lnTo>
                      <a:pt x="8" y="1228"/>
                    </a:lnTo>
                    <a:lnTo>
                      <a:pt x="2" y="1284"/>
                    </a:lnTo>
                    <a:lnTo>
                      <a:pt x="0" y="1340"/>
                    </a:lnTo>
                    <a:lnTo>
                      <a:pt x="0" y="1340"/>
                    </a:lnTo>
                    <a:lnTo>
                      <a:pt x="2" y="1394"/>
                    </a:lnTo>
                    <a:lnTo>
                      <a:pt x="8" y="1448"/>
                    </a:lnTo>
                    <a:lnTo>
                      <a:pt x="18" y="1500"/>
                    </a:lnTo>
                    <a:lnTo>
                      <a:pt x="28" y="1550"/>
                    </a:lnTo>
                    <a:lnTo>
                      <a:pt x="44" y="1598"/>
                    </a:lnTo>
                    <a:lnTo>
                      <a:pt x="62" y="1646"/>
                    </a:lnTo>
                    <a:lnTo>
                      <a:pt x="80" y="1692"/>
                    </a:lnTo>
                    <a:lnTo>
                      <a:pt x="102" y="1736"/>
                    </a:lnTo>
                    <a:lnTo>
                      <a:pt x="126" y="1780"/>
                    </a:lnTo>
                    <a:lnTo>
                      <a:pt x="152" y="1822"/>
                    </a:lnTo>
                    <a:lnTo>
                      <a:pt x="180" y="1862"/>
                    </a:lnTo>
                    <a:lnTo>
                      <a:pt x="208" y="1900"/>
                    </a:lnTo>
                    <a:lnTo>
                      <a:pt x="236" y="1938"/>
                    </a:lnTo>
                    <a:lnTo>
                      <a:pt x="266" y="1972"/>
                    </a:lnTo>
                    <a:lnTo>
                      <a:pt x="296" y="2006"/>
                    </a:lnTo>
                    <a:lnTo>
                      <a:pt x="326" y="2038"/>
                    </a:lnTo>
                    <a:lnTo>
                      <a:pt x="388" y="2096"/>
                    </a:lnTo>
                    <a:lnTo>
                      <a:pt x="446" y="2148"/>
                    </a:lnTo>
                    <a:lnTo>
                      <a:pt x="502" y="2192"/>
                    </a:lnTo>
                    <a:lnTo>
                      <a:pt x="552" y="2228"/>
                    </a:lnTo>
                    <a:lnTo>
                      <a:pt x="592" y="2258"/>
                    </a:lnTo>
                    <a:lnTo>
                      <a:pt x="624" y="2278"/>
                    </a:lnTo>
                    <a:lnTo>
                      <a:pt x="652" y="2296"/>
                    </a:lnTo>
                    <a:lnTo>
                      <a:pt x="652" y="2296"/>
                    </a:lnTo>
                    <a:lnTo>
                      <a:pt x="646" y="2278"/>
                    </a:lnTo>
                    <a:lnTo>
                      <a:pt x="632" y="2228"/>
                    </a:lnTo>
                    <a:lnTo>
                      <a:pt x="622" y="2190"/>
                    </a:lnTo>
                    <a:lnTo>
                      <a:pt x="612" y="2144"/>
                    </a:lnTo>
                    <a:lnTo>
                      <a:pt x="602" y="2092"/>
                    </a:lnTo>
                    <a:lnTo>
                      <a:pt x="594" y="2030"/>
                    </a:lnTo>
                    <a:lnTo>
                      <a:pt x="588" y="1962"/>
                    </a:lnTo>
                    <a:lnTo>
                      <a:pt x="584" y="1886"/>
                    </a:lnTo>
                    <a:lnTo>
                      <a:pt x="584" y="1804"/>
                    </a:lnTo>
                    <a:lnTo>
                      <a:pt x="588" y="1712"/>
                    </a:lnTo>
                    <a:lnTo>
                      <a:pt x="596" y="1616"/>
                    </a:lnTo>
                    <a:lnTo>
                      <a:pt x="602" y="1564"/>
                    </a:lnTo>
                    <a:lnTo>
                      <a:pt x="608" y="1512"/>
                    </a:lnTo>
                    <a:lnTo>
                      <a:pt x="618" y="1458"/>
                    </a:lnTo>
                    <a:lnTo>
                      <a:pt x="628" y="1402"/>
                    </a:lnTo>
                    <a:lnTo>
                      <a:pt x="640" y="1344"/>
                    </a:lnTo>
                    <a:lnTo>
                      <a:pt x="652" y="1284"/>
                    </a:lnTo>
                    <a:lnTo>
                      <a:pt x="652" y="1284"/>
                    </a:lnTo>
                    <a:close/>
                  </a:path>
                </a:pathLst>
              </a:custGeom>
              <a:solidFill>
                <a:srgbClr val="59991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190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16728" y="5159694"/>
              <a:ext cx="3898158" cy="678649"/>
            </a:xfrm>
            <a:custGeom>
              <a:avLst/>
              <a:gdLst>
                <a:gd name="T0" fmla="*/ 2872 w 2872"/>
                <a:gd name="T1" fmla="*/ 500 h 500"/>
                <a:gd name="T2" fmla="*/ 2872 w 2872"/>
                <a:gd name="T3" fmla="*/ 500 h 500"/>
                <a:gd name="T4" fmla="*/ 2844 w 2872"/>
                <a:gd name="T5" fmla="*/ 478 h 500"/>
                <a:gd name="T6" fmla="*/ 2808 w 2872"/>
                <a:gd name="T7" fmla="*/ 454 h 500"/>
                <a:gd name="T8" fmla="*/ 2760 w 2872"/>
                <a:gd name="T9" fmla="*/ 422 h 500"/>
                <a:gd name="T10" fmla="*/ 2698 w 2872"/>
                <a:gd name="T11" fmla="*/ 384 h 500"/>
                <a:gd name="T12" fmla="*/ 2626 w 2872"/>
                <a:gd name="T13" fmla="*/ 342 h 500"/>
                <a:gd name="T14" fmla="*/ 2544 w 2872"/>
                <a:gd name="T15" fmla="*/ 296 h 500"/>
                <a:gd name="T16" fmla="*/ 2452 w 2872"/>
                <a:gd name="T17" fmla="*/ 250 h 500"/>
                <a:gd name="T18" fmla="*/ 2350 w 2872"/>
                <a:gd name="T19" fmla="*/ 204 h 500"/>
                <a:gd name="T20" fmla="*/ 2296 w 2872"/>
                <a:gd name="T21" fmla="*/ 180 h 500"/>
                <a:gd name="T22" fmla="*/ 2238 w 2872"/>
                <a:gd name="T23" fmla="*/ 158 h 500"/>
                <a:gd name="T24" fmla="*/ 2180 w 2872"/>
                <a:gd name="T25" fmla="*/ 136 h 500"/>
                <a:gd name="T26" fmla="*/ 2120 w 2872"/>
                <a:gd name="T27" fmla="*/ 116 h 500"/>
                <a:gd name="T28" fmla="*/ 2058 w 2872"/>
                <a:gd name="T29" fmla="*/ 96 h 500"/>
                <a:gd name="T30" fmla="*/ 1994 w 2872"/>
                <a:gd name="T31" fmla="*/ 78 h 500"/>
                <a:gd name="T32" fmla="*/ 1930 w 2872"/>
                <a:gd name="T33" fmla="*/ 62 h 500"/>
                <a:gd name="T34" fmla="*/ 1862 w 2872"/>
                <a:gd name="T35" fmla="*/ 46 h 500"/>
                <a:gd name="T36" fmla="*/ 1794 w 2872"/>
                <a:gd name="T37" fmla="*/ 32 h 500"/>
                <a:gd name="T38" fmla="*/ 1726 w 2872"/>
                <a:gd name="T39" fmla="*/ 22 h 500"/>
                <a:gd name="T40" fmla="*/ 1654 w 2872"/>
                <a:gd name="T41" fmla="*/ 12 h 500"/>
                <a:gd name="T42" fmla="*/ 1582 w 2872"/>
                <a:gd name="T43" fmla="*/ 6 h 500"/>
                <a:gd name="T44" fmla="*/ 1510 w 2872"/>
                <a:gd name="T45" fmla="*/ 2 h 500"/>
                <a:gd name="T46" fmla="*/ 1436 w 2872"/>
                <a:gd name="T47" fmla="*/ 0 h 500"/>
                <a:gd name="T48" fmla="*/ 1436 w 2872"/>
                <a:gd name="T49" fmla="*/ 0 h 500"/>
                <a:gd name="T50" fmla="*/ 1362 w 2872"/>
                <a:gd name="T51" fmla="*/ 2 h 500"/>
                <a:gd name="T52" fmla="*/ 1288 w 2872"/>
                <a:gd name="T53" fmla="*/ 6 h 500"/>
                <a:gd name="T54" fmla="*/ 1216 w 2872"/>
                <a:gd name="T55" fmla="*/ 12 h 500"/>
                <a:gd name="T56" fmla="*/ 1146 w 2872"/>
                <a:gd name="T57" fmla="*/ 22 h 500"/>
                <a:gd name="T58" fmla="*/ 1076 w 2872"/>
                <a:gd name="T59" fmla="*/ 32 h 500"/>
                <a:gd name="T60" fmla="*/ 1008 w 2872"/>
                <a:gd name="T61" fmla="*/ 46 h 500"/>
                <a:gd name="T62" fmla="*/ 942 w 2872"/>
                <a:gd name="T63" fmla="*/ 62 h 500"/>
                <a:gd name="T64" fmla="*/ 876 w 2872"/>
                <a:gd name="T65" fmla="*/ 78 h 500"/>
                <a:gd name="T66" fmla="*/ 812 w 2872"/>
                <a:gd name="T67" fmla="*/ 96 h 500"/>
                <a:gd name="T68" fmla="*/ 750 w 2872"/>
                <a:gd name="T69" fmla="*/ 116 h 500"/>
                <a:gd name="T70" fmla="*/ 690 w 2872"/>
                <a:gd name="T71" fmla="*/ 136 h 500"/>
                <a:gd name="T72" fmla="*/ 632 w 2872"/>
                <a:gd name="T73" fmla="*/ 158 h 500"/>
                <a:gd name="T74" fmla="*/ 576 w 2872"/>
                <a:gd name="T75" fmla="*/ 180 h 500"/>
                <a:gd name="T76" fmla="*/ 522 w 2872"/>
                <a:gd name="T77" fmla="*/ 204 h 500"/>
                <a:gd name="T78" fmla="*/ 420 w 2872"/>
                <a:gd name="T79" fmla="*/ 250 h 500"/>
                <a:gd name="T80" fmla="*/ 328 w 2872"/>
                <a:gd name="T81" fmla="*/ 296 h 500"/>
                <a:gd name="T82" fmla="*/ 244 w 2872"/>
                <a:gd name="T83" fmla="*/ 342 h 500"/>
                <a:gd name="T84" fmla="*/ 172 w 2872"/>
                <a:gd name="T85" fmla="*/ 384 h 500"/>
                <a:gd name="T86" fmla="*/ 112 w 2872"/>
                <a:gd name="T87" fmla="*/ 422 h 500"/>
                <a:gd name="T88" fmla="*/ 64 w 2872"/>
                <a:gd name="T89" fmla="*/ 454 h 500"/>
                <a:gd name="T90" fmla="*/ 28 w 2872"/>
                <a:gd name="T91" fmla="*/ 478 h 500"/>
                <a:gd name="T92" fmla="*/ 0 w 2872"/>
                <a:gd name="T93" fmla="*/ 500 h 500"/>
                <a:gd name="T94" fmla="*/ 2872 w 2872"/>
                <a:gd name="T95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72" h="500">
                  <a:moveTo>
                    <a:pt x="2872" y="500"/>
                  </a:moveTo>
                  <a:lnTo>
                    <a:pt x="2872" y="500"/>
                  </a:lnTo>
                  <a:lnTo>
                    <a:pt x="2844" y="478"/>
                  </a:lnTo>
                  <a:lnTo>
                    <a:pt x="2808" y="454"/>
                  </a:lnTo>
                  <a:lnTo>
                    <a:pt x="2760" y="422"/>
                  </a:lnTo>
                  <a:lnTo>
                    <a:pt x="2698" y="384"/>
                  </a:lnTo>
                  <a:lnTo>
                    <a:pt x="2626" y="342"/>
                  </a:lnTo>
                  <a:lnTo>
                    <a:pt x="2544" y="296"/>
                  </a:lnTo>
                  <a:lnTo>
                    <a:pt x="2452" y="250"/>
                  </a:lnTo>
                  <a:lnTo>
                    <a:pt x="2350" y="204"/>
                  </a:lnTo>
                  <a:lnTo>
                    <a:pt x="2296" y="180"/>
                  </a:lnTo>
                  <a:lnTo>
                    <a:pt x="2238" y="158"/>
                  </a:lnTo>
                  <a:lnTo>
                    <a:pt x="2180" y="136"/>
                  </a:lnTo>
                  <a:lnTo>
                    <a:pt x="2120" y="116"/>
                  </a:lnTo>
                  <a:lnTo>
                    <a:pt x="2058" y="96"/>
                  </a:lnTo>
                  <a:lnTo>
                    <a:pt x="1994" y="78"/>
                  </a:lnTo>
                  <a:lnTo>
                    <a:pt x="1930" y="62"/>
                  </a:lnTo>
                  <a:lnTo>
                    <a:pt x="1862" y="46"/>
                  </a:lnTo>
                  <a:lnTo>
                    <a:pt x="1794" y="32"/>
                  </a:lnTo>
                  <a:lnTo>
                    <a:pt x="1726" y="22"/>
                  </a:lnTo>
                  <a:lnTo>
                    <a:pt x="1654" y="12"/>
                  </a:lnTo>
                  <a:lnTo>
                    <a:pt x="1582" y="6"/>
                  </a:lnTo>
                  <a:lnTo>
                    <a:pt x="1510" y="2"/>
                  </a:lnTo>
                  <a:lnTo>
                    <a:pt x="1436" y="0"/>
                  </a:lnTo>
                  <a:lnTo>
                    <a:pt x="1436" y="0"/>
                  </a:lnTo>
                  <a:lnTo>
                    <a:pt x="1362" y="2"/>
                  </a:lnTo>
                  <a:lnTo>
                    <a:pt x="1288" y="6"/>
                  </a:lnTo>
                  <a:lnTo>
                    <a:pt x="1216" y="12"/>
                  </a:lnTo>
                  <a:lnTo>
                    <a:pt x="1146" y="22"/>
                  </a:lnTo>
                  <a:lnTo>
                    <a:pt x="1076" y="32"/>
                  </a:lnTo>
                  <a:lnTo>
                    <a:pt x="1008" y="46"/>
                  </a:lnTo>
                  <a:lnTo>
                    <a:pt x="942" y="62"/>
                  </a:lnTo>
                  <a:lnTo>
                    <a:pt x="876" y="78"/>
                  </a:lnTo>
                  <a:lnTo>
                    <a:pt x="812" y="96"/>
                  </a:lnTo>
                  <a:lnTo>
                    <a:pt x="750" y="116"/>
                  </a:lnTo>
                  <a:lnTo>
                    <a:pt x="690" y="136"/>
                  </a:lnTo>
                  <a:lnTo>
                    <a:pt x="632" y="158"/>
                  </a:lnTo>
                  <a:lnTo>
                    <a:pt x="576" y="180"/>
                  </a:lnTo>
                  <a:lnTo>
                    <a:pt x="522" y="204"/>
                  </a:lnTo>
                  <a:lnTo>
                    <a:pt x="420" y="250"/>
                  </a:lnTo>
                  <a:lnTo>
                    <a:pt x="328" y="296"/>
                  </a:lnTo>
                  <a:lnTo>
                    <a:pt x="244" y="342"/>
                  </a:lnTo>
                  <a:lnTo>
                    <a:pt x="172" y="384"/>
                  </a:lnTo>
                  <a:lnTo>
                    <a:pt x="112" y="422"/>
                  </a:lnTo>
                  <a:lnTo>
                    <a:pt x="64" y="454"/>
                  </a:lnTo>
                  <a:lnTo>
                    <a:pt x="28" y="478"/>
                  </a:lnTo>
                  <a:lnTo>
                    <a:pt x="0" y="500"/>
                  </a:lnTo>
                  <a:lnTo>
                    <a:pt x="2872" y="500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ffectLst>
              <a:outerShdw blurRad="165100" dist="762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92100" h="571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449594" y="3332772"/>
              <a:ext cx="1186278" cy="1745484"/>
            </a:xfrm>
            <a:custGeom>
              <a:avLst/>
              <a:gdLst>
                <a:gd name="T0" fmla="*/ 454 w 874"/>
                <a:gd name="T1" fmla="*/ 1282 h 1286"/>
                <a:gd name="T2" fmla="*/ 544 w 874"/>
                <a:gd name="T3" fmla="*/ 1284 h 1286"/>
                <a:gd name="T4" fmla="*/ 524 w 874"/>
                <a:gd name="T5" fmla="*/ 1056 h 1286"/>
                <a:gd name="T6" fmla="*/ 528 w 874"/>
                <a:gd name="T7" fmla="*/ 1030 h 1286"/>
                <a:gd name="T8" fmla="*/ 542 w 874"/>
                <a:gd name="T9" fmla="*/ 972 h 1286"/>
                <a:gd name="T10" fmla="*/ 564 w 874"/>
                <a:gd name="T11" fmla="*/ 912 h 1286"/>
                <a:gd name="T12" fmla="*/ 594 w 874"/>
                <a:gd name="T13" fmla="*/ 848 h 1286"/>
                <a:gd name="T14" fmla="*/ 634 w 874"/>
                <a:gd name="T15" fmla="*/ 784 h 1286"/>
                <a:gd name="T16" fmla="*/ 686 w 874"/>
                <a:gd name="T17" fmla="*/ 718 h 1286"/>
                <a:gd name="T18" fmla="*/ 750 w 874"/>
                <a:gd name="T19" fmla="*/ 652 h 1286"/>
                <a:gd name="T20" fmla="*/ 828 w 874"/>
                <a:gd name="T21" fmla="*/ 586 h 1286"/>
                <a:gd name="T22" fmla="*/ 874 w 874"/>
                <a:gd name="T23" fmla="*/ 554 h 1286"/>
                <a:gd name="T24" fmla="*/ 850 w 874"/>
                <a:gd name="T25" fmla="*/ 550 h 1286"/>
                <a:gd name="T26" fmla="*/ 842 w 874"/>
                <a:gd name="T27" fmla="*/ 524 h 1286"/>
                <a:gd name="T28" fmla="*/ 730 w 874"/>
                <a:gd name="T29" fmla="*/ 594 h 1286"/>
                <a:gd name="T30" fmla="*/ 638 w 874"/>
                <a:gd name="T31" fmla="*/ 658 h 1286"/>
                <a:gd name="T32" fmla="*/ 564 w 874"/>
                <a:gd name="T33" fmla="*/ 716 h 1286"/>
                <a:gd name="T34" fmla="*/ 506 w 874"/>
                <a:gd name="T35" fmla="*/ 766 h 1286"/>
                <a:gd name="T36" fmla="*/ 496 w 874"/>
                <a:gd name="T37" fmla="*/ 584 h 1286"/>
                <a:gd name="T38" fmla="*/ 486 w 874"/>
                <a:gd name="T39" fmla="*/ 200 h 1286"/>
                <a:gd name="T40" fmla="*/ 486 w 874"/>
                <a:gd name="T41" fmla="*/ 4 h 1286"/>
                <a:gd name="T42" fmla="*/ 436 w 874"/>
                <a:gd name="T43" fmla="*/ 34 h 1286"/>
                <a:gd name="T44" fmla="*/ 422 w 874"/>
                <a:gd name="T45" fmla="*/ 26 h 1286"/>
                <a:gd name="T46" fmla="*/ 382 w 874"/>
                <a:gd name="T47" fmla="*/ 0 h 1286"/>
                <a:gd name="T48" fmla="*/ 378 w 874"/>
                <a:gd name="T49" fmla="*/ 390 h 1286"/>
                <a:gd name="T50" fmla="*/ 362 w 874"/>
                <a:gd name="T51" fmla="*/ 760 h 1286"/>
                <a:gd name="T52" fmla="*/ 336 w 874"/>
                <a:gd name="T53" fmla="*/ 736 h 1286"/>
                <a:gd name="T54" fmla="*/ 270 w 874"/>
                <a:gd name="T55" fmla="*/ 684 h 1286"/>
                <a:gd name="T56" fmla="*/ 190 w 874"/>
                <a:gd name="T57" fmla="*/ 624 h 1286"/>
                <a:gd name="T58" fmla="*/ 90 w 874"/>
                <a:gd name="T59" fmla="*/ 560 h 1286"/>
                <a:gd name="T60" fmla="*/ 32 w 874"/>
                <a:gd name="T61" fmla="*/ 524 h 1286"/>
                <a:gd name="T62" fmla="*/ 24 w 874"/>
                <a:gd name="T63" fmla="*/ 550 h 1286"/>
                <a:gd name="T64" fmla="*/ 0 w 874"/>
                <a:gd name="T65" fmla="*/ 554 h 1286"/>
                <a:gd name="T66" fmla="*/ 82 w 874"/>
                <a:gd name="T67" fmla="*/ 616 h 1286"/>
                <a:gd name="T68" fmla="*/ 150 w 874"/>
                <a:gd name="T69" fmla="*/ 678 h 1286"/>
                <a:gd name="T70" fmla="*/ 206 w 874"/>
                <a:gd name="T71" fmla="*/ 740 h 1286"/>
                <a:gd name="T72" fmla="*/ 252 w 874"/>
                <a:gd name="T73" fmla="*/ 800 h 1286"/>
                <a:gd name="T74" fmla="*/ 288 w 874"/>
                <a:gd name="T75" fmla="*/ 862 h 1286"/>
                <a:gd name="T76" fmla="*/ 314 w 874"/>
                <a:gd name="T77" fmla="*/ 920 h 1286"/>
                <a:gd name="T78" fmla="*/ 334 w 874"/>
                <a:gd name="T79" fmla="*/ 976 h 1286"/>
                <a:gd name="T80" fmla="*/ 346 w 874"/>
                <a:gd name="T81" fmla="*/ 1030 h 1286"/>
                <a:gd name="T82" fmla="*/ 334 w 874"/>
                <a:gd name="T83" fmla="*/ 1166 h 1286"/>
                <a:gd name="T84" fmla="*/ 324 w 874"/>
                <a:gd name="T85" fmla="*/ 1286 h 1286"/>
                <a:gd name="T86" fmla="*/ 454 w 874"/>
                <a:gd name="T87" fmla="*/ 1282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4" h="1286">
                  <a:moveTo>
                    <a:pt x="454" y="1282"/>
                  </a:moveTo>
                  <a:lnTo>
                    <a:pt x="454" y="1282"/>
                  </a:lnTo>
                  <a:lnTo>
                    <a:pt x="544" y="1284"/>
                  </a:lnTo>
                  <a:lnTo>
                    <a:pt x="544" y="1284"/>
                  </a:lnTo>
                  <a:lnTo>
                    <a:pt x="534" y="1178"/>
                  </a:lnTo>
                  <a:lnTo>
                    <a:pt x="524" y="1056"/>
                  </a:lnTo>
                  <a:lnTo>
                    <a:pt x="524" y="1056"/>
                  </a:lnTo>
                  <a:lnTo>
                    <a:pt x="528" y="1030"/>
                  </a:lnTo>
                  <a:lnTo>
                    <a:pt x="534" y="1002"/>
                  </a:lnTo>
                  <a:lnTo>
                    <a:pt x="542" y="972"/>
                  </a:lnTo>
                  <a:lnTo>
                    <a:pt x="552" y="942"/>
                  </a:lnTo>
                  <a:lnTo>
                    <a:pt x="564" y="912"/>
                  </a:lnTo>
                  <a:lnTo>
                    <a:pt x="578" y="880"/>
                  </a:lnTo>
                  <a:lnTo>
                    <a:pt x="594" y="848"/>
                  </a:lnTo>
                  <a:lnTo>
                    <a:pt x="612" y="816"/>
                  </a:lnTo>
                  <a:lnTo>
                    <a:pt x="634" y="784"/>
                  </a:lnTo>
                  <a:lnTo>
                    <a:pt x="658" y="752"/>
                  </a:lnTo>
                  <a:lnTo>
                    <a:pt x="686" y="718"/>
                  </a:lnTo>
                  <a:lnTo>
                    <a:pt x="716" y="686"/>
                  </a:lnTo>
                  <a:lnTo>
                    <a:pt x="750" y="652"/>
                  </a:lnTo>
                  <a:lnTo>
                    <a:pt x="788" y="620"/>
                  </a:lnTo>
                  <a:lnTo>
                    <a:pt x="828" y="586"/>
                  </a:lnTo>
                  <a:lnTo>
                    <a:pt x="874" y="554"/>
                  </a:lnTo>
                  <a:lnTo>
                    <a:pt x="874" y="554"/>
                  </a:lnTo>
                  <a:lnTo>
                    <a:pt x="850" y="550"/>
                  </a:lnTo>
                  <a:lnTo>
                    <a:pt x="850" y="550"/>
                  </a:lnTo>
                  <a:lnTo>
                    <a:pt x="842" y="524"/>
                  </a:lnTo>
                  <a:lnTo>
                    <a:pt x="842" y="524"/>
                  </a:lnTo>
                  <a:lnTo>
                    <a:pt x="784" y="560"/>
                  </a:lnTo>
                  <a:lnTo>
                    <a:pt x="730" y="594"/>
                  </a:lnTo>
                  <a:lnTo>
                    <a:pt x="680" y="628"/>
                  </a:lnTo>
                  <a:lnTo>
                    <a:pt x="638" y="658"/>
                  </a:lnTo>
                  <a:lnTo>
                    <a:pt x="598" y="688"/>
                  </a:lnTo>
                  <a:lnTo>
                    <a:pt x="564" y="716"/>
                  </a:lnTo>
                  <a:lnTo>
                    <a:pt x="532" y="742"/>
                  </a:lnTo>
                  <a:lnTo>
                    <a:pt x="506" y="766"/>
                  </a:lnTo>
                  <a:lnTo>
                    <a:pt x="506" y="766"/>
                  </a:lnTo>
                  <a:lnTo>
                    <a:pt x="496" y="584"/>
                  </a:lnTo>
                  <a:lnTo>
                    <a:pt x="490" y="394"/>
                  </a:lnTo>
                  <a:lnTo>
                    <a:pt x="486" y="200"/>
                  </a:lnTo>
                  <a:lnTo>
                    <a:pt x="486" y="4"/>
                  </a:lnTo>
                  <a:lnTo>
                    <a:pt x="486" y="4"/>
                  </a:lnTo>
                  <a:lnTo>
                    <a:pt x="450" y="26"/>
                  </a:lnTo>
                  <a:lnTo>
                    <a:pt x="436" y="34"/>
                  </a:lnTo>
                  <a:lnTo>
                    <a:pt x="436" y="34"/>
                  </a:lnTo>
                  <a:lnTo>
                    <a:pt x="422" y="26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196"/>
                  </a:lnTo>
                  <a:lnTo>
                    <a:pt x="378" y="390"/>
                  </a:lnTo>
                  <a:lnTo>
                    <a:pt x="372" y="578"/>
                  </a:lnTo>
                  <a:lnTo>
                    <a:pt x="362" y="760"/>
                  </a:lnTo>
                  <a:lnTo>
                    <a:pt x="362" y="760"/>
                  </a:lnTo>
                  <a:lnTo>
                    <a:pt x="336" y="736"/>
                  </a:lnTo>
                  <a:lnTo>
                    <a:pt x="306" y="710"/>
                  </a:lnTo>
                  <a:lnTo>
                    <a:pt x="270" y="684"/>
                  </a:lnTo>
                  <a:lnTo>
                    <a:pt x="232" y="654"/>
                  </a:lnTo>
                  <a:lnTo>
                    <a:pt x="190" y="624"/>
                  </a:lnTo>
                  <a:lnTo>
                    <a:pt x="142" y="592"/>
                  </a:lnTo>
                  <a:lnTo>
                    <a:pt x="90" y="560"/>
                  </a:lnTo>
                  <a:lnTo>
                    <a:pt x="32" y="524"/>
                  </a:lnTo>
                  <a:lnTo>
                    <a:pt x="32" y="524"/>
                  </a:lnTo>
                  <a:lnTo>
                    <a:pt x="24" y="550"/>
                  </a:lnTo>
                  <a:lnTo>
                    <a:pt x="24" y="550"/>
                  </a:lnTo>
                  <a:lnTo>
                    <a:pt x="0" y="554"/>
                  </a:lnTo>
                  <a:lnTo>
                    <a:pt x="0" y="554"/>
                  </a:lnTo>
                  <a:lnTo>
                    <a:pt x="44" y="584"/>
                  </a:lnTo>
                  <a:lnTo>
                    <a:pt x="82" y="616"/>
                  </a:lnTo>
                  <a:lnTo>
                    <a:pt x="118" y="646"/>
                  </a:lnTo>
                  <a:lnTo>
                    <a:pt x="150" y="678"/>
                  </a:lnTo>
                  <a:lnTo>
                    <a:pt x="180" y="708"/>
                  </a:lnTo>
                  <a:lnTo>
                    <a:pt x="206" y="740"/>
                  </a:lnTo>
                  <a:lnTo>
                    <a:pt x="230" y="770"/>
                  </a:lnTo>
                  <a:lnTo>
                    <a:pt x="252" y="800"/>
                  </a:lnTo>
                  <a:lnTo>
                    <a:pt x="270" y="832"/>
                  </a:lnTo>
                  <a:lnTo>
                    <a:pt x="288" y="862"/>
                  </a:lnTo>
                  <a:lnTo>
                    <a:pt x="302" y="890"/>
                  </a:lnTo>
                  <a:lnTo>
                    <a:pt x="314" y="920"/>
                  </a:lnTo>
                  <a:lnTo>
                    <a:pt x="324" y="948"/>
                  </a:lnTo>
                  <a:lnTo>
                    <a:pt x="334" y="976"/>
                  </a:lnTo>
                  <a:lnTo>
                    <a:pt x="340" y="1004"/>
                  </a:lnTo>
                  <a:lnTo>
                    <a:pt x="346" y="1030"/>
                  </a:lnTo>
                  <a:lnTo>
                    <a:pt x="346" y="1030"/>
                  </a:lnTo>
                  <a:lnTo>
                    <a:pt x="334" y="1166"/>
                  </a:lnTo>
                  <a:lnTo>
                    <a:pt x="324" y="1286"/>
                  </a:lnTo>
                  <a:lnTo>
                    <a:pt x="324" y="1286"/>
                  </a:lnTo>
                  <a:lnTo>
                    <a:pt x="388" y="1282"/>
                  </a:lnTo>
                  <a:lnTo>
                    <a:pt x="454" y="1282"/>
                  </a:lnTo>
                  <a:lnTo>
                    <a:pt x="454" y="1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79400" h="254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/>
        </p:nvSpPr>
        <p:spPr bwMode="auto">
          <a:xfrm>
            <a:off x="410022" y="4564063"/>
            <a:ext cx="832395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REVITALIZATION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014" y="262757"/>
            <a:ext cx="818543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it important to maintain an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internationally focused mission and vision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local church?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r">
              <a:spcBef>
                <a:spcPts val="0"/>
              </a:spcBef>
              <a:spcAft>
                <a:spcPts val="0"/>
              </a:spcAft>
            </a:pPr>
            <a:r>
              <a:rPr lang="en-US" sz="3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pastors share their thoughts…</a:t>
            </a:r>
            <a:endParaRPr lang="en-US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1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wallpaperdisk.com/wallpapers/Recomended-Green/2950x2094_GreenLeafs_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270" y="-60777"/>
            <a:ext cx="1714730" cy="12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980728"/>
            <a:ext cx="9144000" cy="105688"/>
          </a:xfrm>
          <a:prstGeom prst="rect">
            <a:avLst/>
          </a:prstGeom>
          <a:solidFill>
            <a:srgbClr val="599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520" y="2276872"/>
            <a:ext cx="8784976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514350" marR="0" lvl="0" indent="-51435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 smtClean="0"/>
              <a:t>Do you feel it is important for the local church to have an international focus?  Why or why not?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800" b="1" dirty="0" smtClean="0"/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en-US" sz="2800" b="1" dirty="0" smtClean="0"/>
              <a:t>What obstacles or difficulties have you encountered when trying to encourage an international focus within your church?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800" b="1" dirty="0" smtClean="0"/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/>
              <a:t>3.  What are some ideas that would help to overcome these obstacles/difficulties?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16632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PAOC FAMILY CONVERSATION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08720"/>
            <a:ext cx="914400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80728"/>
            <a:ext cx="9144000" cy="830997"/>
          </a:xfrm>
          <a:prstGeom prst="rect">
            <a:avLst/>
          </a:prstGeom>
          <a:solidFill>
            <a:srgbClr val="59991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Appoint a group scribe to record your discussion including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key </a:t>
            </a:r>
            <a:r>
              <a:rPr lang="en-US" sz="2400" b="1" dirty="0">
                <a:solidFill>
                  <a:schemeClr val="bg1"/>
                </a:solidFill>
              </a:rPr>
              <a:t>points, </a:t>
            </a:r>
            <a:r>
              <a:rPr lang="en-US" sz="2400" b="1" dirty="0" smtClean="0">
                <a:solidFill>
                  <a:schemeClr val="bg1"/>
                </a:solidFill>
              </a:rPr>
              <a:t>principles, recommended </a:t>
            </a:r>
            <a:r>
              <a:rPr lang="en-US" sz="2400" b="1" dirty="0">
                <a:solidFill>
                  <a:schemeClr val="bg1"/>
                </a:solidFill>
              </a:rPr>
              <a:t>resources, etc.</a:t>
            </a:r>
          </a:p>
        </p:txBody>
      </p:sp>
    </p:spTree>
    <p:extLst>
      <p:ext uri="{BB962C8B-B14F-4D97-AF65-F5344CB8AC3E}">
        <p14:creationId xmlns:p14="http://schemas.microsoft.com/office/powerpoint/2010/main" val="282720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wallpaperdisk.com/wallpapers/Recomended-Green/2950x2094_GreenLeafs_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270" y="-60777"/>
            <a:ext cx="1714730" cy="12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980728"/>
            <a:ext cx="9144000" cy="105688"/>
          </a:xfrm>
          <a:prstGeom prst="rect">
            <a:avLst/>
          </a:prstGeom>
          <a:solidFill>
            <a:srgbClr val="599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44624"/>
            <a:ext cx="7956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LUNCH CONVERSATIONS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08720"/>
            <a:ext cx="914400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80728"/>
            <a:ext cx="9144000" cy="830997"/>
          </a:xfrm>
          <a:prstGeom prst="rect">
            <a:avLst/>
          </a:prstGeom>
          <a:solidFill>
            <a:srgbClr val="59991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Appoint a group scribe to record your discussion including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key </a:t>
            </a:r>
            <a:r>
              <a:rPr lang="en-US" sz="2400" b="1" dirty="0">
                <a:solidFill>
                  <a:schemeClr val="bg1"/>
                </a:solidFill>
              </a:rPr>
              <a:t>points, </a:t>
            </a:r>
            <a:r>
              <a:rPr lang="en-US" sz="2400" b="1" dirty="0" smtClean="0">
                <a:solidFill>
                  <a:schemeClr val="bg1"/>
                </a:solidFill>
              </a:rPr>
              <a:t>principles, recommended </a:t>
            </a:r>
            <a:r>
              <a:rPr lang="en-US" sz="2400" b="1" dirty="0">
                <a:solidFill>
                  <a:schemeClr val="bg1"/>
                </a:solidFill>
              </a:rPr>
              <a:t>resources, etc.</a:t>
            </a:r>
          </a:p>
        </p:txBody>
      </p:sp>
      <p:sp>
        <p:nvSpPr>
          <p:cNvPr id="8" name="Rectangle 7"/>
          <p:cNvSpPr/>
          <p:nvPr/>
        </p:nvSpPr>
        <p:spPr>
          <a:xfrm>
            <a:off x="-684584" y="2125887"/>
            <a:ext cx="993710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Gather at a designated table which pertains to the </a:t>
            </a:r>
          </a:p>
          <a:p>
            <a:pPr algn="ctr"/>
            <a:r>
              <a:rPr lang="en-US" sz="2800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present ministry setting you are in: </a:t>
            </a:r>
          </a:p>
          <a:p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Revitalizing your local </a:t>
            </a:r>
            <a:r>
              <a:rPr lang="en-US" sz="2400" dirty="0"/>
              <a:t>church </a:t>
            </a:r>
            <a:r>
              <a:rPr lang="en-US" sz="2400" dirty="0" smtClean="0"/>
              <a:t>(</a:t>
            </a:r>
            <a:r>
              <a:rPr lang="en-US" sz="2400" i="1" dirty="0" smtClean="0"/>
              <a:t>Gary Taitinger)</a:t>
            </a:r>
            <a:endParaRPr lang="en-US" sz="24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Revitalizing the suburban church (</a:t>
            </a:r>
            <a:r>
              <a:rPr lang="en-US" sz="2400" i="1" dirty="0" smtClean="0"/>
              <a:t>Derrick Hamre</a:t>
            </a:r>
            <a:r>
              <a:rPr lang="en-US" sz="2400" i="1" dirty="0" smtClean="0"/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Revitalizing </a:t>
            </a:r>
            <a:r>
              <a:rPr lang="en-US" sz="2400" dirty="0"/>
              <a:t>in small/rural communities (Louis Halbgewachs</a:t>
            </a:r>
            <a:r>
              <a:rPr lang="en-US" sz="2400" dirty="0" smtClean="0"/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Reinvigorating existing/historic churches </a:t>
            </a:r>
            <a:r>
              <a:rPr lang="en-US" sz="2400" i="1" dirty="0"/>
              <a:t>(Bob Jones)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Strengthening </a:t>
            </a:r>
            <a:r>
              <a:rPr lang="en-US" sz="2400" dirty="0"/>
              <a:t>the international focus </a:t>
            </a:r>
            <a:r>
              <a:rPr lang="en-US" sz="2400" i="1" dirty="0" smtClean="0"/>
              <a:t>(Darcy McAlister)</a:t>
            </a: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Starting a new missional initiative </a:t>
            </a:r>
            <a:r>
              <a:rPr lang="en-US" sz="2400" i="1" dirty="0" smtClean="0"/>
              <a:t>(Karen Reed)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Reaching </a:t>
            </a:r>
            <a:r>
              <a:rPr lang="en-US" sz="2400" dirty="0" smtClean="0"/>
              <a:t>cultural language groups (</a:t>
            </a:r>
            <a:r>
              <a:rPr lang="en-US" sz="2400" i="1" dirty="0" smtClean="0"/>
              <a:t>Charles Hermelink)</a:t>
            </a:r>
            <a:endParaRPr lang="en-US" sz="2400" i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lvl="1"/>
            <a:endParaRPr lang="en-US" sz="2400" b="1" i="1" dirty="0" smtClean="0">
              <a:solidFill>
                <a:srgbClr val="0099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0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64063"/>
            <a:ext cx="9144000" cy="2124075"/>
          </a:xfrm>
          <a:prstGeom prst="rect">
            <a:avLst/>
          </a:prstGeom>
          <a:gradFill flip="none" rotWithShape="1">
            <a:gsLst>
              <a:gs pos="9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0" y="169863"/>
            <a:ext cx="4086225" cy="5668963"/>
            <a:chOff x="0" y="169863"/>
            <a:chExt cx="4086225" cy="5668963"/>
          </a:xfrm>
        </p:grpSpPr>
        <p:sp>
          <p:nvSpPr>
            <p:cNvPr id="4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69863"/>
              <a:ext cx="4086225" cy="566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0" y="2374901"/>
              <a:ext cx="1490663" cy="1685925"/>
              <a:chOff x="1524000" y="2544382"/>
              <a:chExt cx="1490312" cy="1685763"/>
            </a:xfrm>
          </p:grpSpPr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1524000" y="2544382"/>
                <a:ext cx="1490312" cy="1685763"/>
              </a:xfrm>
              <a:custGeom>
                <a:avLst/>
                <a:gdLst>
                  <a:gd name="T0" fmla="*/ 956 w 1098"/>
                  <a:gd name="T1" fmla="*/ 422 h 1242"/>
                  <a:gd name="T2" fmla="*/ 900 w 1098"/>
                  <a:gd name="T3" fmla="*/ 366 h 1242"/>
                  <a:gd name="T4" fmla="*/ 838 w 1098"/>
                  <a:gd name="T5" fmla="*/ 314 h 1242"/>
                  <a:gd name="T6" fmla="*/ 768 w 1098"/>
                  <a:gd name="T7" fmla="*/ 266 h 1242"/>
                  <a:gd name="T8" fmla="*/ 694 w 1098"/>
                  <a:gd name="T9" fmla="*/ 224 h 1242"/>
                  <a:gd name="T10" fmla="*/ 616 w 1098"/>
                  <a:gd name="T11" fmla="*/ 186 h 1242"/>
                  <a:gd name="T12" fmla="*/ 456 w 1098"/>
                  <a:gd name="T13" fmla="*/ 120 h 1242"/>
                  <a:gd name="T14" fmla="*/ 304 w 1098"/>
                  <a:gd name="T15" fmla="*/ 70 h 1242"/>
                  <a:gd name="T16" fmla="*/ 168 w 1098"/>
                  <a:gd name="T17" fmla="*/ 34 h 1242"/>
                  <a:gd name="T18" fmla="*/ 30 w 1098"/>
                  <a:gd name="T19" fmla="*/ 4 h 1242"/>
                  <a:gd name="T20" fmla="*/ 0 w 1098"/>
                  <a:gd name="T21" fmla="*/ 0 h 1242"/>
                  <a:gd name="T22" fmla="*/ 4 w 1098"/>
                  <a:gd name="T23" fmla="*/ 114 h 1242"/>
                  <a:gd name="T24" fmla="*/ 12 w 1098"/>
                  <a:gd name="T25" fmla="*/ 236 h 1242"/>
                  <a:gd name="T26" fmla="*/ 30 w 1098"/>
                  <a:gd name="T27" fmla="*/ 388 h 1242"/>
                  <a:gd name="T28" fmla="*/ 60 w 1098"/>
                  <a:gd name="T29" fmla="*/ 554 h 1242"/>
                  <a:gd name="T30" fmla="*/ 92 w 1098"/>
                  <a:gd name="T31" fmla="*/ 680 h 1242"/>
                  <a:gd name="T32" fmla="*/ 120 w 1098"/>
                  <a:gd name="T33" fmla="*/ 762 h 1242"/>
                  <a:gd name="T34" fmla="*/ 152 w 1098"/>
                  <a:gd name="T35" fmla="*/ 840 h 1242"/>
                  <a:gd name="T36" fmla="*/ 190 w 1098"/>
                  <a:gd name="T37" fmla="*/ 914 h 1242"/>
                  <a:gd name="T38" fmla="*/ 234 w 1098"/>
                  <a:gd name="T39" fmla="*/ 980 h 1242"/>
                  <a:gd name="T40" fmla="*/ 258 w 1098"/>
                  <a:gd name="T41" fmla="*/ 1010 h 1242"/>
                  <a:gd name="T42" fmla="*/ 310 w 1098"/>
                  <a:gd name="T43" fmla="*/ 1066 h 1242"/>
                  <a:gd name="T44" fmla="*/ 368 w 1098"/>
                  <a:gd name="T45" fmla="*/ 1110 h 1242"/>
                  <a:gd name="T46" fmla="*/ 428 w 1098"/>
                  <a:gd name="T47" fmla="*/ 1148 h 1242"/>
                  <a:gd name="T48" fmla="*/ 492 w 1098"/>
                  <a:gd name="T49" fmla="*/ 1176 h 1242"/>
                  <a:gd name="T50" fmla="*/ 556 w 1098"/>
                  <a:gd name="T51" fmla="*/ 1200 h 1242"/>
                  <a:gd name="T52" fmla="*/ 620 w 1098"/>
                  <a:gd name="T53" fmla="*/ 1218 h 1242"/>
                  <a:gd name="T54" fmla="*/ 746 w 1098"/>
                  <a:gd name="T55" fmla="*/ 1236 h 1242"/>
                  <a:gd name="T56" fmla="*/ 860 w 1098"/>
                  <a:gd name="T57" fmla="*/ 1242 h 1242"/>
                  <a:gd name="T58" fmla="*/ 954 w 1098"/>
                  <a:gd name="T59" fmla="*/ 1238 h 1242"/>
                  <a:gd name="T60" fmla="*/ 1038 w 1098"/>
                  <a:gd name="T61" fmla="*/ 1228 h 1242"/>
                  <a:gd name="T62" fmla="*/ 1046 w 1098"/>
                  <a:gd name="T63" fmla="*/ 1206 h 1242"/>
                  <a:gd name="T64" fmla="*/ 1072 w 1098"/>
                  <a:gd name="T65" fmla="*/ 1104 h 1242"/>
                  <a:gd name="T66" fmla="*/ 1090 w 1098"/>
                  <a:gd name="T67" fmla="*/ 1002 h 1242"/>
                  <a:gd name="T68" fmla="*/ 1098 w 1098"/>
                  <a:gd name="T69" fmla="*/ 880 h 1242"/>
                  <a:gd name="T70" fmla="*/ 1096 w 1098"/>
                  <a:gd name="T71" fmla="*/ 782 h 1242"/>
                  <a:gd name="T72" fmla="*/ 1086 w 1098"/>
                  <a:gd name="T73" fmla="*/ 714 h 1242"/>
                  <a:gd name="T74" fmla="*/ 1072 w 1098"/>
                  <a:gd name="T75" fmla="*/ 646 h 1242"/>
                  <a:gd name="T76" fmla="*/ 1048 w 1098"/>
                  <a:gd name="T77" fmla="*/ 580 h 1242"/>
                  <a:gd name="T78" fmla="*/ 1018 w 1098"/>
                  <a:gd name="T79" fmla="*/ 514 h 1242"/>
                  <a:gd name="T80" fmla="*/ 978 w 1098"/>
                  <a:gd name="T81" fmla="*/ 452 h 1242"/>
                  <a:gd name="T82" fmla="*/ 956 w 1098"/>
                  <a:gd name="T83" fmla="*/ 422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8" h="1242">
                    <a:moveTo>
                      <a:pt x="956" y="422"/>
                    </a:moveTo>
                    <a:lnTo>
                      <a:pt x="956" y="422"/>
                    </a:lnTo>
                    <a:lnTo>
                      <a:pt x="930" y="394"/>
                    </a:lnTo>
                    <a:lnTo>
                      <a:pt x="900" y="366"/>
                    </a:lnTo>
                    <a:lnTo>
                      <a:pt x="870" y="340"/>
                    </a:lnTo>
                    <a:lnTo>
                      <a:pt x="838" y="314"/>
                    </a:lnTo>
                    <a:lnTo>
                      <a:pt x="804" y="290"/>
                    </a:lnTo>
                    <a:lnTo>
                      <a:pt x="768" y="266"/>
                    </a:lnTo>
                    <a:lnTo>
                      <a:pt x="732" y="244"/>
                    </a:lnTo>
                    <a:lnTo>
                      <a:pt x="694" y="224"/>
                    </a:lnTo>
                    <a:lnTo>
                      <a:pt x="656" y="204"/>
                    </a:lnTo>
                    <a:lnTo>
                      <a:pt x="616" y="186"/>
                    </a:lnTo>
                    <a:lnTo>
                      <a:pt x="536" y="150"/>
                    </a:lnTo>
                    <a:lnTo>
                      <a:pt x="456" y="120"/>
                    </a:lnTo>
                    <a:lnTo>
                      <a:pt x="378" y="94"/>
                    </a:lnTo>
                    <a:lnTo>
                      <a:pt x="304" y="70"/>
                    </a:lnTo>
                    <a:lnTo>
                      <a:pt x="232" y="50"/>
                    </a:lnTo>
                    <a:lnTo>
                      <a:pt x="168" y="34"/>
                    </a:lnTo>
                    <a:lnTo>
                      <a:pt x="112" y="22"/>
                    </a:lnTo>
                    <a:lnTo>
                      <a:pt x="3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4" y="114"/>
                    </a:lnTo>
                    <a:lnTo>
                      <a:pt x="6" y="170"/>
                    </a:lnTo>
                    <a:lnTo>
                      <a:pt x="12" y="236"/>
                    </a:lnTo>
                    <a:lnTo>
                      <a:pt x="20" y="310"/>
                    </a:lnTo>
                    <a:lnTo>
                      <a:pt x="30" y="388"/>
                    </a:lnTo>
                    <a:lnTo>
                      <a:pt x="44" y="470"/>
                    </a:lnTo>
                    <a:lnTo>
                      <a:pt x="60" y="554"/>
                    </a:lnTo>
                    <a:lnTo>
                      <a:pt x="80" y="638"/>
                    </a:lnTo>
                    <a:lnTo>
                      <a:pt x="92" y="680"/>
                    </a:lnTo>
                    <a:lnTo>
                      <a:pt x="106" y="720"/>
                    </a:lnTo>
                    <a:lnTo>
                      <a:pt x="120" y="762"/>
                    </a:lnTo>
                    <a:lnTo>
                      <a:pt x="136" y="802"/>
                    </a:lnTo>
                    <a:lnTo>
                      <a:pt x="152" y="840"/>
                    </a:lnTo>
                    <a:lnTo>
                      <a:pt x="170" y="878"/>
                    </a:lnTo>
                    <a:lnTo>
                      <a:pt x="190" y="914"/>
                    </a:lnTo>
                    <a:lnTo>
                      <a:pt x="212" y="948"/>
                    </a:lnTo>
                    <a:lnTo>
                      <a:pt x="234" y="980"/>
                    </a:lnTo>
                    <a:lnTo>
                      <a:pt x="258" y="1010"/>
                    </a:lnTo>
                    <a:lnTo>
                      <a:pt x="258" y="1010"/>
                    </a:lnTo>
                    <a:lnTo>
                      <a:pt x="284" y="1040"/>
                    </a:lnTo>
                    <a:lnTo>
                      <a:pt x="310" y="1066"/>
                    </a:lnTo>
                    <a:lnTo>
                      <a:pt x="338" y="1088"/>
                    </a:lnTo>
                    <a:lnTo>
                      <a:pt x="368" y="1110"/>
                    </a:lnTo>
                    <a:lnTo>
                      <a:pt x="398" y="1130"/>
                    </a:lnTo>
                    <a:lnTo>
                      <a:pt x="428" y="1148"/>
                    </a:lnTo>
                    <a:lnTo>
                      <a:pt x="460" y="1162"/>
                    </a:lnTo>
                    <a:lnTo>
                      <a:pt x="492" y="1176"/>
                    </a:lnTo>
                    <a:lnTo>
                      <a:pt x="524" y="1190"/>
                    </a:lnTo>
                    <a:lnTo>
                      <a:pt x="556" y="1200"/>
                    </a:lnTo>
                    <a:lnTo>
                      <a:pt x="588" y="1210"/>
                    </a:lnTo>
                    <a:lnTo>
                      <a:pt x="620" y="1218"/>
                    </a:lnTo>
                    <a:lnTo>
                      <a:pt x="684" y="1230"/>
                    </a:lnTo>
                    <a:lnTo>
                      <a:pt x="746" y="1236"/>
                    </a:lnTo>
                    <a:lnTo>
                      <a:pt x="806" y="1240"/>
                    </a:lnTo>
                    <a:lnTo>
                      <a:pt x="860" y="1242"/>
                    </a:lnTo>
                    <a:lnTo>
                      <a:pt x="910" y="1240"/>
                    </a:lnTo>
                    <a:lnTo>
                      <a:pt x="954" y="1238"/>
                    </a:lnTo>
                    <a:lnTo>
                      <a:pt x="1016" y="1232"/>
                    </a:lnTo>
                    <a:lnTo>
                      <a:pt x="1038" y="1228"/>
                    </a:lnTo>
                    <a:lnTo>
                      <a:pt x="1038" y="1228"/>
                    </a:lnTo>
                    <a:lnTo>
                      <a:pt x="1046" y="1206"/>
                    </a:lnTo>
                    <a:lnTo>
                      <a:pt x="1062" y="1146"/>
                    </a:lnTo>
                    <a:lnTo>
                      <a:pt x="1072" y="1104"/>
                    </a:lnTo>
                    <a:lnTo>
                      <a:pt x="1082" y="1056"/>
                    </a:lnTo>
                    <a:lnTo>
                      <a:pt x="1090" y="1002"/>
                    </a:lnTo>
                    <a:lnTo>
                      <a:pt x="1096" y="942"/>
                    </a:lnTo>
                    <a:lnTo>
                      <a:pt x="1098" y="880"/>
                    </a:lnTo>
                    <a:lnTo>
                      <a:pt x="1098" y="814"/>
                    </a:lnTo>
                    <a:lnTo>
                      <a:pt x="1096" y="782"/>
                    </a:lnTo>
                    <a:lnTo>
                      <a:pt x="1092" y="748"/>
                    </a:lnTo>
                    <a:lnTo>
                      <a:pt x="1086" y="714"/>
                    </a:lnTo>
                    <a:lnTo>
                      <a:pt x="1080" y="680"/>
                    </a:lnTo>
                    <a:lnTo>
                      <a:pt x="1072" y="646"/>
                    </a:lnTo>
                    <a:lnTo>
                      <a:pt x="1060" y="612"/>
                    </a:lnTo>
                    <a:lnTo>
                      <a:pt x="1048" y="580"/>
                    </a:lnTo>
                    <a:lnTo>
                      <a:pt x="1034" y="546"/>
                    </a:lnTo>
                    <a:lnTo>
                      <a:pt x="1018" y="514"/>
                    </a:lnTo>
                    <a:lnTo>
                      <a:pt x="1000" y="482"/>
                    </a:lnTo>
                    <a:lnTo>
                      <a:pt x="978" y="452"/>
                    </a:lnTo>
                    <a:lnTo>
                      <a:pt x="956" y="422"/>
                    </a:lnTo>
                    <a:lnTo>
                      <a:pt x="956" y="4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524000" y="2544382"/>
                <a:ext cx="1408875" cy="1685763"/>
              </a:xfrm>
              <a:custGeom>
                <a:avLst/>
                <a:gdLst>
                  <a:gd name="T0" fmla="*/ 580 w 1038"/>
                  <a:gd name="T1" fmla="*/ 686 h 1242"/>
                  <a:gd name="T2" fmla="*/ 496 w 1038"/>
                  <a:gd name="T3" fmla="*/ 538 h 1242"/>
                  <a:gd name="T4" fmla="*/ 402 w 1038"/>
                  <a:gd name="T5" fmla="*/ 404 h 1242"/>
                  <a:gd name="T6" fmla="*/ 306 w 1038"/>
                  <a:gd name="T7" fmla="*/ 288 h 1242"/>
                  <a:gd name="T8" fmla="*/ 214 w 1038"/>
                  <a:gd name="T9" fmla="*/ 188 h 1242"/>
                  <a:gd name="T10" fmla="*/ 130 w 1038"/>
                  <a:gd name="T11" fmla="*/ 108 h 1242"/>
                  <a:gd name="T12" fmla="*/ 18 w 1038"/>
                  <a:gd name="T13" fmla="*/ 12 h 1242"/>
                  <a:gd name="T14" fmla="*/ 0 w 1038"/>
                  <a:gd name="T15" fmla="*/ 0 h 1242"/>
                  <a:gd name="T16" fmla="*/ 4 w 1038"/>
                  <a:gd name="T17" fmla="*/ 114 h 1242"/>
                  <a:gd name="T18" fmla="*/ 12 w 1038"/>
                  <a:gd name="T19" fmla="*/ 236 h 1242"/>
                  <a:gd name="T20" fmla="*/ 30 w 1038"/>
                  <a:gd name="T21" fmla="*/ 388 h 1242"/>
                  <a:gd name="T22" fmla="*/ 60 w 1038"/>
                  <a:gd name="T23" fmla="*/ 554 h 1242"/>
                  <a:gd name="T24" fmla="*/ 92 w 1038"/>
                  <a:gd name="T25" fmla="*/ 680 h 1242"/>
                  <a:gd name="T26" fmla="*/ 120 w 1038"/>
                  <a:gd name="T27" fmla="*/ 762 h 1242"/>
                  <a:gd name="T28" fmla="*/ 152 w 1038"/>
                  <a:gd name="T29" fmla="*/ 840 h 1242"/>
                  <a:gd name="T30" fmla="*/ 190 w 1038"/>
                  <a:gd name="T31" fmla="*/ 914 h 1242"/>
                  <a:gd name="T32" fmla="*/ 234 w 1038"/>
                  <a:gd name="T33" fmla="*/ 980 h 1242"/>
                  <a:gd name="T34" fmla="*/ 258 w 1038"/>
                  <a:gd name="T35" fmla="*/ 1010 h 1242"/>
                  <a:gd name="T36" fmla="*/ 310 w 1038"/>
                  <a:gd name="T37" fmla="*/ 1066 h 1242"/>
                  <a:gd name="T38" fmla="*/ 368 w 1038"/>
                  <a:gd name="T39" fmla="*/ 1110 h 1242"/>
                  <a:gd name="T40" fmla="*/ 428 w 1038"/>
                  <a:gd name="T41" fmla="*/ 1148 h 1242"/>
                  <a:gd name="T42" fmla="*/ 492 w 1038"/>
                  <a:gd name="T43" fmla="*/ 1176 h 1242"/>
                  <a:gd name="T44" fmla="*/ 556 w 1038"/>
                  <a:gd name="T45" fmla="*/ 1200 h 1242"/>
                  <a:gd name="T46" fmla="*/ 620 w 1038"/>
                  <a:gd name="T47" fmla="*/ 1218 h 1242"/>
                  <a:gd name="T48" fmla="*/ 746 w 1038"/>
                  <a:gd name="T49" fmla="*/ 1236 h 1242"/>
                  <a:gd name="T50" fmla="*/ 860 w 1038"/>
                  <a:gd name="T51" fmla="*/ 1242 h 1242"/>
                  <a:gd name="T52" fmla="*/ 954 w 1038"/>
                  <a:gd name="T53" fmla="*/ 1238 h 1242"/>
                  <a:gd name="T54" fmla="*/ 1038 w 1038"/>
                  <a:gd name="T55" fmla="*/ 1228 h 1242"/>
                  <a:gd name="T56" fmla="*/ 1026 w 1038"/>
                  <a:gd name="T57" fmla="*/ 1222 h 1242"/>
                  <a:gd name="T58" fmla="*/ 974 w 1038"/>
                  <a:gd name="T59" fmla="*/ 1186 h 1242"/>
                  <a:gd name="T60" fmla="*/ 918 w 1038"/>
                  <a:gd name="T61" fmla="*/ 1142 h 1242"/>
                  <a:gd name="T62" fmla="*/ 852 w 1038"/>
                  <a:gd name="T63" fmla="*/ 1078 h 1242"/>
                  <a:gd name="T64" fmla="*/ 778 w 1038"/>
                  <a:gd name="T65" fmla="*/ 996 h 1242"/>
                  <a:gd name="T66" fmla="*/ 700 w 1038"/>
                  <a:gd name="T67" fmla="*/ 890 h 1242"/>
                  <a:gd name="T68" fmla="*/ 620 w 1038"/>
                  <a:gd name="T69" fmla="*/ 760 h 1242"/>
                  <a:gd name="T70" fmla="*/ 580 w 1038"/>
                  <a:gd name="T71" fmla="*/ 686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8" h="1242">
                    <a:moveTo>
                      <a:pt x="580" y="686"/>
                    </a:moveTo>
                    <a:lnTo>
                      <a:pt x="580" y="686"/>
                    </a:lnTo>
                    <a:lnTo>
                      <a:pt x="540" y="610"/>
                    </a:lnTo>
                    <a:lnTo>
                      <a:pt x="496" y="538"/>
                    </a:lnTo>
                    <a:lnTo>
                      <a:pt x="450" y="470"/>
                    </a:lnTo>
                    <a:lnTo>
                      <a:pt x="402" y="404"/>
                    </a:lnTo>
                    <a:lnTo>
                      <a:pt x="354" y="344"/>
                    </a:lnTo>
                    <a:lnTo>
                      <a:pt x="306" y="288"/>
                    </a:lnTo>
                    <a:lnTo>
                      <a:pt x="258" y="234"/>
                    </a:lnTo>
                    <a:lnTo>
                      <a:pt x="214" y="188"/>
                    </a:lnTo>
                    <a:lnTo>
                      <a:pt x="170" y="146"/>
                    </a:lnTo>
                    <a:lnTo>
                      <a:pt x="130" y="108"/>
                    </a:lnTo>
                    <a:lnTo>
                      <a:pt x="62" y="48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4" y="114"/>
                    </a:lnTo>
                    <a:lnTo>
                      <a:pt x="6" y="170"/>
                    </a:lnTo>
                    <a:lnTo>
                      <a:pt x="12" y="236"/>
                    </a:lnTo>
                    <a:lnTo>
                      <a:pt x="20" y="310"/>
                    </a:lnTo>
                    <a:lnTo>
                      <a:pt x="30" y="388"/>
                    </a:lnTo>
                    <a:lnTo>
                      <a:pt x="44" y="470"/>
                    </a:lnTo>
                    <a:lnTo>
                      <a:pt x="60" y="554"/>
                    </a:lnTo>
                    <a:lnTo>
                      <a:pt x="80" y="638"/>
                    </a:lnTo>
                    <a:lnTo>
                      <a:pt x="92" y="680"/>
                    </a:lnTo>
                    <a:lnTo>
                      <a:pt x="106" y="720"/>
                    </a:lnTo>
                    <a:lnTo>
                      <a:pt x="120" y="762"/>
                    </a:lnTo>
                    <a:lnTo>
                      <a:pt x="136" y="802"/>
                    </a:lnTo>
                    <a:lnTo>
                      <a:pt x="152" y="840"/>
                    </a:lnTo>
                    <a:lnTo>
                      <a:pt x="170" y="878"/>
                    </a:lnTo>
                    <a:lnTo>
                      <a:pt x="190" y="914"/>
                    </a:lnTo>
                    <a:lnTo>
                      <a:pt x="212" y="948"/>
                    </a:lnTo>
                    <a:lnTo>
                      <a:pt x="234" y="980"/>
                    </a:lnTo>
                    <a:lnTo>
                      <a:pt x="258" y="1010"/>
                    </a:lnTo>
                    <a:lnTo>
                      <a:pt x="258" y="1010"/>
                    </a:lnTo>
                    <a:lnTo>
                      <a:pt x="284" y="1040"/>
                    </a:lnTo>
                    <a:lnTo>
                      <a:pt x="310" y="1066"/>
                    </a:lnTo>
                    <a:lnTo>
                      <a:pt x="338" y="1088"/>
                    </a:lnTo>
                    <a:lnTo>
                      <a:pt x="368" y="1110"/>
                    </a:lnTo>
                    <a:lnTo>
                      <a:pt x="398" y="1130"/>
                    </a:lnTo>
                    <a:lnTo>
                      <a:pt x="428" y="1148"/>
                    </a:lnTo>
                    <a:lnTo>
                      <a:pt x="460" y="1162"/>
                    </a:lnTo>
                    <a:lnTo>
                      <a:pt x="492" y="1176"/>
                    </a:lnTo>
                    <a:lnTo>
                      <a:pt x="524" y="1190"/>
                    </a:lnTo>
                    <a:lnTo>
                      <a:pt x="556" y="1200"/>
                    </a:lnTo>
                    <a:lnTo>
                      <a:pt x="588" y="1210"/>
                    </a:lnTo>
                    <a:lnTo>
                      <a:pt x="620" y="1218"/>
                    </a:lnTo>
                    <a:lnTo>
                      <a:pt x="684" y="1230"/>
                    </a:lnTo>
                    <a:lnTo>
                      <a:pt x="746" y="1236"/>
                    </a:lnTo>
                    <a:lnTo>
                      <a:pt x="806" y="1240"/>
                    </a:lnTo>
                    <a:lnTo>
                      <a:pt x="860" y="1242"/>
                    </a:lnTo>
                    <a:lnTo>
                      <a:pt x="910" y="1240"/>
                    </a:lnTo>
                    <a:lnTo>
                      <a:pt x="954" y="1238"/>
                    </a:lnTo>
                    <a:lnTo>
                      <a:pt x="1016" y="1232"/>
                    </a:lnTo>
                    <a:lnTo>
                      <a:pt x="1038" y="1228"/>
                    </a:lnTo>
                    <a:lnTo>
                      <a:pt x="1038" y="1228"/>
                    </a:lnTo>
                    <a:lnTo>
                      <a:pt x="1026" y="1222"/>
                    </a:lnTo>
                    <a:lnTo>
                      <a:pt x="996" y="1202"/>
                    </a:lnTo>
                    <a:lnTo>
                      <a:pt x="974" y="1186"/>
                    </a:lnTo>
                    <a:lnTo>
                      <a:pt x="948" y="1166"/>
                    </a:lnTo>
                    <a:lnTo>
                      <a:pt x="918" y="1142"/>
                    </a:lnTo>
                    <a:lnTo>
                      <a:pt x="886" y="1112"/>
                    </a:lnTo>
                    <a:lnTo>
                      <a:pt x="852" y="1078"/>
                    </a:lnTo>
                    <a:lnTo>
                      <a:pt x="816" y="1040"/>
                    </a:lnTo>
                    <a:lnTo>
                      <a:pt x="778" y="996"/>
                    </a:lnTo>
                    <a:lnTo>
                      <a:pt x="740" y="946"/>
                    </a:lnTo>
                    <a:lnTo>
                      <a:pt x="700" y="890"/>
                    </a:lnTo>
                    <a:lnTo>
                      <a:pt x="660" y="828"/>
                    </a:lnTo>
                    <a:lnTo>
                      <a:pt x="620" y="760"/>
                    </a:lnTo>
                    <a:lnTo>
                      <a:pt x="580" y="686"/>
                    </a:lnTo>
                    <a:lnTo>
                      <a:pt x="580" y="6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6" name="Group 45"/>
            <p:cNvGrpSpPr>
              <a:grpSpLocks/>
            </p:cNvGrpSpPr>
            <p:nvPr/>
          </p:nvGrpSpPr>
          <p:grpSpPr bwMode="auto">
            <a:xfrm>
              <a:off x="2595563" y="2374901"/>
              <a:ext cx="1490662" cy="1685925"/>
              <a:chOff x="4119153" y="2544382"/>
              <a:chExt cx="1490312" cy="1685763"/>
            </a:xfrm>
          </p:grpSpPr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4119153" y="2544382"/>
                <a:ext cx="1490312" cy="1685763"/>
              </a:xfrm>
              <a:custGeom>
                <a:avLst/>
                <a:gdLst>
                  <a:gd name="T0" fmla="*/ 142 w 1098"/>
                  <a:gd name="T1" fmla="*/ 422 h 1242"/>
                  <a:gd name="T2" fmla="*/ 198 w 1098"/>
                  <a:gd name="T3" fmla="*/ 366 h 1242"/>
                  <a:gd name="T4" fmla="*/ 260 w 1098"/>
                  <a:gd name="T5" fmla="*/ 314 h 1242"/>
                  <a:gd name="T6" fmla="*/ 330 w 1098"/>
                  <a:gd name="T7" fmla="*/ 266 h 1242"/>
                  <a:gd name="T8" fmla="*/ 404 w 1098"/>
                  <a:gd name="T9" fmla="*/ 224 h 1242"/>
                  <a:gd name="T10" fmla="*/ 482 w 1098"/>
                  <a:gd name="T11" fmla="*/ 186 h 1242"/>
                  <a:gd name="T12" fmla="*/ 640 w 1098"/>
                  <a:gd name="T13" fmla="*/ 120 h 1242"/>
                  <a:gd name="T14" fmla="*/ 794 w 1098"/>
                  <a:gd name="T15" fmla="*/ 70 h 1242"/>
                  <a:gd name="T16" fmla="*/ 930 w 1098"/>
                  <a:gd name="T17" fmla="*/ 34 h 1242"/>
                  <a:gd name="T18" fmla="*/ 1068 w 1098"/>
                  <a:gd name="T19" fmla="*/ 4 h 1242"/>
                  <a:gd name="T20" fmla="*/ 1098 w 1098"/>
                  <a:gd name="T21" fmla="*/ 0 h 1242"/>
                  <a:gd name="T22" fmla="*/ 1094 w 1098"/>
                  <a:gd name="T23" fmla="*/ 114 h 1242"/>
                  <a:gd name="T24" fmla="*/ 1086 w 1098"/>
                  <a:gd name="T25" fmla="*/ 236 h 1242"/>
                  <a:gd name="T26" fmla="*/ 1068 w 1098"/>
                  <a:gd name="T27" fmla="*/ 388 h 1242"/>
                  <a:gd name="T28" fmla="*/ 1038 w 1098"/>
                  <a:gd name="T29" fmla="*/ 554 h 1242"/>
                  <a:gd name="T30" fmla="*/ 1006 w 1098"/>
                  <a:gd name="T31" fmla="*/ 680 h 1242"/>
                  <a:gd name="T32" fmla="*/ 978 w 1098"/>
                  <a:gd name="T33" fmla="*/ 762 h 1242"/>
                  <a:gd name="T34" fmla="*/ 946 w 1098"/>
                  <a:gd name="T35" fmla="*/ 840 h 1242"/>
                  <a:gd name="T36" fmla="*/ 908 w 1098"/>
                  <a:gd name="T37" fmla="*/ 914 h 1242"/>
                  <a:gd name="T38" fmla="*/ 864 w 1098"/>
                  <a:gd name="T39" fmla="*/ 980 h 1242"/>
                  <a:gd name="T40" fmla="*/ 840 w 1098"/>
                  <a:gd name="T41" fmla="*/ 1010 h 1242"/>
                  <a:gd name="T42" fmla="*/ 788 w 1098"/>
                  <a:gd name="T43" fmla="*/ 1066 h 1242"/>
                  <a:gd name="T44" fmla="*/ 730 w 1098"/>
                  <a:gd name="T45" fmla="*/ 1110 h 1242"/>
                  <a:gd name="T46" fmla="*/ 670 w 1098"/>
                  <a:gd name="T47" fmla="*/ 1148 h 1242"/>
                  <a:gd name="T48" fmla="*/ 606 w 1098"/>
                  <a:gd name="T49" fmla="*/ 1176 h 1242"/>
                  <a:gd name="T50" fmla="*/ 542 w 1098"/>
                  <a:gd name="T51" fmla="*/ 1200 h 1242"/>
                  <a:gd name="T52" fmla="*/ 478 w 1098"/>
                  <a:gd name="T53" fmla="*/ 1218 h 1242"/>
                  <a:gd name="T54" fmla="*/ 352 w 1098"/>
                  <a:gd name="T55" fmla="*/ 1236 h 1242"/>
                  <a:gd name="T56" fmla="*/ 238 w 1098"/>
                  <a:gd name="T57" fmla="*/ 1242 h 1242"/>
                  <a:gd name="T58" fmla="*/ 144 w 1098"/>
                  <a:gd name="T59" fmla="*/ 1238 h 1242"/>
                  <a:gd name="T60" fmla="*/ 60 w 1098"/>
                  <a:gd name="T61" fmla="*/ 1228 h 1242"/>
                  <a:gd name="T62" fmla="*/ 52 w 1098"/>
                  <a:gd name="T63" fmla="*/ 1206 h 1242"/>
                  <a:gd name="T64" fmla="*/ 26 w 1098"/>
                  <a:gd name="T65" fmla="*/ 1104 h 1242"/>
                  <a:gd name="T66" fmla="*/ 8 w 1098"/>
                  <a:gd name="T67" fmla="*/ 1002 h 1242"/>
                  <a:gd name="T68" fmla="*/ 0 w 1098"/>
                  <a:gd name="T69" fmla="*/ 880 h 1242"/>
                  <a:gd name="T70" fmla="*/ 2 w 1098"/>
                  <a:gd name="T71" fmla="*/ 782 h 1242"/>
                  <a:gd name="T72" fmla="*/ 12 w 1098"/>
                  <a:gd name="T73" fmla="*/ 714 h 1242"/>
                  <a:gd name="T74" fmla="*/ 26 w 1098"/>
                  <a:gd name="T75" fmla="*/ 646 h 1242"/>
                  <a:gd name="T76" fmla="*/ 50 w 1098"/>
                  <a:gd name="T77" fmla="*/ 580 h 1242"/>
                  <a:gd name="T78" fmla="*/ 80 w 1098"/>
                  <a:gd name="T79" fmla="*/ 514 h 1242"/>
                  <a:gd name="T80" fmla="*/ 120 w 1098"/>
                  <a:gd name="T81" fmla="*/ 452 h 1242"/>
                  <a:gd name="T82" fmla="*/ 142 w 1098"/>
                  <a:gd name="T83" fmla="*/ 422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8" h="1242">
                    <a:moveTo>
                      <a:pt x="142" y="422"/>
                    </a:moveTo>
                    <a:lnTo>
                      <a:pt x="142" y="422"/>
                    </a:lnTo>
                    <a:lnTo>
                      <a:pt x="168" y="394"/>
                    </a:lnTo>
                    <a:lnTo>
                      <a:pt x="198" y="366"/>
                    </a:lnTo>
                    <a:lnTo>
                      <a:pt x="228" y="340"/>
                    </a:lnTo>
                    <a:lnTo>
                      <a:pt x="260" y="314"/>
                    </a:lnTo>
                    <a:lnTo>
                      <a:pt x="294" y="290"/>
                    </a:lnTo>
                    <a:lnTo>
                      <a:pt x="330" y="266"/>
                    </a:lnTo>
                    <a:lnTo>
                      <a:pt x="366" y="244"/>
                    </a:lnTo>
                    <a:lnTo>
                      <a:pt x="404" y="224"/>
                    </a:lnTo>
                    <a:lnTo>
                      <a:pt x="442" y="204"/>
                    </a:lnTo>
                    <a:lnTo>
                      <a:pt x="482" y="186"/>
                    </a:lnTo>
                    <a:lnTo>
                      <a:pt x="562" y="150"/>
                    </a:lnTo>
                    <a:lnTo>
                      <a:pt x="640" y="120"/>
                    </a:lnTo>
                    <a:lnTo>
                      <a:pt x="720" y="94"/>
                    </a:lnTo>
                    <a:lnTo>
                      <a:pt x="794" y="70"/>
                    </a:lnTo>
                    <a:lnTo>
                      <a:pt x="866" y="50"/>
                    </a:lnTo>
                    <a:lnTo>
                      <a:pt x="930" y="34"/>
                    </a:lnTo>
                    <a:lnTo>
                      <a:pt x="986" y="22"/>
                    </a:lnTo>
                    <a:lnTo>
                      <a:pt x="1068" y="4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30"/>
                    </a:lnTo>
                    <a:lnTo>
                      <a:pt x="1094" y="114"/>
                    </a:lnTo>
                    <a:lnTo>
                      <a:pt x="1090" y="170"/>
                    </a:lnTo>
                    <a:lnTo>
                      <a:pt x="1086" y="236"/>
                    </a:lnTo>
                    <a:lnTo>
                      <a:pt x="1078" y="310"/>
                    </a:lnTo>
                    <a:lnTo>
                      <a:pt x="1068" y="388"/>
                    </a:lnTo>
                    <a:lnTo>
                      <a:pt x="1054" y="470"/>
                    </a:lnTo>
                    <a:lnTo>
                      <a:pt x="1038" y="554"/>
                    </a:lnTo>
                    <a:lnTo>
                      <a:pt x="1018" y="638"/>
                    </a:lnTo>
                    <a:lnTo>
                      <a:pt x="1006" y="680"/>
                    </a:lnTo>
                    <a:lnTo>
                      <a:pt x="992" y="720"/>
                    </a:lnTo>
                    <a:lnTo>
                      <a:pt x="978" y="762"/>
                    </a:lnTo>
                    <a:lnTo>
                      <a:pt x="962" y="802"/>
                    </a:lnTo>
                    <a:lnTo>
                      <a:pt x="946" y="840"/>
                    </a:lnTo>
                    <a:lnTo>
                      <a:pt x="928" y="878"/>
                    </a:lnTo>
                    <a:lnTo>
                      <a:pt x="908" y="914"/>
                    </a:lnTo>
                    <a:lnTo>
                      <a:pt x="886" y="948"/>
                    </a:lnTo>
                    <a:lnTo>
                      <a:pt x="864" y="980"/>
                    </a:lnTo>
                    <a:lnTo>
                      <a:pt x="840" y="1010"/>
                    </a:lnTo>
                    <a:lnTo>
                      <a:pt x="840" y="1010"/>
                    </a:lnTo>
                    <a:lnTo>
                      <a:pt x="814" y="1040"/>
                    </a:lnTo>
                    <a:lnTo>
                      <a:pt x="788" y="1066"/>
                    </a:lnTo>
                    <a:lnTo>
                      <a:pt x="760" y="1088"/>
                    </a:lnTo>
                    <a:lnTo>
                      <a:pt x="730" y="1110"/>
                    </a:lnTo>
                    <a:lnTo>
                      <a:pt x="700" y="1130"/>
                    </a:lnTo>
                    <a:lnTo>
                      <a:pt x="670" y="1148"/>
                    </a:lnTo>
                    <a:lnTo>
                      <a:pt x="638" y="1162"/>
                    </a:lnTo>
                    <a:lnTo>
                      <a:pt x="606" y="1176"/>
                    </a:lnTo>
                    <a:lnTo>
                      <a:pt x="574" y="1190"/>
                    </a:lnTo>
                    <a:lnTo>
                      <a:pt x="542" y="1200"/>
                    </a:lnTo>
                    <a:lnTo>
                      <a:pt x="510" y="1210"/>
                    </a:lnTo>
                    <a:lnTo>
                      <a:pt x="478" y="1218"/>
                    </a:lnTo>
                    <a:lnTo>
                      <a:pt x="414" y="1230"/>
                    </a:lnTo>
                    <a:lnTo>
                      <a:pt x="352" y="1236"/>
                    </a:lnTo>
                    <a:lnTo>
                      <a:pt x="292" y="1240"/>
                    </a:lnTo>
                    <a:lnTo>
                      <a:pt x="238" y="1242"/>
                    </a:lnTo>
                    <a:lnTo>
                      <a:pt x="188" y="1240"/>
                    </a:lnTo>
                    <a:lnTo>
                      <a:pt x="144" y="1238"/>
                    </a:lnTo>
                    <a:lnTo>
                      <a:pt x="82" y="1232"/>
                    </a:lnTo>
                    <a:lnTo>
                      <a:pt x="60" y="1228"/>
                    </a:lnTo>
                    <a:lnTo>
                      <a:pt x="60" y="1228"/>
                    </a:lnTo>
                    <a:lnTo>
                      <a:pt x="52" y="1206"/>
                    </a:lnTo>
                    <a:lnTo>
                      <a:pt x="36" y="1146"/>
                    </a:lnTo>
                    <a:lnTo>
                      <a:pt x="26" y="1104"/>
                    </a:lnTo>
                    <a:lnTo>
                      <a:pt x="16" y="1056"/>
                    </a:lnTo>
                    <a:lnTo>
                      <a:pt x="8" y="1002"/>
                    </a:lnTo>
                    <a:lnTo>
                      <a:pt x="2" y="942"/>
                    </a:lnTo>
                    <a:lnTo>
                      <a:pt x="0" y="880"/>
                    </a:lnTo>
                    <a:lnTo>
                      <a:pt x="0" y="814"/>
                    </a:lnTo>
                    <a:lnTo>
                      <a:pt x="2" y="782"/>
                    </a:lnTo>
                    <a:lnTo>
                      <a:pt x="6" y="748"/>
                    </a:lnTo>
                    <a:lnTo>
                      <a:pt x="12" y="714"/>
                    </a:lnTo>
                    <a:lnTo>
                      <a:pt x="18" y="680"/>
                    </a:lnTo>
                    <a:lnTo>
                      <a:pt x="26" y="646"/>
                    </a:lnTo>
                    <a:lnTo>
                      <a:pt x="38" y="612"/>
                    </a:lnTo>
                    <a:lnTo>
                      <a:pt x="50" y="580"/>
                    </a:lnTo>
                    <a:lnTo>
                      <a:pt x="64" y="546"/>
                    </a:lnTo>
                    <a:lnTo>
                      <a:pt x="80" y="514"/>
                    </a:lnTo>
                    <a:lnTo>
                      <a:pt x="98" y="482"/>
                    </a:lnTo>
                    <a:lnTo>
                      <a:pt x="120" y="452"/>
                    </a:lnTo>
                    <a:lnTo>
                      <a:pt x="142" y="422"/>
                    </a:lnTo>
                    <a:lnTo>
                      <a:pt x="142" y="4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200590" y="2544382"/>
                <a:ext cx="1408875" cy="1685763"/>
              </a:xfrm>
              <a:custGeom>
                <a:avLst/>
                <a:gdLst>
                  <a:gd name="T0" fmla="*/ 458 w 1038"/>
                  <a:gd name="T1" fmla="*/ 686 h 1242"/>
                  <a:gd name="T2" fmla="*/ 542 w 1038"/>
                  <a:gd name="T3" fmla="*/ 538 h 1242"/>
                  <a:gd name="T4" fmla="*/ 636 w 1038"/>
                  <a:gd name="T5" fmla="*/ 404 h 1242"/>
                  <a:gd name="T6" fmla="*/ 732 w 1038"/>
                  <a:gd name="T7" fmla="*/ 288 h 1242"/>
                  <a:gd name="T8" fmla="*/ 824 w 1038"/>
                  <a:gd name="T9" fmla="*/ 188 h 1242"/>
                  <a:gd name="T10" fmla="*/ 908 w 1038"/>
                  <a:gd name="T11" fmla="*/ 108 h 1242"/>
                  <a:gd name="T12" fmla="*/ 1020 w 1038"/>
                  <a:gd name="T13" fmla="*/ 12 h 1242"/>
                  <a:gd name="T14" fmla="*/ 1038 w 1038"/>
                  <a:gd name="T15" fmla="*/ 0 h 1242"/>
                  <a:gd name="T16" fmla="*/ 1034 w 1038"/>
                  <a:gd name="T17" fmla="*/ 114 h 1242"/>
                  <a:gd name="T18" fmla="*/ 1026 w 1038"/>
                  <a:gd name="T19" fmla="*/ 236 h 1242"/>
                  <a:gd name="T20" fmla="*/ 1008 w 1038"/>
                  <a:gd name="T21" fmla="*/ 388 h 1242"/>
                  <a:gd name="T22" fmla="*/ 978 w 1038"/>
                  <a:gd name="T23" fmla="*/ 554 h 1242"/>
                  <a:gd name="T24" fmla="*/ 946 w 1038"/>
                  <a:gd name="T25" fmla="*/ 680 h 1242"/>
                  <a:gd name="T26" fmla="*/ 918 w 1038"/>
                  <a:gd name="T27" fmla="*/ 762 h 1242"/>
                  <a:gd name="T28" fmla="*/ 886 w 1038"/>
                  <a:gd name="T29" fmla="*/ 840 h 1242"/>
                  <a:gd name="T30" fmla="*/ 848 w 1038"/>
                  <a:gd name="T31" fmla="*/ 914 h 1242"/>
                  <a:gd name="T32" fmla="*/ 804 w 1038"/>
                  <a:gd name="T33" fmla="*/ 980 h 1242"/>
                  <a:gd name="T34" fmla="*/ 780 w 1038"/>
                  <a:gd name="T35" fmla="*/ 1010 h 1242"/>
                  <a:gd name="T36" fmla="*/ 728 w 1038"/>
                  <a:gd name="T37" fmla="*/ 1066 h 1242"/>
                  <a:gd name="T38" fmla="*/ 670 w 1038"/>
                  <a:gd name="T39" fmla="*/ 1110 h 1242"/>
                  <a:gd name="T40" fmla="*/ 610 w 1038"/>
                  <a:gd name="T41" fmla="*/ 1148 h 1242"/>
                  <a:gd name="T42" fmla="*/ 546 w 1038"/>
                  <a:gd name="T43" fmla="*/ 1176 h 1242"/>
                  <a:gd name="T44" fmla="*/ 482 w 1038"/>
                  <a:gd name="T45" fmla="*/ 1200 h 1242"/>
                  <a:gd name="T46" fmla="*/ 418 w 1038"/>
                  <a:gd name="T47" fmla="*/ 1218 h 1242"/>
                  <a:gd name="T48" fmla="*/ 292 w 1038"/>
                  <a:gd name="T49" fmla="*/ 1236 h 1242"/>
                  <a:gd name="T50" fmla="*/ 178 w 1038"/>
                  <a:gd name="T51" fmla="*/ 1242 h 1242"/>
                  <a:gd name="T52" fmla="*/ 84 w 1038"/>
                  <a:gd name="T53" fmla="*/ 1238 h 1242"/>
                  <a:gd name="T54" fmla="*/ 0 w 1038"/>
                  <a:gd name="T55" fmla="*/ 1228 h 1242"/>
                  <a:gd name="T56" fmla="*/ 12 w 1038"/>
                  <a:gd name="T57" fmla="*/ 1222 h 1242"/>
                  <a:gd name="T58" fmla="*/ 64 w 1038"/>
                  <a:gd name="T59" fmla="*/ 1186 h 1242"/>
                  <a:gd name="T60" fmla="*/ 120 w 1038"/>
                  <a:gd name="T61" fmla="*/ 1142 h 1242"/>
                  <a:gd name="T62" fmla="*/ 186 w 1038"/>
                  <a:gd name="T63" fmla="*/ 1078 h 1242"/>
                  <a:gd name="T64" fmla="*/ 260 w 1038"/>
                  <a:gd name="T65" fmla="*/ 996 h 1242"/>
                  <a:gd name="T66" fmla="*/ 338 w 1038"/>
                  <a:gd name="T67" fmla="*/ 890 h 1242"/>
                  <a:gd name="T68" fmla="*/ 418 w 1038"/>
                  <a:gd name="T69" fmla="*/ 760 h 1242"/>
                  <a:gd name="T70" fmla="*/ 458 w 1038"/>
                  <a:gd name="T71" fmla="*/ 686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8" h="1242">
                    <a:moveTo>
                      <a:pt x="458" y="686"/>
                    </a:moveTo>
                    <a:lnTo>
                      <a:pt x="458" y="686"/>
                    </a:lnTo>
                    <a:lnTo>
                      <a:pt x="498" y="610"/>
                    </a:lnTo>
                    <a:lnTo>
                      <a:pt x="542" y="538"/>
                    </a:lnTo>
                    <a:lnTo>
                      <a:pt x="588" y="470"/>
                    </a:lnTo>
                    <a:lnTo>
                      <a:pt x="636" y="404"/>
                    </a:lnTo>
                    <a:lnTo>
                      <a:pt x="684" y="344"/>
                    </a:lnTo>
                    <a:lnTo>
                      <a:pt x="732" y="288"/>
                    </a:lnTo>
                    <a:lnTo>
                      <a:pt x="778" y="234"/>
                    </a:lnTo>
                    <a:lnTo>
                      <a:pt x="824" y="188"/>
                    </a:lnTo>
                    <a:lnTo>
                      <a:pt x="868" y="146"/>
                    </a:lnTo>
                    <a:lnTo>
                      <a:pt x="908" y="108"/>
                    </a:lnTo>
                    <a:lnTo>
                      <a:pt x="976" y="48"/>
                    </a:lnTo>
                    <a:lnTo>
                      <a:pt x="1020" y="12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30"/>
                    </a:lnTo>
                    <a:lnTo>
                      <a:pt x="1034" y="114"/>
                    </a:lnTo>
                    <a:lnTo>
                      <a:pt x="1030" y="170"/>
                    </a:lnTo>
                    <a:lnTo>
                      <a:pt x="1026" y="236"/>
                    </a:lnTo>
                    <a:lnTo>
                      <a:pt x="1018" y="310"/>
                    </a:lnTo>
                    <a:lnTo>
                      <a:pt x="1008" y="388"/>
                    </a:lnTo>
                    <a:lnTo>
                      <a:pt x="994" y="470"/>
                    </a:lnTo>
                    <a:lnTo>
                      <a:pt x="978" y="554"/>
                    </a:lnTo>
                    <a:lnTo>
                      <a:pt x="958" y="638"/>
                    </a:lnTo>
                    <a:lnTo>
                      <a:pt x="946" y="680"/>
                    </a:lnTo>
                    <a:lnTo>
                      <a:pt x="932" y="720"/>
                    </a:lnTo>
                    <a:lnTo>
                      <a:pt x="918" y="762"/>
                    </a:lnTo>
                    <a:lnTo>
                      <a:pt x="902" y="802"/>
                    </a:lnTo>
                    <a:lnTo>
                      <a:pt x="886" y="840"/>
                    </a:lnTo>
                    <a:lnTo>
                      <a:pt x="868" y="878"/>
                    </a:lnTo>
                    <a:lnTo>
                      <a:pt x="848" y="914"/>
                    </a:lnTo>
                    <a:lnTo>
                      <a:pt x="826" y="948"/>
                    </a:lnTo>
                    <a:lnTo>
                      <a:pt x="804" y="980"/>
                    </a:lnTo>
                    <a:lnTo>
                      <a:pt x="780" y="1010"/>
                    </a:lnTo>
                    <a:lnTo>
                      <a:pt x="780" y="1010"/>
                    </a:lnTo>
                    <a:lnTo>
                      <a:pt x="754" y="1040"/>
                    </a:lnTo>
                    <a:lnTo>
                      <a:pt x="728" y="1066"/>
                    </a:lnTo>
                    <a:lnTo>
                      <a:pt x="700" y="1088"/>
                    </a:lnTo>
                    <a:lnTo>
                      <a:pt x="670" y="1110"/>
                    </a:lnTo>
                    <a:lnTo>
                      <a:pt x="640" y="1130"/>
                    </a:lnTo>
                    <a:lnTo>
                      <a:pt x="610" y="1148"/>
                    </a:lnTo>
                    <a:lnTo>
                      <a:pt x="578" y="1162"/>
                    </a:lnTo>
                    <a:lnTo>
                      <a:pt x="546" y="1176"/>
                    </a:lnTo>
                    <a:lnTo>
                      <a:pt x="514" y="1190"/>
                    </a:lnTo>
                    <a:lnTo>
                      <a:pt x="482" y="1200"/>
                    </a:lnTo>
                    <a:lnTo>
                      <a:pt x="450" y="1210"/>
                    </a:lnTo>
                    <a:lnTo>
                      <a:pt x="418" y="1218"/>
                    </a:lnTo>
                    <a:lnTo>
                      <a:pt x="354" y="1230"/>
                    </a:lnTo>
                    <a:lnTo>
                      <a:pt x="292" y="1236"/>
                    </a:lnTo>
                    <a:lnTo>
                      <a:pt x="232" y="1240"/>
                    </a:lnTo>
                    <a:lnTo>
                      <a:pt x="178" y="1242"/>
                    </a:lnTo>
                    <a:lnTo>
                      <a:pt x="128" y="1240"/>
                    </a:lnTo>
                    <a:lnTo>
                      <a:pt x="84" y="1238"/>
                    </a:lnTo>
                    <a:lnTo>
                      <a:pt x="22" y="1232"/>
                    </a:lnTo>
                    <a:lnTo>
                      <a:pt x="0" y="1228"/>
                    </a:lnTo>
                    <a:lnTo>
                      <a:pt x="0" y="1228"/>
                    </a:lnTo>
                    <a:lnTo>
                      <a:pt x="12" y="1222"/>
                    </a:lnTo>
                    <a:lnTo>
                      <a:pt x="42" y="1202"/>
                    </a:lnTo>
                    <a:lnTo>
                      <a:pt x="64" y="1186"/>
                    </a:lnTo>
                    <a:lnTo>
                      <a:pt x="90" y="1166"/>
                    </a:lnTo>
                    <a:lnTo>
                      <a:pt x="120" y="1142"/>
                    </a:lnTo>
                    <a:lnTo>
                      <a:pt x="152" y="1112"/>
                    </a:lnTo>
                    <a:lnTo>
                      <a:pt x="186" y="1078"/>
                    </a:lnTo>
                    <a:lnTo>
                      <a:pt x="222" y="1040"/>
                    </a:lnTo>
                    <a:lnTo>
                      <a:pt x="260" y="996"/>
                    </a:lnTo>
                    <a:lnTo>
                      <a:pt x="298" y="946"/>
                    </a:lnTo>
                    <a:lnTo>
                      <a:pt x="338" y="890"/>
                    </a:lnTo>
                    <a:lnTo>
                      <a:pt x="378" y="828"/>
                    </a:lnTo>
                    <a:lnTo>
                      <a:pt x="418" y="760"/>
                    </a:lnTo>
                    <a:lnTo>
                      <a:pt x="458" y="686"/>
                    </a:lnTo>
                    <a:lnTo>
                      <a:pt x="458" y="6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7" name="Group 46"/>
            <p:cNvGrpSpPr>
              <a:grpSpLocks/>
            </p:cNvGrpSpPr>
            <p:nvPr/>
          </p:nvGrpSpPr>
          <p:grpSpPr bwMode="auto">
            <a:xfrm>
              <a:off x="1155700" y="169863"/>
              <a:ext cx="1773238" cy="3116263"/>
              <a:chOff x="2680417" y="340131"/>
              <a:chExt cx="1772630" cy="3116355"/>
            </a:xfrm>
          </p:grpSpPr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2680417" y="340131"/>
                <a:ext cx="1772630" cy="3116355"/>
              </a:xfrm>
              <a:custGeom>
                <a:avLst/>
                <a:gdLst>
                  <a:gd name="T0" fmla="*/ 1306 w 1306"/>
                  <a:gd name="T1" fmla="*/ 1340 h 2296"/>
                  <a:gd name="T2" fmla="*/ 1298 w 1306"/>
                  <a:gd name="T3" fmla="*/ 1228 h 2296"/>
                  <a:gd name="T4" fmla="*/ 1276 w 1306"/>
                  <a:gd name="T5" fmla="*/ 1114 h 2296"/>
                  <a:gd name="T6" fmla="*/ 1244 w 1306"/>
                  <a:gd name="T7" fmla="*/ 1000 h 2296"/>
                  <a:gd name="T8" fmla="*/ 1204 w 1306"/>
                  <a:gd name="T9" fmla="*/ 884 h 2296"/>
                  <a:gd name="T10" fmla="*/ 1154 w 1306"/>
                  <a:gd name="T11" fmla="*/ 770 h 2296"/>
                  <a:gd name="T12" fmla="*/ 1098 w 1306"/>
                  <a:gd name="T13" fmla="*/ 658 h 2296"/>
                  <a:gd name="T14" fmla="*/ 1040 w 1306"/>
                  <a:gd name="T15" fmla="*/ 552 h 2296"/>
                  <a:gd name="T16" fmla="*/ 918 w 1306"/>
                  <a:gd name="T17" fmla="*/ 356 h 2296"/>
                  <a:gd name="T18" fmla="*/ 804 w 1306"/>
                  <a:gd name="T19" fmla="*/ 192 h 2296"/>
                  <a:gd name="T20" fmla="*/ 680 w 1306"/>
                  <a:gd name="T21" fmla="*/ 32 h 2296"/>
                  <a:gd name="T22" fmla="*/ 652 w 1306"/>
                  <a:gd name="T23" fmla="*/ 0 h 2296"/>
                  <a:gd name="T24" fmla="*/ 552 w 1306"/>
                  <a:gd name="T25" fmla="*/ 126 h 2296"/>
                  <a:gd name="T26" fmla="*/ 446 w 1306"/>
                  <a:gd name="T27" fmla="*/ 270 h 2296"/>
                  <a:gd name="T28" fmla="*/ 326 w 1306"/>
                  <a:gd name="T29" fmla="*/ 450 h 2296"/>
                  <a:gd name="T30" fmla="*/ 236 w 1306"/>
                  <a:gd name="T31" fmla="*/ 604 h 2296"/>
                  <a:gd name="T32" fmla="*/ 180 w 1306"/>
                  <a:gd name="T33" fmla="*/ 714 h 2296"/>
                  <a:gd name="T34" fmla="*/ 126 w 1306"/>
                  <a:gd name="T35" fmla="*/ 826 h 2296"/>
                  <a:gd name="T36" fmla="*/ 80 w 1306"/>
                  <a:gd name="T37" fmla="*/ 942 h 2296"/>
                  <a:gd name="T38" fmla="*/ 44 w 1306"/>
                  <a:gd name="T39" fmla="*/ 1056 h 2296"/>
                  <a:gd name="T40" fmla="*/ 18 w 1306"/>
                  <a:gd name="T41" fmla="*/ 1172 h 2296"/>
                  <a:gd name="T42" fmla="*/ 2 w 1306"/>
                  <a:gd name="T43" fmla="*/ 1284 h 2296"/>
                  <a:gd name="T44" fmla="*/ 0 w 1306"/>
                  <a:gd name="T45" fmla="*/ 1340 h 2296"/>
                  <a:gd name="T46" fmla="*/ 8 w 1306"/>
                  <a:gd name="T47" fmla="*/ 1448 h 2296"/>
                  <a:gd name="T48" fmla="*/ 28 w 1306"/>
                  <a:gd name="T49" fmla="*/ 1550 h 2296"/>
                  <a:gd name="T50" fmla="*/ 62 w 1306"/>
                  <a:gd name="T51" fmla="*/ 1646 h 2296"/>
                  <a:gd name="T52" fmla="*/ 102 w 1306"/>
                  <a:gd name="T53" fmla="*/ 1736 h 2296"/>
                  <a:gd name="T54" fmla="*/ 152 w 1306"/>
                  <a:gd name="T55" fmla="*/ 1822 h 2296"/>
                  <a:gd name="T56" fmla="*/ 208 w 1306"/>
                  <a:gd name="T57" fmla="*/ 1900 h 2296"/>
                  <a:gd name="T58" fmla="*/ 266 w 1306"/>
                  <a:gd name="T59" fmla="*/ 1972 h 2296"/>
                  <a:gd name="T60" fmla="*/ 326 w 1306"/>
                  <a:gd name="T61" fmla="*/ 2038 h 2296"/>
                  <a:gd name="T62" fmla="*/ 446 w 1306"/>
                  <a:gd name="T63" fmla="*/ 2148 h 2296"/>
                  <a:gd name="T64" fmla="*/ 552 w 1306"/>
                  <a:gd name="T65" fmla="*/ 2228 h 2296"/>
                  <a:gd name="T66" fmla="*/ 624 w 1306"/>
                  <a:gd name="T67" fmla="*/ 2278 h 2296"/>
                  <a:gd name="T68" fmla="*/ 652 w 1306"/>
                  <a:gd name="T69" fmla="*/ 2296 h 2296"/>
                  <a:gd name="T70" fmla="*/ 714 w 1306"/>
                  <a:gd name="T71" fmla="*/ 2258 h 2296"/>
                  <a:gd name="T72" fmla="*/ 804 w 1306"/>
                  <a:gd name="T73" fmla="*/ 2192 h 2296"/>
                  <a:gd name="T74" fmla="*/ 918 w 1306"/>
                  <a:gd name="T75" fmla="*/ 2096 h 2296"/>
                  <a:gd name="T76" fmla="*/ 1010 w 1306"/>
                  <a:gd name="T77" fmla="*/ 2006 h 2296"/>
                  <a:gd name="T78" fmla="*/ 1070 w 1306"/>
                  <a:gd name="T79" fmla="*/ 1938 h 2296"/>
                  <a:gd name="T80" fmla="*/ 1126 w 1306"/>
                  <a:gd name="T81" fmla="*/ 1862 h 2296"/>
                  <a:gd name="T82" fmla="*/ 1180 w 1306"/>
                  <a:gd name="T83" fmla="*/ 1780 h 2296"/>
                  <a:gd name="T84" fmla="*/ 1226 w 1306"/>
                  <a:gd name="T85" fmla="*/ 1692 h 2296"/>
                  <a:gd name="T86" fmla="*/ 1262 w 1306"/>
                  <a:gd name="T87" fmla="*/ 1598 h 2296"/>
                  <a:gd name="T88" fmla="*/ 1288 w 1306"/>
                  <a:gd name="T89" fmla="*/ 1500 h 2296"/>
                  <a:gd name="T90" fmla="*/ 1304 w 1306"/>
                  <a:gd name="T91" fmla="*/ 1394 h 2296"/>
                  <a:gd name="T92" fmla="*/ 1306 w 1306"/>
                  <a:gd name="T93" fmla="*/ 1340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06" h="2296">
                    <a:moveTo>
                      <a:pt x="1306" y="1340"/>
                    </a:moveTo>
                    <a:lnTo>
                      <a:pt x="1306" y="1340"/>
                    </a:lnTo>
                    <a:lnTo>
                      <a:pt x="1304" y="1284"/>
                    </a:lnTo>
                    <a:lnTo>
                      <a:pt x="1298" y="1228"/>
                    </a:lnTo>
                    <a:lnTo>
                      <a:pt x="1288" y="1172"/>
                    </a:lnTo>
                    <a:lnTo>
                      <a:pt x="1276" y="1114"/>
                    </a:lnTo>
                    <a:lnTo>
                      <a:pt x="1262" y="1056"/>
                    </a:lnTo>
                    <a:lnTo>
                      <a:pt x="1244" y="1000"/>
                    </a:lnTo>
                    <a:lnTo>
                      <a:pt x="1226" y="942"/>
                    </a:lnTo>
                    <a:lnTo>
                      <a:pt x="1204" y="884"/>
                    </a:lnTo>
                    <a:lnTo>
                      <a:pt x="1180" y="826"/>
                    </a:lnTo>
                    <a:lnTo>
                      <a:pt x="1154" y="770"/>
                    </a:lnTo>
                    <a:lnTo>
                      <a:pt x="1126" y="714"/>
                    </a:lnTo>
                    <a:lnTo>
                      <a:pt x="1098" y="658"/>
                    </a:lnTo>
                    <a:lnTo>
                      <a:pt x="1070" y="604"/>
                    </a:lnTo>
                    <a:lnTo>
                      <a:pt x="1040" y="552"/>
                    </a:lnTo>
                    <a:lnTo>
                      <a:pt x="978" y="450"/>
                    </a:lnTo>
                    <a:lnTo>
                      <a:pt x="918" y="356"/>
                    </a:lnTo>
                    <a:lnTo>
                      <a:pt x="860" y="270"/>
                    </a:lnTo>
                    <a:lnTo>
                      <a:pt x="804" y="192"/>
                    </a:lnTo>
                    <a:lnTo>
                      <a:pt x="754" y="126"/>
                    </a:lnTo>
                    <a:lnTo>
                      <a:pt x="680" y="32"/>
                    </a:lnTo>
                    <a:lnTo>
                      <a:pt x="652" y="0"/>
                    </a:lnTo>
                    <a:lnTo>
                      <a:pt x="652" y="0"/>
                    </a:lnTo>
                    <a:lnTo>
                      <a:pt x="624" y="32"/>
                    </a:lnTo>
                    <a:lnTo>
                      <a:pt x="552" y="126"/>
                    </a:lnTo>
                    <a:lnTo>
                      <a:pt x="502" y="192"/>
                    </a:lnTo>
                    <a:lnTo>
                      <a:pt x="446" y="270"/>
                    </a:lnTo>
                    <a:lnTo>
                      <a:pt x="388" y="356"/>
                    </a:lnTo>
                    <a:lnTo>
                      <a:pt x="326" y="450"/>
                    </a:lnTo>
                    <a:lnTo>
                      <a:pt x="266" y="552"/>
                    </a:lnTo>
                    <a:lnTo>
                      <a:pt x="236" y="604"/>
                    </a:lnTo>
                    <a:lnTo>
                      <a:pt x="208" y="658"/>
                    </a:lnTo>
                    <a:lnTo>
                      <a:pt x="180" y="714"/>
                    </a:lnTo>
                    <a:lnTo>
                      <a:pt x="152" y="770"/>
                    </a:lnTo>
                    <a:lnTo>
                      <a:pt x="126" y="826"/>
                    </a:lnTo>
                    <a:lnTo>
                      <a:pt x="102" y="884"/>
                    </a:lnTo>
                    <a:lnTo>
                      <a:pt x="80" y="942"/>
                    </a:lnTo>
                    <a:lnTo>
                      <a:pt x="62" y="1000"/>
                    </a:lnTo>
                    <a:lnTo>
                      <a:pt x="44" y="1056"/>
                    </a:lnTo>
                    <a:lnTo>
                      <a:pt x="28" y="1114"/>
                    </a:lnTo>
                    <a:lnTo>
                      <a:pt x="18" y="1172"/>
                    </a:lnTo>
                    <a:lnTo>
                      <a:pt x="8" y="1228"/>
                    </a:lnTo>
                    <a:lnTo>
                      <a:pt x="2" y="1284"/>
                    </a:lnTo>
                    <a:lnTo>
                      <a:pt x="0" y="1340"/>
                    </a:lnTo>
                    <a:lnTo>
                      <a:pt x="0" y="1340"/>
                    </a:lnTo>
                    <a:lnTo>
                      <a:pt x="2" y="1394"/>
                    </a:lnTo>
                    <a:lnTo>
                      <a:pt x="8" y="1448"/>
                    </a:lnTo>
                    <a:lnTo>
                      <a:pt x="18" y="1500"/>
                    </a:lnTo>
                    <a:lnTo>
                      <a:pt x="28" y="1550"/>
                    </a:lnTo>
                    <a:lnTo>
                      <a:pt x="44" y="1598"/>
                    </a:lnTo>
                    <a:lnTo>
                      <a:pt x="62" y="1646"/>
                    </a:lnTo>
                    <a:lnTo>
                      <a:pt x="80" y="1692"/>
                    </a:lnTo>
                    <a:lnTo>
                      <a:pt x="102" y="1736"/>
                    </a:lnTo>
                    <a:lnTo>
                      <a:pt x="126" y="1780"/>
                    </a:lnTo>
                    <a:lnTo>
                      <a:pt x="152" y="1822"/>
                    </a:lnTo>
                    <a:lnTo>
                      <a:pt x="180" y="1862"/>
                    </a:lnTo>
                    <a:lnTo>
                      <a:pt x="208" y="1900"/>
                    </a:lnTo>
                    <a:lnTo>
                      <a:pt x="236" y="1938"/>
                    </a:lnTo>
                    <a:lnTo>
                      <a:pt x="266" y="1972"/>
                    </a:lnTo>
                    <a:lnTo>
                      <a:pt x="296" y="2006"/>
                    </a:lnTo>
                    <a:lnTo>
                      <a:pt x="326" y="2038"/>
                    </a:lnTo>
                    <a:lnTo>
                      <a:pt x="388" y="2096"/>
                    </a:lnTo>
                    <a:lnTo>
                      <a:pt x="446" y="2148"/>
                    </a:lnTo>
                    <a:lnTo>
                      <a:pt x="502" y="2192"/>
                    </a:lnTo>
                    <a:lnTo>
                      <a:pt x="552" y="2228"/>
                    </a:lnTo>
                    <a:lnTo>
                      <a:pt x="592" y="2258"/>
                    </a:lnTo>
                    <a:lnTo>
                      <a:pt x="624" y="2278"/>
                    </a:lnTo>
                    <a:lnTo>
                      <a:pt x="652" y="2296"/>
                    </a:lnTo>
                    <a:lnTo>
                      <a:pt x="652" y="2296"/>
                    </a:lnTo>
                    <a:lnTo>
                      <a:pt x="680" y="2278"/>
                    </a:lnTo>
                    <a:lnTo>
                      <a:pt x="714" y="2258"/>
                    </a:lnTo>
                    <a:lnTo>
                      <a:pt x="754" y="2228"/>
                    </a:lnTo>
                    <a:lnTo>
                      <a:pt x="804" y="2192"/>
                    </a:lnTo>
                    <a:lnTo>
                      <a:pt x="860" y="2148"/>
                    </a:lnTo>
                    <a:lnTo>
                      <a:pt x="918" y="2096"/>
                    </a:lnTo>
                    <a:lnTo>
                      <a:pt x="978" y="2038"/>
                    </a:lnTo>
                    <a:lnTo>
                      <a:pt x="1010" y="2006"/>
                    </a:lnTo>
                    <a:lnTo>
                      <a:pt x="1040" y="1972"/>
                    </a:lnTo>
                    <a:lnTo>
                      <a:pt x="1070" y="1938"/>
                    </a:lnTo>
                    <a:lnTo>
                      <a:pt x="1098" y="1900"/>
                    </a:lnTo>
                    <a:lnTo>
                      <a:pt x="1126" y="1862"/>
                    </a:lnTo>
                    <a:lnTo>
                      <a:pt x="1154" y="1822"/>
                    </a:lnTo>
                    <a:lnTo>
                      <a:pt x="1180" y="1780"/>
                    </a:lnTo>
                    <a:lnTo>
                      <a:pt x="1204" y="1736"/>
                    </a:lnTo>
                    <a:lnTo>
                      <a:pt x="1226" y="1692"/>
                    </a:lnTo>
                    <a:lnTo>
                      <a:pt x="1244" y="1646"/>
                    </a:lnTo>
                    <a:lnTo>
                      <a:pt x="1262" y="1598"/>
                    </a:lnTo>
                    <a:lnTo>
                      <a:pt x="1276" y="1550"/>
                    </a:lnTo>
                    <a:lnTo>
                      <a:pt x="1288" y="1500"/>
                    </a:lnTo>
                    <a:lnTo>
                      <a:pt x="1298" y="1448"/>
                    </a:lnTo>
                    <a:lnTo>
                      <a:pt x="1304" y="1394"/>
                    </a:lnTo>
                    <a:lnTo>
                      <a:pt x="1306" y="1340"/>
                    </a:lnTo>
                    <a:lnTo>
                      <a:pt x="1306" y="1340"/>
                    </a:lnTo>
                    <a:close/>
                  </a:path>
                </a:pathLst>
              </a:custGeom>
              <a:solidFill>
                <a:srgbClr val="365D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190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2680417" y="340131"/>
                <a:ext cx="979969" cy="3116355"/>
              </a:xfrm>
              <a:custGeom>
                <a:avLst/>
                <a:gdLst>
                  <a:gd name="T0" fmla="*/ 652 w 722"/>
                  <a:gd name="T1" fmla="*/ 1284 h 2296"/>
                  <a:gd name="T2" fmla="*/ 678 w 722"/>
                  <a:gd name="T3" fmla="*/ 1164 h 2296"/>
                  <a:gd name="T4" fmla="*/ 698 w 722"/>
                  <a:gd name="T5" fmla="*/ 1044 h 2296"/>
                  <a:gd name="T6" fmla="*/ 710 w 722"/>
                  <a:gd name="T7" fmla="*/ 926 h 2296"/>
                  <a:gd name="T8" fmla="*/ 722 w 722"/>
                  <a:gd name="T9" fmla="*/ 702 h 2296"/>
                  <a:gd name="T10" fmla="*/ 718 w 722"/>
                  <a:gd name="T11" fmla="*/ 494 h 2296"/>
                  <a:gd name="T12" fmla="*/ 704 w 722"/>
                  <a:gd name="T13" fmla="*/ 314 h 2296"/>
                  <a:gd name="T14" fmla="*/ 684 w 722"/>
                  <a:gd name="T15" fmla="*/ 168 h 2296"/>
                  <a:gd name="T16" fmla="*/ 660 w 722"/>
                  <a:gd name="T17" fmla="*/ 28 h 2296"/>
                  <a:gd name="T18" fmla="*/ 652 w 722"/>
                  <a:gd name="T19" fmla="*/ 0 h 2296"/>
                  <a:gd name="T20" fmla="*/ 552 w 722"/>
                  <a:gd name="T21" fmla="*/ 126 h 2296"/>
                  <a:gd name="T22" fmla="*/ 446 w 722"/>
                  <a:gd name="T23" fmla="*/ 270 h 2296"/>
                  <a:gd name="T24" fmla="*/ 326 w 722"/>
                  <a:gd name="T25" fmla="*/ 450 h 2296"/>
                  <a:gd name="T26" fmla="*/ 236 w 722"/>
                  <a:gd name="T27" fmla="*/ 604 h 2296"/>
                  <a:gd name="T28" fmla="*/ 180 w 722"/>
                  <a:gd name="T29" fmla="*/ 714 h 2296"/>
                  <a:gd name="T30" fmla="*/ 126 w 722"/>
                  <a:gd name="T31" fmla="*/ 826 h 2296"/>
                  <a:gd name="T32" fmla="*/ 80 w 722"/>
                  <a:gd name="T33" fmla="*/ 942 h 2296"/>
                  <a:gd name="T34" fmla="*/ 44 w 722"/>
                  <a:gd name="T35" fmla="*/ 1056 h 2296"/>
                  <a:gd name="T36" fmla="*/ 18 w 722"/>
                  <a:gd name="T37" fmla="*/ 1172 h 2296"/>
                  <a:gd name="T38" fmla="*/ 2 w 722"/>
                  <a:gd name="T39" fmla="*/ 1284 h 2296"/>
                  <a:gd name="T40" fmla="*/ 0 w 722"/>
                  <a:gd name="T41" fmla="*/ 1340 h 2296"/>
                  <a:gd name="T42" fmla="*/ 8 w 722"/>
                  <a:gd name="T43" fmla="*/ 1448 h 2296"/>
                  <a:gd name="T44" fmla="*/ 28 w 722"/>
                  <a:gd name="T45" fmla="*/ 1550 h 2296"/>
                  <a:gd name="T46" fmla="*/ 62 w 722"/>
                  <a:gd name="T47" fmla="*/ 1646 h 2296"/>
                  <a:gd name="T48" fmla="*/ 102 w 722"/>
                  <a:gd name="T49" fmla="*/ 1736 h 2296"/>
                  <a:gd name="T50" fmla="*/ 152 w 722"/>
                  <a:gd name="T51" fmla="*/ 1822 h 2296"/>
                  <a:gd name="T52" fmla="*/ 208 w 722"/>
                  <a:gd name="T53" fmla="*/ 1900 h 2296"/>
                  <a:gd name="T54" fmla="*/ 266 w 722"/>
                  <a:gd name="T55" fmla="*/ 1972 h 2296"/>
                  <a:gd name="T56" fmla="*/ 326 w 722"/>
                  <a:gd name="T57" fmla="*/ 2038 h 2296"/>
                  <a:gd name="T58" fmla="*/ 446 w 722"/>
                  <a:gd name="T59" fmla="*/ 2148 h 2296"/>
                  <a:gd name="T60" fmla="*/ 552 w 722"/>
                  <a:gd name="T61" fmla="*/ 2228 h 2296"/>
                  <a:gd name="T62" fmla="*/ 624 w 722"/>
                  <a:gd name="T63" fmla="*/ 2278 h 2296"/>
                  <a:gd name="T64" fmla="*/ 652 w 722"/>
                  <a:gd name="T65" fmla="*/ 2296 h 2296"/>
                  <a:gd name="T66" fmla="*/ 632 w 722"/>
                  <a:gd name="T67" fmla="*/ 2228 h 2296"/>
                  <a:gd name="T68" fmla="*/ 612 w 722"/>
                  <a:gd name="T69" fmla="*/ 2144 h 2296"/>
                  <a:gd name="T70" fmla="*/ 594 w 722"/>
                  <a:gd name="T71" fmla="*/ 2030 h 2296"/>
                  <a:gd name="T72" fmla="*/ 584 w 722"/>
                  <a:gd name="T73" fmla="*/ 1886 h 2296"/>
                  <a:gd name="T74" fmla="*/ 588 w 722"/>
                  <a:gd name="T75" fmla="*/ 1712 h 2296"/>
                  <a:gd name="T76" fmla="*/ 602 w 722"/>
                  <a:gd name="T77" fmla="*/ 1564 h 2296"/>
                  <a:gd name="T78" fmla="*/ 618 w 722"/>
                  <a:gd name="T79" fmla="*/ 1458 h 2296"/>
                  <a:gd name="T80" fmla="*/ 640 w 722"/>
                  <a:gd name="T81" fmla="*/ 1344 h 2296"/>
                  <a:gd name="T82" fmla="*/ 652 w 722"/>
                  <a:gd name="T83" fmla="*/ 1284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22" h="2296">
                    <a:moveTo>
                      <a:pt x="652" y="1284"/>
                    </a:moveTo>
                    <a:lnTo>
                      <a:pt x="652" y="1284"/>
                    </a:lnTo>
                    <a:lnTo>
                      <a:pt x="666" y="1224"/>
                    </a:lnTo>
                    <a:lnTo>
                      <a:pt x="678" y="1164"/>
                    </a:lnTo>
                    <a:lnTo>
                      <a:pt x="688" y="1104"/>
                    </a:lnTo>
                    <a:lnTo>
                      <a:pt x="698" y="1044"/>
                    </a:lnTo>
                    <a:lnTo>
                      <a:pt x="704" y="986"/>
                    </a:lnTo>
                    <a:lnTo>
                      <a:pt x="710" y="926"/>
                    </a:lnTo>
                    <a:lnTo>
                      <a:pt x="718" y="812"/>
                    </a:lnTo>
                    <a:lnTo>
                      <a:pt x="722" y="702"/>
                    </a:lnTo>
                    <a:lnTo>
                      <a:pt x="722" y="596"/>
                    </a:lnTo>
                    <a:lnTo>
                      <a:pt x="718" y="494"/>
                    </a:lnTo>
                    <a:lnTo>
                      <a:pt x="712" y="400"/>
                    </a:lnTo>
                    <a:lnTo>
                      <a:pt x="704" y="314"/>
                    </a:lnTo>
                    <a:lnTo>
                      <a:pt x="694" y="236"/>
                    </a:lnTo>
                    <a:lnTo>
                      <a:pt x="684" y="168"/>
                    </a:lnTo>
                    <a:lnTo>
                      <a:pt x="674" y="110"/>
                    </a:lnTo>
                    <a:lnTo>
                      <a:pt x="660" y="28"/>
                    </a:lnTo>
                    <a:lnTo>
                      <a:pt x="652" y="0"/>
                    </a:lnTo>
                    <a:lnTo>
                      <a:pt x="652" y="0"/>
                    </a:lnTo>
                    <a:lnTo>
                      <a:pt x="624" y="32"/>
                    </a:lnTo>
                    <a:lnTo>
                      <a:pt x="552" y="126"/>
                    </a:lnTo>
                    <a:lnTo>
                      <a:pt x="502" y="192"/>
                    </a:lnTo>
                    <a:lnTo>
                      <a:pt x="446" y="270"/>
                    </a:lnTo>
                    <a:lnTo>
                      <a:pt x="388" y="356"/>
                    </a:lnTo>
                    <a:lnTo>
                      <a:pt x="326" y="450"/>
                    </a:lnTo>
                    <a:lnTo>
                      <a:pt x="266" y="552"/>
                    </a:lnTo>
                    <a:lnTo>
                      <a:pt x="236" y="604"/>
                    </a:lnTo>
                    <a:lnTo>
                      <a:pt x="208" y="658"/>
                    </a:lnTo>
                    <a:lnTo>
                      <a:pt x="180" y="714"/>
                    </a:lnTo>
                    <a:lnTo>
                      <a:pt x="152" y="770"/>
                    </a:lnTo>
                    <a:lnTo>
                      <a:pt x="126" y="826"/>
                    </a:lnTo>
                    <a:lnTo>
                      <a:pt x="102" y="884"/>
                    </a:lnTo>
                    <a:lnTo>
                      <a:pt x="80" y="942"/>
                    </a:lnTo>
                    <a:lnTo>
                      <a:pt x="62" y="1000"/>
                    </a:lnTo>
                    <a:lnTo>
                      <a:pt x="44" y="1056"/>
                    </a:lnTo>
                    <a:lnTo>
                      <a:pt x="28" y="1114"/>
                    </a:lnTo>
                    <a:lnTo>
                      <a:pt x="18" y="1172"/>
                    </a:lnTo>
                    <a:lnTo>
                      <a:pt x="8" y="1228"/>
                    </a:lnTo>
                    <a:lnTo>
                      <a:pt x="2" y="1284"/>
                    </a:lnTo>
                    <a:lnTo>
                      <a:pt x="0" y="1340"/>
                    </a:lnTo>
                    <a:lnTo>
                      <a:pt x="0" y="1340"/>
                    </a:lnTo>
                    <a:lnTo>
                      <a:pt x="2" y="1394"/>
                    </a:lnTo>
                    <a:lnTo>
                      <a:pt x="8" y="1448"/>
                    </a:lnTo>
                    <a:lnTo>
                      <a:pt x="18" y="1500"/>
                    </a:lnTo>
                    <a:lnTo>
                      <a:pt x="28" y="1550"/>
                    </a:lnTo>
                    <a:lnTo>
                      <a:pt x="44" y="1598"/>
                    </a:lnTo>
                    <a:lnTo>
                      <a:pt x="62" y="1646"/>
                    </a:lnTo>
                    <a:lnTo>
                      <a:pt x="80" y="1692"/>
                    </a:lnTo>
                    <a:lnTo>
                      <a:pt x="102" y="1736"/>
                    </a:lnTo>
                    <a:lnTo>
                      <a:pt x="126" y="1780"/>
                    </a:lnTo>
                    <a:lnTo>
                      <a:pt x="152" y="1822"/>
                    </a:lnTo>
                    <a:lnTo>
                      <a:pt x="180" y="1862"/>
                    </a:lnTo>
                    <a:lnTo>
                      <a:pt x="208" y="1900"/>
                    </a:lnTo>
                    <a:lnTo>
                      <a:pt x="236" y="1938"/>
                    </a:lnTo>
                    <a:lnTo>
                      <a:pt x="266" y="1972"/>
                    </a:lnTo>
                    <a:lnTo>
                      <a:pt x="296" y="2006"/>
                    </a:lnTo>
                    <a:lnTo>
                      <a:pt x="326" y="2038"/>
                    </a:lnTo>
                    <a:lnTo>
                      <a:pt x="388" y="2096"/>
                    </a:lnTo>
                    <a:lnTo>
                      <a:pt x="446" y="2148"/>
                    </a:lnTo>
                    <a:lnTo>
                      <a:pt x="502" y="2192"/>
                    </a:lnTo>
                    <a:lnTo>
                      <a:pt x="552" y="2228"/>
                    </a:lnTo>
                    <a:lnTo>
                      <a:pt x="592" y="2258"/>
                    </a:lnTo>
                    <a:lnTo>
                      <a:pt x="624" y="2278"/>
                    </a:lnTo>
                    <a:lnTo>
                      <a:pt x="652" y="2296"/>
                    </a:lnTo>
                    <a:lnTo>
                      <a:pt x="652" y="2296"/>
                    </a:lnTo>
                    <a:lnTo>
                      <a:pt x="646" y="2278"/>
                    </a:lnTo>
                    <a:lnTo>
                      <a:pt x="632" y="2228"/>
                    </a:lnTo>
                    <a:lnTo>
                      <a:pt x="622" y="2190"/>
                    </a:lnTo>
                    <a:lnTo>
                      <a:pt x="612" y="2144"/>
                    </a:lnTo>
                    <a:lnTo>
                      <a:pt x="602" y="2092"/>
                    </a:lnTo>
                    <a:lnTo>
                      <a:pt x="594" y="2030"/>
                    </a:lnTo>
                    <a:lnTo>
                      <a:pt x="588" y="1962"/>
                    </a:lnTo>
                    <a:lnTo>
                      <a:pt x="584" y="1886"/>
                    </a:lnTo>
                    <a:lnTo>
                      <a:pt x="584" y="1804"/>
                    </a:lnTo>
                    <a:lnTo>
                      <a:pt x="588" y="1712"/>
                    </a:lnTo>
                    <a:lnTo>
                      <a:pt x="596" y="1616"/>
                    </a:lnTo>
                    <a:lnTo>
                      <a:pt x="602" y="1564"/>
                    </a:lnTo>
                    <a:lnTo>
                      <a:pt x="608" y="1512"/>
                    </a:lnTo>
                    <a:lnTo>
                      <a:pt x="618" y="1458"/>
                    </a:lnTo>
                    <a:lnTo>
                      <a:pt x="628" y="1402"/>
                    </a:lnTo>
                    <a:lnTo>
                      <a:pt x="640" y="1344"/>
                    </a:lnTo>
                    <a:lnTo>
                      <a:pt x="652" y="1284"/>
                    </a:lnTo>
                    <a:lnTo>
                      <a:pt x="652" y="1284"/>
                    </a:lnTo>
                    <a:close/>
                  </a:path>
                </a:pathLst>
              </a:custGeom>
              <a:solidFill>
                <a:srgbClr val="59991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190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16728" y="5159694"/>
              <a:ext cx="3898158" cy="678649"/>
            </a:xfrm>
            <a:custGeom>
              <a:avLst/>
              <a:gdLst>
                <a:gd name="T0" fmla="*/ 2872 w 2872"/>
                <a:gd name="T1" fmla="*/ 500 h 500"/>
                <a:gd name="T2" fmla="*/ 2872 w 2872"/>
                <a:gd name="T3" fmla="*/ 500 h 500"/>
                <a:gd name="T4" fmla="*/ 2844 w 2872"/>
                <a:gd name="T5" fmla="*/ 478 h 500"/>
                <a:gd name="T6" fmla="*/ 2808 w 2872"/>
                <a:gd name="T7" fmla="*/ 454 h 500"/>
                <a:gd name="T8" fmla="*/ 2760 w 2872"/>
                <a:gd name="T9" fmla="*/ 422 h 500"/>
                <a:gd name="T10" fmla="*/ 2698 w 2872"/>
                <a:gd name="T11" fmla="*/ 384 h 500"/>
                <a:gd name="T12" fmla="*/ 2626 w 2872"/>
                <a:gd name="T13" fmla="*/ 342 h 500"/>
                <a:gd name="T14" fmla="*/ 2544 w 2872"/>
                <a:gd name="T15" fmla="*/ 296 h 500"/>
                <a:gd name="T16" fmla="*/ 2452 w 2872"/>
                <a:gd name="T17" fmla="*/ 250 h 500"/>
                <a:gd name="T18" fmla="*/ 2350 w 2872"/>
                <a:gd name="T19" fmla="*/ 204 h 500"/>
                <a:gd name="T20" fmla="*/ 2296 w 2872"/>
                <a:gd name="T21" fmla="*/ 180 h 500"/>
                <a:gd name="T22" fmla="*/ 2238 w 2872"/>
                <a:gd name="T23" fmla="*/ 158 h 500"/>
                <a:gd name="T24" fmla="*/ 2180 w 2872"/>
                <a:gd name="T25" fmla="*/ 136 h 500"/>
                <a:gd name="T26" fmla="*/ 2120 w 2872"/>
                <a:gd name="T27" fmla="*/ 116 h 500"/>
                <a:gd name="T28" fmla="*/ 2058 w 2872"/>
                <a:gd name="T29" fmla="*/ 96 h 500"/>
                <a:gd name="T30" fmla="*/ 1994 w 2872"/>
                <a:gd name="T31" fmla="*/ 78 h 500"/>
                <a:gd name="T32" fmla="*/ 1930 w 2872"/>
                <a:gd name="T33" fmla="*/ 62 h 500"/>
                <a:gd name="T34" fmla="*/ 1862 w 2872"/>
                <a:gd name="T35" fmla="*/ 46 h 500"/>
                <a:gd name="T36" fmla="*/ 1794 w 2872"/>
                <a:gd name="T37" fmla="*/ 32 h 500"/>
                <a:gd name="T38" fmla="*/ 1726 w 2872"/>
                <a:gd name="T39" fmla="*/ 22 h 500"/>
                <a:gd name="T40" fmla="*/ 1654 w 2872"/>
                <a:gd name="T41" fmla="*/ 12 h 500"/>
                <a:gd name="T42" fmla="*/ 1582 w 2872"/>
                <a:gd name="T43" fmla="*/ 6 h 500"/>
                <a:gd name="T44" fmla="*/ 1510 w 2872"/>
                <a:gd name="T45" fmla="*/ 2 h 500"/>
                <a:gd name="T46" fmla="*/ 1436 w 2872"/>
                <a:gd name="T47" fmla="*/ 0 h 500"/>
                <a:gd name="T48" fmla="*/ 1436 w 2872"/>
                <a:gd name="T49" fmla="*/ 0 h 500"/>
                <a:gd name="T50" fmla="*/ 1362 w 2872"/>
                <a:gd name="T51" fmla="*/ 2 h 500"/>
                <a:gd name="T52" fmla="*/ 1288 w 2872"/>
                <a:gd name="T53" fmla="*/ 6 h 500"/>
                <a:gd name="T54" fmla="*/ 1216 w 2872"/>
                <a:gd name="T55" fmla="*/ 12 h 500"/>
                <a:gd name="T56" fmla="*/ 1146 w 2872"/>
                <a:gd name="T57" fmla="*/ 22 h 500"/>
                <a:gd name="T58" fmla="*/ 1076 w 2872"/>
                <a:gd name="T59" fmla="*/ 32 h 500"/>
                <a:gd name="T60" fmla="*/ 1008 w 2872"/>
                <a:gd name="T61" fmla="*/ 46 h 500"/>
                <a:gd name="T62" fmla="*/ 942 w 2872"/>
                <a:gd name="T63" fmla="*/ 62 h 500"/>
                <a:gd name="T64" fmla="*/ 876 w 2872"/>
                <a:gd name="T65" fmla="*/ 78 h 500"/>
                <a:gd name="T66" fmla="*/ 812 w 2872"/>
                <a:gd name="T67" fmla="*/ 96 h 500"/>
                <a:gd name="T68" fmla="*/ 750 w 2872"/>
                <a:gd name="T69" fmla="*/ 116 h 500"/>
                <a:gd name="T70" fmla="*/ 690 w 2872"/>
                <a:gd name="T71" fmla="*/ 136 h 500"/>
                <a:gd name="T72" fmla="*/ 632 w 2872"/>
                <a:gd name="T73" fmla="*/ 158 h 500"/>
                <a:gd name="T74" fmla="*/ 576 w 2872"/>
                <a:gd name="T75" fmla="*/ 180 h 500"/>
                <a:gd name="T76" fmla="*/ 522 w 2872"/>
                <a:gd name="T77" fmla="*/ 204 h 500"/>
                <a:gd name="T78" fmla="*/ 420 w 2872"/>
                <a:gd name="T79" fmla="*/ 250 h 500"/>
                <a:gd name="T80" fmla="*/ 328 w 2872"/>
                <a:gd name="T81" fmla="*/ 296 h 500"/>
                <a:gd name="T82" fmla="*/ 244 w 2872"/>
                <a:gd name="T83" fmla="*/ 342 h 500"/>
                <a:gd name="T84" fmla="*/ 172 w 2872"/>
                <a:gd name="T85" fmla="*/ 384 h 500"/>
                <a:gd name="T86" fmla="*/ 112 w 2872"/>
                <a:gd name="T87" fmla="*/ 422 h 500"/>
                <a:gd name="T88" fmla="*/ 64 w 2872"/>
                <a:gd name="T89" fmla="*/ 454 h 500"/>
                <a:gd name="T90" fmla="*/ 28 w 2872"/>
                <a:gd name="T91" fmla="*/ 478 h 500"/>
                <a:gd name="T92" fmla="*/ 0 w 2872"/>
                <a:gd name="T93" fmla="*/ 500 h 500"/>
                <a:gd name="T94" fmla="*/ 2872 w 2872"/>
                <a:gd name="T95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72" h="500">
                  <a:moveTo>
                    <a:pt x="2872" y="500"/>
                  </a:moveTo>
                  <a:lnTo>
                    <a:pt x="2872" y="500"/>
                  </a:lnTo>
                  <a:lnTo>
                    <a:pt x="2844" y="478"/>
                  </a:lnTo>
                  <a:lnTo>
                    <a:pt x="2808" y="454"/>
                  </a:lnTo>
                  <a:lnTo>
                    <a:pt x="2760" y="422"/>
                  </a:lnTo>
                  <a:lnTo>
                    <a:pt x="2698" y="384"/>
                  </a:lnTo>
                  <a:lnTo>
                    <a:pt x="2626" y="342"/>
                  </a:lnTo>
                  <a:lnTo>
                    <a:pt x="2544" y="296"/>
                  </a:lnTo>
                  <a:lnTo>
                    <a:pt x="2452" y="250"/>
                  </a:lnTo>
                  <a:lnTo>
                    <a:pt x="2350" y="204"/>
                  </a:lnTo>
                  <a:lnTo>
                    <a:pt x="2296" y="180"/>
                  </a:lnTo>
                  <a:lnTo>
                    <a:pt x="2238" y="158"/>
                  </a:lnTo>
                  <a:lnTo>
                    <a:pt x="2180" y="136"/>
                  </a:lnTo>
                  <a:lnTo>
                    <a:pt x="2120" y="116"/>
                  </a:lnTo>
                  <a:lnTo>
                    <a:pt x="2058" y="96"/>
                  </a:lnTo>
                  <a:lnTo>
                    <a:pt x="1994" y="78"/>
                  </a:lnTo>
                  <a:lnTo>
                    <a:pt x="1930" y="62"/>
                  </a:lnTo>
                  <a:lnTo>
                    <a:pt x="1862" y="46"/>
                  </a:lnTo>
                  <a:lnTo>
                    <a:pt x="1794" y="32"/>
                  </a:lnTo>
                  <a:lnTo>
                    <a:pt x="1726" y="22"/>
                  </a:lnTo>
                  <a:lnTo>
                    <a:pt x="1654" y="12"/>
                  </a:lnTo>
                  <a:lnTo>
                    <a:pt x="1582" y="6"/>
                  </a:lnTo>
                  <a:lnTo>
                    <a:pt x="1510" y="2"/>
                  </a:lnTo>
                  <a:lnTo>
                    <a:pt x="1436" y="0"/>
                  </a:lnTo>
                  <a:lnTo>
                    <a:pt x="1436" y="0"/>
                  </a:lnTo>
                  <a:lnTo>
                    <a:pt x="1362" y="2"/>
                  </a:lnTo>
                  <a:lnTo>
                    <a:pt x="1288" y="6"/>
                  </a:lnTo>
                  <a:lnTo>
                    <a:pt x="1216" y="12"/>
                  </a:lnTo>
                  <a:lnTo>
                    <a:pt x="1146" y="22"/>
                  </a:lnTo>
                  <a:lnTo>
                    <a:pt x="1076" y="32"/>
                  </a:lnTo>
                  <a:lnTo>
                    <a:pt x="1008" y="46"/>
                  </a:lnTo>
                  <a:lnTo>
                    <a:pt x="942" y="62"/>
                  </a:lnTo>
                  <a:lnTo>
                    <a:pt x="876" y="78"/>
                  </a:lnTo>
                  <a:lnTo>
                    <a:pt x="812" y="96"/>
                  </a:lnTo>
                  <a:lnTo>
                    <a:pt x="750" y="116"/>
                  </a:lnTo>
                  <a:lnTo>
                    <a:pt x="690" y="136"/>
                  </a:lnTo>
                  <a:lnTo>
                    <a:pt x="632" y="158"/>
                  </a:lnTo>
                  <a:lnTo>
                    <a:pt x="576" y="180"/>
                  </a:lnTo>
                  <a:lnTo>
                    <a:pt x="522" y="204"/>
                  </a:lnTo>
                  <a:lnTo>
                    <a:pt x="420" y="250"/>
                  </a:lnTo>
                  <a:lnTo>
                    <a:pt x="328" y="296"/>
                  </a:lnTo>
                  <a:lnTo>
                    <a:pt x="244" y="342"/>
                  </a:lnTo>
                  <a:lnTo>
                    <a:pt x="172" y="384"/>
                  </a:lnTo>
                  <a:lnTo>
                    <a:pt x="112" y="422"/>
                  </a:lnTo>
                  <a:lnTo>
                    <a:pt x="64" y="454"/>
                  </a:lnTo>
                  <a:lnTo>
                    <a:pt x="28" y="478"/>
                  </a:lnTo>
                  <a:lnTo>
                    <a:pt x="0" y="500"/>
                  </a:lnTo>
                  <a:lnTo>
                    <a:pt x="2872" y="500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ffectLst>
              <a:outerShdw blurRad="165100" dist="762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92100" h="571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49594" y="3332772"/>
              <a:ext cx="1186278" cy="1745484"/>
            </a:xfrm>
            <a:custGeom>
              <a:avLst/>
              <a:gdLst>
                <a:gd name="T0" fmla="*/ 454 w 874"/>
                <a:gd name="T1" fmla="*/ 1282 h 1286"/>
                <a:gd name="T2" fmla="*/ 544 w 874"/>
                <a:gd name="T3" fmla="*/ 1284 h 1286"/>
                <a:gd name="T4" fmla="*/ 524 w 874"/>
                <a:gd name="T5" fmla="*/ 1056 h 1286"/>
                <a:gd name="T6" fmla="*/ 528 w 874"/>
                <a:gd name="T7" fmla="*/ 1030 h 1286"/>
                <a:gd name="T8" fmla="*/ 542 w 874"/>
                <a:gd name="T9" fmla="*/ 972 h 1286"/>
                <a:gd name="T10" fmla="*/ 564 w 874"/>
                <a:gd name="T11" fmla="*/ 912 h 1286"/>
                <a:gd name="T12" fmla="*/ 594 w 874"/>
                <a:gd name="T13" fmla="*/ 848 h 1286"/>
                <a:gd name="T14" fmla="*/ 634 w 874"/>
                <a:gd name="T15" fmla="*/ 784 h 1286"/>
                <a:gd name="T16" fmla="*/ 686 w 874"/>
                <a:gd name="T17" fmla="*/ 718 h 1286"/>
                <a:gd name="T18" fmla="*/ 750 w 874"/>
                <a:gd name="T19" fmla="*/ 652 h 1286"/>
                <a:gd name="T20" fmla="*/ 828 w 874"/>
                <a:gd name="T21" fmla="*/ 586 h 1286"/>
                <a:gd name="T22" fmla="*/ 874 w 874"/>
                <a:gd name="T23" fmla="*/ 554 h 1286"/>
                <a:gd name="T24" fmla="*/ 850 w 874"/>
                <a:gd name="T25" fmla="*/ 550 h 1286"/>
                <a:gd name="T26" fmla="*/ 842 w 874"/>
                <a:gd name="T27" fmla="*/ 524 h 1286"/>
                <a:gd name="T28" fmla="*/ 730 w 874"/>
                <a:gd name="T29" fmla="*/ 594 h 1286"/>
                <a:gd name="T30" fmla="*/ 638 w 874"/>
                <a:gd name="T31" fmla="*/ 658 h 1286"/>
                <a:gd name="T32" fmla="*/ 564 w 874"/>
                <a:gd name="T33" fmla="*/ 716 h 1286"/>
                <a:gd name="T34" fmla="*/ 506 w 874"/>
                <a:gd name="T35" fmla="*/ 766 h 1286"/>
                <a:gd name="T36" fmla="*/ 496 w 874"/>
                <a:gd name="T37" fmla="*/ 584 h 1286"/>
                <a:gd name="T38" fmla="*/ 486 w 874"/>
                <a:gd name="T39" fmla="*/ 200 h 1286"/>
                <a:gd name="T40" fmla="*/ 486 w 874"/>
                <a:gd name="T41" fmla="*/ 4 h 1286"/>
                <a:gd name="T42" fmla="*/ 436 w 874"/>
                <a:gd name="T43" fmla="*/ 34 h 1286"/>
                <a:gd name="T44" fmla="*/ 422 w 874"/>
                <a:gd name="T45" fmla="*/ 26 h 1286"/>
                <a:gd name="T46" fmla="*/ 382 w 874"/>
                <a:gd name="T47" fmla="*/ 0 h 1286"/>
                <a:gd name="T48" fmla="*/ 378 w 874"/>
                <a:gd name="T49" fmla="*/ 390 h 1286"/>
                <a:gd name="T50" fmla="*/ 362 w 874"/>
                <a:gd name="T51" fmla="*/ 760 h 1286"/>
                <a:gd name="T52" fmla="*/ 336 w 874"/>
                <a:gd name="T53" fmla="*/ 736 h 1286"/>
                <a:gd name="T54" fmla="*/ 270 w 874"/>
                <a:gd name="T55" fmla="*/ 684 h 1286"/>
                <a:gd name="T56" fmla="*/ 190 w 874"/>
                <a:gd name="T57" fmla="*/ 624 h 1286"/>
                <a:gd name="T58" fmla="*/ 90 w 874"/>
                <a:gd name="T59" fmla="*/ 560 h 1286"/>
                <a:gd name="T60" fmla="*/ 32 w 874"/>
                <a:gd name="T61" fmla="*/ 524 h 1286"/>
                <a:gd name="T62" fmla="*/ 24 w 874"/>
                <a:gd name="T63" fmla="*/ 550 h 1286"/>
                <a:gd name="T64" fmla="*/ 0 w 874"/>
                <a:gd name="T65" fmla="*/ 554 h 1286"/>
                <a:gd name="T66" fmla="*/ 82 w 874"/>
                <a:gd name="T67" fmla="*/ 616 h 1286"/>
                <a:gd name="T68" fmla="*/ 150 w 874"/>
                <a:gd name="T69" fmla="*/ 678 h 1286"/>
                <a:gd name="T70" fmla="*/ 206 w 874"/>
                <a:gd name="T71" fmla="*/ 740 h 1286"/>
                <a:gd name="T72" fmla="*/ 252 w 874"/>
                <a:gd name="T73" fmla="*/ 800 h 1286"/>
                <a:gd name="T74" fmla="*/ 288 w 874"/>
                <a:gd name="T75" fmla="*/ 862 h 1286"/>
                <a:gd name="T76" fmla="*/ 314 w 874"/>
                <a:gd name="T77" fmla="*/ 920 h 1286"/>
                <a:gd name="T78" fmla="*/ 334 w 874"/>
                <a:gd name="T79" fmla="*/ 976 h 1286"/>
                <a:gd name="T80" fmla="*/ 346 w 874"/>
                <a:gd name="T81" fmla="*/ 1030 h 1286"/>
                <a:gd name="T82" fmla="*/ 334 w 874"/>
                <a:gd name="T83" fmla="*/ 1166 h 1286"/>
                <a:gd name="T84" fmla="*/ 324 w 874"/>
                <a:gd name="T85" fmla="*/ 1286 h 1286"/>
                <a:gd name="T86" fmla="*/ 454 w 874"/>
                <a:gd name="T87" fmla="*/ 1282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4" h="1286">
                  <a:moveTo>
                    <a:pt x="454" y="1282"/>
                  </a:moveTo>
                  <a:lnTo>
                    <a:pt x="454" y="1282"/>
                  </a:lnTo>
                  <a:lnTo>
                    <a:pt x="544" y="1284"/>
                  </a:lnTo>
                  <a:lnTo>
                    <a:pt x="544" y="1284"/>
                  </a:lnTo>
                  <a:lnTo>
                    <a:pt x="534" y="1178"/>
                  </a:lnTo>
                  <a:lnTo>
                    <a:pt x="524" y="1056"/>
                  </a:lnTo>
                  <a:lnTo>
                    <a:pt x="524" y="1056"/>
                  </a:lnTo>
                  <a:lnTo>
                    <a:pt x="528" y="1030"/>
                  </a:lnTo>
                  <a:lnTo>
                    <a:pt x="534" y="1002"/>
                  </a:lnTo>
                  <a:lnTo>
                    <a:pt x="542" y="972"/>
                  </a:lnTo>
                  <a:lnTo>
                    <a:pt x="552" y="942"/>
                  </a:lnTo>
                  <a:lnTo>
                    <a:pt x="564" y="912"/>
                  </a:lnTo>
                  <a:lnTo>
                    <a:pt x="578" y="880"/>
                  </a:lnTo>
                  <a:lnTo>
                    <a:pt x="594" y="848"/>
                  </a:lnTo>
                  <a:lnTo>
                    <a:pt x="612" y="816"/>
                  </a:lnTo>
                  <a:lnTo>
                    <a:pt x="634" y="784"/>
                  </a:lnTo>
                  <a:lnTo>
                    <a:pt x="658" y="752"/>
                  </a:lnTo>
                  <a:lnTo>
                    <a:pt x="686" y="718"/>
                  </a:lnTo>
                  <a:lnTo>
                    <a:pt x="716" y="686"/>
                  </a:lnTo>
                  <a:lnTo>
                    <a:pt x="750" y="652"/>
                  </a:lnTo>
                  <a:lnTo>
                    <a:pt x="788" y="620"/>
                  </a:lnTo>
                  <a:lnTo>
                    <a:pt x="828" y="586"/>
                  </a:lnTo>
                  <a:lnTo>
                    <a:pt x="874" y="554"/>
                  </a:lnTo>
                  <a:lnTo>
                    <a:pt x="874" y="554"/>
                  </a:lnTo>
                  <a:lnTo>
                    <a:pt x="850" y="550"/>
                  </a:lnTo>
                  <a:lnTo>
                    <a:pt x="850" y="550"/>
                  </a:lnTo>
                  <a:lnTo>
                    <a:pt x="842" y="524"/>
                  </a:lnTo>
                  <a:lnTo>
                    <a:pt x="842" y="524"/>
                  </a:lnTo>
                  <a:lnTo>
                    <a:pt x="784" y="560"/>
                  </a:lnTo>
                  <a:lnTo>
                    <a:pt x="730" y="594"/>
                  </a:lnTo>
                  <a:lnTo>
                    <a:pt x="680" y="628"/>
                  </a:lnTo>
                  <a:lnTo>
                    <a:pt x="638" y="658"/>
                  </a:lnTo>
                  <a:lnTo>
                    <a:pt x="598" y="688"/>
                  </a:lnTo>
                  <a:lnTo>
                    <a:pt x="564" y="716"/>
                  </a:lnTo>
                  <a:lnTo>
                    <a:pt x="532" y="742"/>
                  </a:lnTo>
                  <a:lnTo>
                    <a:pt x="506" y="766"/>
                  </a:lnTo>
                  <a:lnTo>
                    <a:pt x="506" y="766"/>
                  </a:lnTo>
                  <a:lnTo>
                    <a:pt x="496" y="584"/>
                  </a:lnTo>
                  <a:lnTo>
                    <a:pt x="490" y="394"/>
                  </a:lnTo>
                  <a:lnTo>
                    <a:pt x="486" y="200"/>
                  </a:lnTo>
                  <a:lnTo>
                    <a:pt x="486" y="4"/>
                  </a:lnTo>
                  <a:lnTo>
                    <a:pt x="486" y="4"/>
                  </a:lnTo>
                  <a:lnTo>
                    <a:pt x="450" y="26"/>
                  </a:lnTo>
                  <a:lnTo>
                    <a:pt x="436" y="34"/>
                  </a:lnTo>
                  <a:lnTo>
                    <a:pt x="436" y="34"/>
                  </a:lnTo>
                  <a:lnTo>
                    <a:pt x="422" y="26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196"/>
                  </a:lnTo>
                  <a:lnTo>
                    <a:pt x="378" y="390"/>
                  </a:lnTo>
                  <a:lnTo>
                    <a:pt x="372" y="578"/>
                  </a:lnTo>
                  <a:lnTo>
                    <a:pt x="362" y="760"/>
                  </a:lnTo>
                  <a:lnTo>
                    <a:pt x="362" y="760"/>
                  </a:lnTo>
                  <a:lnTo>
                    <a:pt x="336" y="736"/>
                  </a:lnTo>
                  <a:lnTo>
                    <a:pt x="306" y="710"/>
                  </a:lnTo>
                  <a:lnTo>
                    <a:pt x="270" y="684"/>
                  </a:lnTo>
                  <a:lnTo>
                    <a:pt x="232" y="654"/>
                  </a:lnTo>
                  <a:lnTo>
                    <a:pt x="190" y="624"/>
                  </a:lnTo>
                  <a:lnTo>
                    <a:pt x="142" y="592"/>
                  </a:lnTo>
                  <a:lnTo>
                    <a:pt x="90" y="560"/>
                  </a:lnTo>
                  <a:lnTo>
                    <a:pt x="32" y="524"/>
                  </a:lnTo>
                  <a:lnTo>
                    <a:pt x="32" y="524"/>
                  </a:lnTo>
                  <a:lnTo>
                    <a:pt x="24" y="550"/>
                  </a:lnTo>
                  <a:lnTo>
                    <a:pt x="24" y="550"/>
                  </a:lnTo>
                  <a:lnTo>
                    <a:pt x="0" y="554"/>
                  </a:lnTo>
                  <a:lnTo>
                    <a:pt x="0" y="554"/>
                  </a:lnTo>
                  <a:lnTo>
                    <a:pt x="44" y="584"/>
                  </a:lnTo>
                  <a:lnTo>
                    <a:pt x="82" y="616"/>
                  </a:lnTo>
                  <a:lnTo>
                    <a:pt x="118" y="646"/>
                  </a:lnTo>
                  <a:lnTo>
                    <a:pt x="150" y="678"/>
                  </a:lnTo>
                  <a:lnTo>
                    <a:pt x="180" y="708"/>
                  </a:lnTo>
                  <a:lnTo>
                    <a:pt x="206" y="740"/>
                  </a:lnTo>
                  <a:lnTo>
                    <a:pt x="230" y="770"/>
                  </a:lnTo>
                  <a:lnTo>
                    <a:pt x="252" y="800"/>
                  </a:lnTo>
                  <a:lnTo>
                    <a:pt x="270" y="832"/>
                  </a:lnTo>
                  <a:lnTo>
                    <a:pt x="288" y="862"/>
                  </a:lnTo>
                  <a:lnTo>
                    <a:pt x="302" y="890"/>
                  </a:lnTo>
                  <a:lnTo>
                    <a:pt x="314" y="920"/>
                  </a:lnTo>
                  <a:lnTo>
                    <a:pt x="324" y="948"/>
                  </a:lnTo>
                  <a:lnTo>
                    <a:pt x="334" y="976"/>
                  </a:lnTo>
                  <a:lnTo>
                    <a:pt x="340" y="1004"/>
                  </a:lnTo>
                  <a:lnTo>
                    <a:pt x="346" y="1030"/>
                  </a:lnTo>
                  <a:lnTo>
                    <a:pt x="346" y="1030"/>
                  </a:lnTo>
                  <a:lnTo>
                    <a:pt x="334" y="1166"/>
                  </a:lnTo>
                  <a:lnTo>
                    <a:pt x="324" y="1286"/>
                  </a:lnTo>
                  <a:lnTo>
                    <a:pt x="324" y="1286"/>
                  </a:lnTo>
                  <a:lnTo>
                    <a:pt x="388" y="1282"/>
                  </a:lnTo>
                  <a:lnTo>
                    <a:pt x="454" y="1282"/>
                  </a:lnTo>
                  <a:lnTo>
                    <a:pt x="454" y="1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79400" h="254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516216" y="1654187"/>
            <a:ext cx="2259360" cy="3858370"/>
            <a:chOff x="0" y="169863"/>
            <a:chExt cx="4086225" cy="5668963"/>
          </a:xfrm>
        </p:grpSpPr>
        <p:sp>
          <p:nvSpPr>
            <p:cNvPr id="5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69863"/>
              <a:ext cx="4086225" cy="566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58" name="Group 57"/>
            <p:cNvGrpSpPr>
              <a:grpSpLocks/>
            </p:cNvGrpSpPr>
            <p:nvPr/>
          </p:nvGrpSpPr>
          <p:grpSpPr bwMode="auto">
            <a:xfrm>
              <a:off x="0" y="2374901"/>
              <a:ext cx="1490663" cy="1685925"/>
              <a:chOff x="1524000" y="2544382"/>
              <a:chExt cx="1490312" cy="1685763"/>
            </a:xfrm>
          </p:grpSpPr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1524000" y="2544382"/>
                <a:ext cx="1490312" cy="1685763"/>
              </a:xfrm>
              <a:custGeom>
                <a:avLst/>
                <a:gdLst>
                  <a:gd name="T0" fmla="*/ 956 w 1098"/>
                  <a:gd name="T1" fmla="*/ 422 h 1242"/>
                  <a:gd name="T2" fmla="*/ 900 w 1098"/>
                  <a:gd name="T3" fmla="*/ 366 h 1242"/>
                  <a:gd name="T4" fmla="*/ 838 w 1098"/>
                  <a:gd name="T5" fmla="*/ 314 h 1242"/>
                  <a:gd name="T6" fmla="*/ 768 w 1098"/>
                  <a:gd name="T7" fmla="*/ 266 h 1242"/>
                  <a:gd name="T8" fmla="*/ 694 w 1098"/>
                  <a:gd name="T9" fmla="*/ 224 h 1242"/>
                  <a:gd name="T10" fmla="*/ 616 w 1098"/>
                  <a:gd name="T11" fmla="*/ 186 h 1242"/>
                  <a:gd name="T12" fmla="*/ 456 w 1098"/>
                  <a:gd name="T13" fmla="*/ 120 h 1242"/>
                  <a:gd name="T14" fmla="*/ 304 w 1098"/>
                  <a:gd name="T15" fmla="*/ 70 h 1242"/>
                  <a:gd name="T16" fmla="*/ 168 w 1098"/>
                  <a:gd name="T17" fmla="*/ 34 h 1242"/>
                  <a:gd name="T18" fmla="*/ 30 w 1098"/>
                  <a:gd name="T19" fmla="*/ 4 h 1242"/>
                  <a:gd name="T20" fmla="*/ 0 w 1098"/>
                  <a:gd name="T21" fmla="*/ 0 h 1242"/>
                  <a:gd name="T22" fmla="*/ 4 w 1098"/>
                  <a:gd name="T23" fmla="*/ 114 h 1242"/>
                  <a:gd name="T24" fmla="*/ 12 w 1098"/>
                  <a:gd name="T25" fmla="*/ 236 h 1242"/>
                  <a:gd name="T26" fmla="*/ 30 w 1098"/>
                  <a:gd name="T27" fmla="*/ 388 h 1242"/>
                  <a:gd name="T28" fmla="*/ 60 w 1098"/>
                  <a:gd name="T29" fmla="*/ 554 h 1242"/>
                  <a:gd name="T30" fmla="*/ 92 w 1098"/>
                  <a:gd name="T31" fmla="*/ 680 h 1242"/>
                  <a:gd name="T32" fmla="*/ 120 w 1098"/>
                  <a:gd name="T33" fmla="*/ 762 h 1242"/>
                  <a:gd name="T34" fmla="*/ 152 w 1098"/>
                  <a:gd name="T35" fmla="*/ 840 h 1242"/>
                  <a:gd name="T36" fmla="*/ 190 w 1098"/>
                  <a:gd name="T37" fmla="*/ 914 h 1242"/>
                  <a:gd name="T38" fmla="*/ 234 w 1098"/>
                  <a:gd name="T39" fmla="*/ 980 h 1242"/>
                  <a:gd name="T40" fmla="*/ 258 w 1098"/>
                  <a:gd name="T41" fmla="*/ 1010 h 1242"/>
                  <a:gd name="T42" fmla="*/ 310 w 1098"/>
                  <a:gd name="T43" fmla="*/ 1066 h 1242"/>
                  <a:gd name="T44" fmla="*/ 368 w 1098"/>
                  <a:gd name="T45" fmla="*/ 1110 h 1242"/>
                  <a:gd name="T46" fmla="*/ 428 w 1098"/>
                  <a:gd name="T47" fmla="*/ 1148 h 1242"/>
                  <a:gd name="T48" fmla="*/ 492 w 1098"/>
                  <a:gd name="T49" fmla="*/ 1176 h 1242"/>
                  <a:gd name="T50" fmla="*/ 556 w 1098"/>
                  <a:gd name="T51" fmla="*/ 1200 h 1242"/>
                  <a:gd name="T52" fmla="*/ 620 w 1098"/>
                  <a:gd name="T53" fmla="*/ 1218 h 1242"/>
                  <a:gd name="T54" fmla="*/ 746 w 1098"/>
                  <a:gd name="T55" fmla="*/ 1236 h 1242"/>
                  <a:gd name="T56" fmla="*/ 860 w 1098"/>
                  <a:gd name="T57" fmla="*/ 1242 h 1242"/>
                  <a:gd name="T58" fmla="*/ 954 w 1098"/>
                  <a:gd name="T59" fmla="*/ 1238 h 1242"/>
                  <a:gd name="T60" fmla="*/ 1038 w 1098"/>
                  <a:gd name="T61" fmla="*/ 1228 h 1242"/>
                  <a:gd name="T62" fmla="*/ 1046 w 1098"/>
                  <a:gd name="T63" fmla="*/ 1206 h 1242"/>
                  <a:gd name="T64" fmla="*/ 1072 w 1098"/>
                  <a:gd name="T65" fmla="*/ 1104 h 1242"/>
                  <a:gd name="T66" fmla="*/ 1090 w 1098"/>
                  <a:gd name="T67" fmla="*/ 1002 h 1242"/>
                  <a:gd name="T68" fmla="*/ 1098 w 1098"/>
                  <a:gd name="T69" fmla="*/ 880 h 1242"/>
                  <a:gd name="T70" fmla="*/ 1096 w 1098"/>
                  <a:gd name="T71" fmla="*/ 782 h 1242"/>
                  <a:gd name="T72" fmla="*/ 1086 w 1098"/>
                  <a:gd name="T73" fmla="*/ 714 h 1242"/>
                  <a:gd name="T74" fmla="*/ 1072 w 1098"/>
                  <a:gd name="T75" fmla="*/ 646 h 1242"/>
                  <a:gd name="T76" fmla="*/ 1048 w 1098"/>
                  <a:gd name="T77" fmla="*/ 580 h 1242"/>
                  <a:gd name="T78" fmla="*/ 1018 w 1098"/>
                  <a:gd name="T79" fmla="*/ 514 h 1242"/>
                  <a:gd name="T80" fmla="*/ 978 w 1098"/>
                  <a:gd name="T81" fmla="*/ 452 h 1242"/>
                  <a:gd name="T82" fmla="*/ 956 w 1098"/>
                  <a:gd name="T83" fmla="*/ 422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8" h="1242">
                    <a:moveTo>
                      <a:pt x="956" y="422"/>
                    </a:moveTo>
                    <a:lnTo>
                      <a:pt x="956" y="422"/>
                    </a:lnTo>
                    <a:lnTo>
                      <a:pt x="930" y="394"/>
                    </a:lnTo>
                    <a:lnTo>
                      <a:pt x="900" y="366"/>
                    </a:lnTo>
                    <a:lnTo>
                      <a:pt x="870" y="340"/>
                    </a:lnTo>
                    <a:lnTo>
                      <a:pt x="838" y="314"/>
                    </a:lnTo>
                    <a:lnTo>
                      <a:pt x="804" y="290"/>
                    </a:lnTo>
                    <a:lnTo>
                      <a:pt x="768" y="266"/>
                    </a:lnTo>
                    <a:lnTo>
                      <a:pt x="732" y="244"/>
                    </a:lnTo>
                    <a:lnTo>
                      <a:pt x="694" y="224"/>
                    </a:lnTo>
                    <a:lnTo>
                      <a:pt x="656" y="204"/>
                    </a:lnTo>
                    <a:lnTo>
                      <a:pt x="616" y="186"/>
                    </a:lnTo>
                    <a:lnTo>
                      <a:pt x="536" y="150"/>
                    </a:lnTo>
                    <a:lnTo>
                      <a:pt x="456" y="120"/>
                    </a:lnTo>
                    <a:lnTo>
                      <a:pt x="378" y="94"/>
                    </a:lnTo>
                    <a:lnTo>
                      <a:pt x="304" y="70"/>
                    </a:lnTo>
                    <a:lnTo>
                      <a:pt x="232" y="50"/>
                    </a:lnTo>
                    <a:lnTo>
                      <a:pt x="168" y="34"/>
                    </a:lnTo>
                    <a:lnTo>
                      <a:pt x="112" y="22"/>
                    </a:lnTo>
                    <a:lnTo>
                      <a:pt x="3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4" y="114"/>
                    </a:lnTo>
                    <a:lnTo>
                      <a:pt x="6" y="170"/>
                    </a:lnTo>
                    <a:lnTo>
                      <a:pt x="12" y="236"/>
                    </a:lnTo>
                    <a:lnTo>
                      <a:pt x="20" y="310"/>
                    </a:lnTo>
                    <a:lnTo>
                      <a:pt x="30" y="388"/>
                    </a:lnTo>
                    <a:lnTo>
                      <a:pt x="44" y="470"/>
                    </a:lnTo>
                    <a:lnTo>
                      <a:pt x="60" y="554"/>
                    </a:lnTo>
                    <a:lnTo>
                      <a:pt x="80" y="638"/>
                    </a:lnTo>
                    <a:lnTo>
                      <a:pt x="92" y="680"/>
                    </a:lnTo>
                    <a:lnTo>
                      <a:pt x="106" y="720"/>
                    </a:lnTo>
                    <a:lnTo>
                      <a:pt x="120" y="762"/>
                    </a:lnTo>
                    <a:lnTo>
                      <a:pt x="136" y="802"/>
                    </a:lnTo>
                    <a:lnTo>
                      <a:pt x="152" y="840"/>
                    </a:lnTo>
                    <a:lnTo>
                      <a:pt x="170" y="878"/>
                    </a:lnTo>
                    <a:lnTo>
                      <a:pt x="190" y="914"/>
                    </a:lnTo>
                    <a:lnTo>
                      <a:pt x="212" y="948"/>
                    </a:lnTo>
                    <a:lnTo>
                      <a:pt x="234" y="980"/>
                    </a:lnTo>
                    <a:lnTo>
                      <a:pt x="258" y="1010"/>
                    </a:lnTo>
                    <a:lnTo>
                      <a:pt x="258" y="1010"/>
                    </a:lnTo>
                    <a:lnTo>
                      <a:pt x="284" y="1040"/>
                    </a:lnTo>
                    <a:lnTo>
                      <a:pt x="310" y="1066"/>
                    </a:lnTo>
                    <a:lnTo>
                      <a:pt x="338" y="1088"/>
                    </a:lnTo>
                    <a:lnTo>
                      <a:pt x="368" y="1110"/>
                    </a:lnTo>
                    <a:lnTo>
                      <a:pt x="398" y="1130"/>
                    </a:lnTo>
                    <a:lnTo>
                      <a:pt x="428" y="1148"/>
                    </a:lnTo>
                    <a:lnTo>
                      <a:pt x="460" y="1162"/>
                    </a:lnTo>
                    <a:lnTo>
                      <a:pt x="492" y="1176"/>
                    </a:lnTo>
                    <a:lnTo>
                      <a:pt x="524" y="1190"/>
                    </a:lnTo>
                    <a:lnTo>
                      <a:pt x="556" y="1200"/>
                    </a:lnTo>
                    <a:lnTo>
                      <a:pt x="588" y="1210"/>
                    </a:lnTo>
                    <a:lnTo>
                      <a:pt x="620" y="1218"/>
                    </a:lnTo>
                    <a:lnTo>
                      <a:pt x="684" y="1230"/>
                    </a:lnTo>
                    <a:lnTo>
                      <a:pt x="746" y="1236"/>
                    </a:lnTo>
                    <a:lnTo>
                      <a:pt x="806" y="1240"/>
                    </a:lnTo>
                    <a:lnTo>
                      <a:pt x="860" y="1242"/>
                    </a:lnTo>
                    <a:lnTo>
                      <a:pt x="910" y="1240"/>
                    </a:lnTo>
                    <a:lnTo>
                      <a:pt x="954" y="1238"/>
                    </a:lnTo>
                    <a:lnTo>
                      <a:pt x="1016" y="1232"/>
                    </a:lnTo>
                    <a:lnTo>
                      <a:pt x="1038" y="1228"/>
                    </a:lnTo>
                    <a:lnTo>
                      <a:pt x="1038" y="1228"/>
                    </a:lnTo>
                    <a:lnTo>
                      <a:pt x="1046" y="1206"/>
                    </a:lnTo>
                    <a:lnTo>
                      <a:pt x="1062" y="1146"/>
                    </a:lnTo>
                    <a:lnTo>
                      <a:pt x="1072" y="1104"/>
                    </a:lnTo>
                    <a:lnTo>
                      <a:pt x="1082" y="1056"/>
                    </a:lnTo>
                    <a:lnTo>
                      <a:pt x="1090" y="1002"/>
                    </a:lnTo>
                    <a:lnTo>
                      <a:pt x="1096" y="942"/>
                    </a:lnTo>
                    <a:lnTo>
                      <a:pt x="1098" y="880"/>
                    </a:lnTo>
                    <a:lnTo>
                      <a:pt x="1098" y="814"/>
                    </a:lnTo>
                    <a:lnTo>
                      <a:pt x="1096" y="782"/>
                    </a:lnTo>
                    <a:lnTo>
                      <a:pt x="1092" y="748"/>
                    </a:lnTo>
                    <a:lnTo>
                      <a:pt x="1086" y="714"/>
                    </a:lnTo>
                    <a:lnTo>
                      <a:pt x="1080" y="680"/>
                    </a:lnTo>
                    <a:lnTo>
                      <a:pt x="1072" y="646"/>
                    </a:lnTo>
                    <a:lnTo>
                      <a:pt x="1060" y="612"/>
                    </a:lnTo>
                    <a:lnTo>
                      <a:pt x="1048" y="580"/>
                    </a:lnTo>
                    <a:lnTo>
                      <a:pt x="1034" y="546"/>
                    </a:lnTo>
                    <a:lnTo>
                      <a:pt x="1018" y="514"/>
                    </a:lnTo>
                    <a:lnTo>
                      <a:pt x="1000" y="482"/>
                    </a:lnTo>
                    <a:lnTo>
                      <a:pt x="978" y="452"/>
                    </a:lnTo>
                    <a:lnTo>
                      <a:pt x="956" y="422"/>
                    </a:lnTo>
                    <a:lnTo>
                      <a:pt x="956" y="4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1524000" y="2544382"/>
                <a:ext cx="1408875" cy="1685763"/>
              </a:xfrm>
              <a:custGeom>
                <a:avLst/>
                <a:gdLst>
                  <a:gd name="T0" fmla="*/ 580 w 1038"/>
                  <a:gd name="T1" fmla="*/ 686 h 1242"/>
                  <a:gd name="T2" fmla="*/ 496 w 1038"/>
                  <a:gd name="T3" fmla="*/ 538 h 1242"/>
                  <a:gd name="T4" fmla="*/ 402 w 1038"/>
                  <a:gd name="T5" fmla="*/ 404 h 1242"/>
                  <a:gd name="T6" fmla="*/ 306 w 1038"/>
                  <a:gd name="T7" fmla="*/ 288 h 1242"/>
                  <a:gd name="T8" fmla="*/ 214 w 1038"/>
                  <a:gd name="T9" fmla="*/ 188 h 1242"/>
                  <a:gd name="T10" fmla="*/ 130 w 1038"/>
                  <a:gd name="T11" fmla="*/ 108 h 1242"/>
                  <a:gd name="T12" fmla="*/ 18 w 1038"/>
                  <a:gd name="T13" fmla="*/ 12 h 1242"/>
                  <a:gd name="T14" fmla="*/ 0 w 1038"/>
                  <a:gd name="T15" fmla="*/ 0 h 1242"/>
                  <a:gd name="T16" fmla="*/ 4 w 1038"/>
                  <a:gd name="T17" fmla="*/ 114 h 1242"/>
                  <a:gd name="T18" fmla="*/ 12 w 1038"/>
                  <a:gd name="T19" fmla="*/ 236 h 1242"/>
                  <a:gd name="T20" fmla="*/ 30 w 1038"/>
                  <a:gd name="T21" fmla="*/ 388 h 1242"/>
                  <a:gd name="T22" fmla="*/ 60 w 1038"/>
                  <a:gd name="T23" fmla="*/ 554 h 1242"/>
                  <a:gd name="T24" fmla="*/ 92 w 1038"/>
                  <a:gd name="T25" fmla="*/ 680 h 1242"/>
                  <a:gd name="T26" fmla="*/ 120 w 1038"/>
                  <a:gd name="T27" fmla="*/ 762 h 1242"/>
                  <a:gd name="T28" fmla="*/ 152 w 1038"/>
                  <a:gd name="T29" fmla="*/ 840 h 1242"/>
                  <a:gd name="T30" fmla="*/ 190 w 1038"/>
                  <a:gd name="T31" fmla="*/ 914 h 1242"/>
                  <a:gd name="T32" fmla="*/ 234 w 1038"/>
                  <a:gd name="T33" fmla="*/ 980 h 1242"/>
                  <a:gd name="T34" fmla="*/ 258 w 1038"/>
                  <a:gd name="T35" fmla="*/ 1010 h 1242"/>
                  <a:gd name="T36" fmla="*/ 310 w 1038"/>
                  <a:gd name="T37" fmla="*/ 1066 h 1242"/>
                  <a:gd name="T38" fmla="*/ 368 w 1038"/>
                  <a:gd name="T39" fmla="*/ 1110 h 1242"/>
                  <a:gd name="T40" fmla="*/ 428 w 1038"/>
                  <a:gd name="T41" fmla="*/ 1148 h 1242"/>
                  <a:gd name="T42" fmla="*/ 492 w 1038"/>
                  <a:gd name="T43" fmla="*/ 1176 h 1242"/>
                  <a:gd name="T44" fmla="*/ 556 w 1038"/>
                  <a:gd name="T45" fmla="*/ 1200 h 1242"/>
                  <a:gd name="T46" fmla="*/ 620 w 1038"/>
                  <a:gd name="T47" fmla="*/ 1218 h 1242"/>
                  <a:gd name="T48" fmla="*/ 746 w 1038"/>
                  <a:gd name="T49" fmla="*/ 1236 h 1242"/>
                  <a:gd name="T50" fmla="*/ 860 w 1038"/>
                  <a:gd name="T51" fmla="*/ 1242 h 1242"/>
                  <a:gd name="T52" fmla="*/ 954 w 1038"/>
                  <a:gd name="T53" fmla="*/ 1238 h 1242"/>
                  <a:gd name="T54" fmla="*/ 1038 w 1038"/>
                  <a:gd name="T55" fmla="*/ 1228 h 1242"/>
                  <a:gd name="T56" fmla="*/ 1026 w 1038"/>
                  <a:gd name="T57" fmla="*/ 1222 h 1242"/>
                  <a:gd name="T58" fmla="*/ 974 w 1038"/>
                  <a:gd name="T59" fmla="*/ 1186 h 1242"/>
                  <a:gd name="T60" fmla="*/ 918 w 1038"/>
                  <a:gd name="T61" fmla="*/ 1142 h 1242"/>
                  <a:gd name="T62" fmla="*/ 852 w 1038"/>
                  <a:gd name="T63" fmla="*/ 1078 h 1242"/>
                  <a:gd name="T64" fmla="*/ 778 w 1038"/>
                  <a:gd name="T65" fmla="*/ 996 h 1242"/>
                  <a:gd name="T66" fmla="*/ 700 w 1038"/>
                  <a:gd name="T67" fmla="*/ 890 h 1242"/>
                  <a:gd name="T68" fmla="*/ 620 w 1038"/>
                  <a:gd name="T69" fmla="*/ 760 h 1242"/>
                  <a:gd name="T70" fmla="*/ 580 w 1038"/>
                  <a:gd name="T71" fmla="*/ 686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8" h="1242">
                    <a:moveTo>
                      <a:pt x="580" y="686"/>
                    </a:moveTo>
                    <a:lnTo>
                      <a:pt x="580" y="686"/>
                    </a:lnTo>
                    <a:lnTo>
                      <a:pt x="540" y="610"/>
                    </a:lnTo>
                    <a:lnTo>
                      <a:pt x="496" y="538"/>
                    </a:lnTo>
                    <a:lnTo>
                      <a:pt x="450" y="470"/>
                    </a:lnTo>
                    <a:lnTo>
                      <a:pt x="402" y="404"/>
                    </a:lnTo>
                    <a:lnTo>
                      <a:pt x="354" y="344"/>
                    </a:lnTo>
                    <a:lnTo>
                      <a:pt x="306" y="288"/>
                    </a:lnTo>
                    <a:lnTo>
                      <a:pt x="258" y="234"/>
                    </a:lnTo>
                    <a:lnTo>
                      <a:pt x="214" y="188"/>
                    </a:lnTo>
                    <a:lnTo>
                      <a:pt x="170" y="146"/>
                    </a:lnTo>
                    <a:lnTo>
                      <a:pt x="130" y="108"/>
                    </a:lnTo>
                    <a:lnTo>
                      <a:pt x="62" y="48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4" y="114"/>
                    </a:lnTo>
                    <a:lnTo>
                      <a:pt x="6" y="170"/>
                    </a:lnTo>
                    <a:lnTo>
                      <a:pt x="12" y="236"/>
                    </a:lnTo>
                    <a:lnTo>
                      <a:pt x="20" y="310"/>
                    </a:lnTo>
                    <a:lnTo>
                      <a:pt x="30" y="388"/>
                    </a:lnTo>
                    <a:lnTo>
                      <a:pt x="44" y="470"/>
                    </a:lnTo>
                    <a:lnTo>
                      <a:pt x="60" y="554"/>
                    </a:lnTo>
                    <a:lnTo>
                      <a:pt x="80" y="638"/>
                    </a:lnTo>
                    <a:lnTo>
                      <a:pt x="92" y="680"/>
                    </a:lnTo>
                    <a:lnTo>
                      <a:pt x="106" y="720"/>
                    </a:lnTo>
                    <a:lnTo>
                      <a:pt x="120" y="762"/>
                    </a:lnTo>
                    <a:lnTo>
                      <a:pt x="136" y="802"/>
                    </a:lnTo>
                    <a:lnTo>
                      <a:pt x="152" y="840"/>
                    </a:lnTo>
                    <a:lnTo>
                      <a:pt x="170" y="878"/>
                    </a:lnTo>
                    <a:lnTo>
                      <a:pt x="190" y="914"/>
                    </a:lnTo>
                    <a:lnTo>
                      <a:pt x="212" y="948"/>
                    </a:lnTo>
                    <a:lnTo>
                      <a:pt x="234" y="980"/>
                    </a:lnTo>
                    <a:lnTo>
                      <a:pt x="258" y="1010"/>
                    </a:lnTo>
                    <a:lnTo>
                      <a:pt x="258" y="1010"/>
                    </a:lnTo>
                    <a:lnTo>
                      <a:pt x="284" y="1040"/>
                    </a:lnTo>
                    <a:lnTo>
                      <a:pt x="310" y="1066"/>
                    </a:lnTo>
                    <a:lnTo>
                      <a:pt x="338" y="1088"/>
                    </a:lnTo>
                    <a:lnTo>
                      <a:pt x="368" y="1110"/>
                    </a:lnTo>
                    <a:lnTo>
                      <a:pt x="398" y="1130"/>
                    </a:lnTo>
                    <a:lnTo>
                      <a:pt x="428" y="1148"/>
                    </a:lnTo>
                    <a:lnTo>
                      <a:pt x="460" y="1162"/>
                    </a:lnTo>
                    <a:lnTo>
                      <a:pt x="492" y="1176"/>
                    </a:lnTo>
                    <a:lnTo>
                      <a:pt x="524" y="1190"/>
                    </a:lnTo>
                    <a:lnTo>
                      <a:pt x="556" y="1200"/>
                    </a:lnTo>
                    <a:lnTo>
                      <a:pt x="588" y="1210"/>
                    </a:lnTo>
                    <a:lnTo>
                      <a:pt x="620" y="1218"/>
                    </a:lnTo>
                    <a:lnTo>
                      <a:pt x="684" y="1230"/>
                    </a:lnTo>
                    <a:lnTo>
                      <a:pt x="746" y="1236"/>
                    </a:lnTo>
                    <a:lnTo>
                      <a:pt x="806" y="1240"/>
                    </a:lnTo>
                    <a:lnTo>
                      <a:pt x="860" y="1242"/>
                    </a:lnTo>
                    <a:lnTo>
                      <a:pt x="910" y="1240"/>
                    </a:lnTo>
                    <a:lnTo>
                      <a:pt x="954" y="1238"/>
                    </a:lnTo>
                    <a:lnTo>
                      <a:pt x="1016" y="1232"/>
                    </a:lnTo>
                    <a:lnTo>
                      <a:pt x="1038" y="1228"/>
                    </a:lnTo>
                    <a:lnTo>
                      <a:pt x="1038" y="1228"/>
                    </a:lnTo>
                    <a:lnTo>
                      <a:pt x="1026" y="1222"/>
                    </a:lnTo>
                    <a:lnTo>
                      <a:pt x="996" y="1202"/>
                    </a:lnTo>
                    <a:lnTo>
                      <a:pt x="974" y="1186"/>
                    </a:lnTo>
                    <a:lnTo>
                      <a:pt x="948" y="1166"/>
                    </a:lnTo>
                    <a:lnTo>
                      <a:pt x="918" y="1142"/>
                    </a:lnTo>
                    <a:lnTo>
                      <a:pt x="886" y="1112"/>
                    </a:lnTo>
                    <a:lnTo>
                      <a:pt x="852" y="1078"/>
                    </a:lnTo>
                    <a:lnTo>
                      <a:pt x="816" y="1040"/>
                    </a:lnTo>
                    <a:lnTo>
                      <a:pt x="778" y="996"/>
                    </a:lnTo>
                    <a:lnTo>
                      <a:pt x="740" y="946"/>
                    </a:lnTo>
                    <a:lnTo>
                      <a:pt x="700" y="890"/>
                    </a:lnTo>
                    <a:lnTo>
                      <a:pt x="660" y="828"/>
                    </a:lnTo>
                    <a:lnTo>
                      <a:pt x="620" y="760"/>
                    </a:lnTo>
                    <a:lnTo>
                      <a:pt x="580" y="686"/>
                    </a:lnTo>
                    <a:lnTo>
                      <a:pt x="580" y="6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59" name="Group 58"/>
            <p:cNvGrpSpPr>
              <a:grpSpLocks/>
            </p:cNvGrpSpPr>
            <p:nvPr/>
          </p:nvGrpSpPr>
          <p:grpSpPr bwMode="auto">
            <a:xfrm>
              <a:off x="2595563" y="2374901"/>
              <a:ext cx="1490662" cy="1685925"/>
              <a:chOff x="4119153" y="2544382"/>
              <a:chExt cx="1490312" cy="1685763"/>
            </a:xfrm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4119153" y="2544382"/>
                <a:ext cx="1490312" cy="1685763"/>
              </a:xfrm>
              <a:custGeom>
                <a:avLst/>
                <a:gdLst>
                  <a:gd name="T0" fmla="*/ 142 w 1098"/>
                  <a:gd name="T1" fmla="*/ 422 h 1242"/>
                  <a:gd name="T2" fmla="*/ 198 w 1098"/>
                  <a:gd name="T3" fmla="*/ 366 h 1242"/>
                  <a:gd name="T4" fmla="*/ 260 w 1098"/>
                  <a:gd name="T5" fmla="*/ 314 h 1242"/>
                  <a:gd name="T6" fmla="*/ 330 w 1098"/>
                  <a:gd name="T7" fmla="*/ 266 h 1242"/>
                  <a:gd name="T8" fmla="*/ 404 w 1098"/>
                  <a:gd name="T9" fmla="*/ 224 h 1242"/>
                  <a:gd name="T10" fmla="*/ 482 w 1098"/>
                  <a:gd name="T11" fmla="*/ 186 h 1242"/>
                  <a:gd name="T12" fmla="*/ 640 w 1098"/>
                  <a:gd name="T13" fmla="*/ 120 h 1242"/>
                  <a:gd name="T14" fmla="*/ 794 w 1098"/>
                  <a:gd name="T15" fmla="*/ 70 h 1242"/>
                  <a:gd name="T16" fmla="*/ 930 w 1098"/>
                  <a:gd name="T17" fmla="*/ 34 h 1242"/>
                  <a:gd name="T18" fmla="*/ 1068 w 1098"/>
                  <a:gd name="T19" fmla="*/ 4 h 1242"/>
                  <a:gd name="T20" fmla="*/ 1098 w 1098"/>
                  <a:gd name="T21" fmla="*/ 0 h 1242"/>
                  <a:gd name="T22" fmla="*/ 1094 w 1098"/>
                  <a:gd name="T23" fmla="*/ 114 h 1242"/>
                  <a:gd name="T24" fmla="*/ 1086 w 1098"/>
                  <a:gd name="T25" fmla="*/ 236 h 1242"/>
                  <a:gd name="T26" fmla="*/ 1068 w 1098"/>
                  <a:gd name="T27" fmla="*/ 388 h 1242"/>
                  <a:gd name="T28" fmla="*/ 1038 w 1098"/>
                  <a:gd name="T29" fmla="*/ 554 h 1242"/>
                  <a:gd name="T30" fmla="*/ 1006 w 1098"/>
                  <a:gd name="T31" fmla="*/ 680 h 1242"/>
                  <a:gd name="T32" fmla="*/ 978 w 1098"/>
                  <a:gd name="T33" fmla="*/ 762 h 1242"/>
                  <a:gd name="T34" fmla="*/ 946 w 1098"/>
                  <a:gd name="T35" fmla="*/ 840 h 1242"/>
                  <a:gd name="T36" fmla="*/ 908 w 1098"/>
                  <a:gd name="T37" fmla="*/ 914 h 1242"/>
                  <a:gd name="T38" fmla="*/ 864 w 1098"/>
                  <a:gd name="T39" fmla="*/ 980 h 1242"/>
                  <a:gd name="T40" fmla="*/ 840 w 1098"/>
                  <a:gd name="T41" fmla="*/ 1010 h 1242"/>
                  <a:gd name="T42" fmla="*/ 788 w 1098"/>
                  <a:gd name="T43" fmla="*/ 1066 h 1242"/>
                  <a:gd name="T44" fmla="*/ 730 w 1098"/>
                  <a:gd name="T45" fmla="*/ 1110 h 1242"/>
                  <a:gd name="T46" fmla="*/ 670 w 1098"/>
                  <a:gd name="T47" fmla="*/ 1148 h 1242"/>
                  <a:gd name="T48" fmla="*/ 606 w 1098"/>
                  <a:gd name="T49" fmla="*/ 1176 h 1242"/>
                  <a:gd name="T50" fmla="*/ 542 w 1098"/>
                  <a:gd name="T51" fmla="*/ 1200 h 1242"/>
                  <a:gd name="T52" fmla="*/ 478 w 1098"/>
                  <a:gd name="T53" fmla="*/ 1218 h 1242"/>
                  <a:gd name="T54" fmla="*/ 352 w 1098"/>
                  <a:gd name="T55" fmla="*/ 1236 h 1242"/>
                  <a:gd name="T56" fmla="*/ 238 w 1098"/>
                  <a:gd name="T57" fmla="*/ 1242 h 1242"/>
                  <a:gd name="T58" fmla="*/ 144 w 1098"/>
                  <a:gd name="T59" fmla="*/ 1238 h 1242"/>
                  <a:gd name="T60" fmla="*/ 60 w 1098"/>
                  <a:gd name="T61" fmla="*/ 1228 h 1242"/>
                  <a:gd name="T62" fmla="*/ 52 w 1098"/>
                  <a:gd name="T63" fmla="*/ 1206 h 1242"/>
                  <a:gd name="T64" fmla="*/ 26 w 1098"/>
                  <a:gd name="T65" fmla="*/ 1104 h 1242"/>
                  <a:gd name="T66" fmla="*/ 8 w 1098"/>
                  <a:gd name="T67" fmla="*/ 1002 h 1242"/>
                  <a:gd name="T68" fmla="*/ 0 w 1098"/>
                  <a:gd name="T69" fmla="*/ 880 h 1242"/>
                  <a:gd name="T70" fmla="*/ 2 w 1098"/>
                  <a:gd name="T71" fmla="*/ 782 h 1242"/>
                  <a:gd name="T72" fmla="*/ 12 w 1098"/>
                  <a:gd name="T73" fmla="*/ 714 h 1242"/>
                  <a:gd name="T74" fmla="*/ 26 w 1098"/>
                  <a:gd name="T75" fmla="*/ 646 h 1242"/>
                  <a:gd name="T76" fmla="*/ 50 w 1098"/>
                  <a:gd name="T77" fmla="*/ 580 h 1242"/>
                  <a:gd name="T78" fmla="*/ 80 w 1098"/>
                  <a:gd name="T79" fmla="*/ 514 h 1242"/>
                  <a:gd name="T80" fmla="*/ 120 w 1098"/>
                  <a:gd name="T81" fmla="*/ 452 h 1242"/>
                  <a:gd name="T82" fmla="*/ 142 w 1098"/>
                  <a:gd name="T83" fmla="*/ 422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8" h="1242">
                    <a:moveTo>
                      <a:pt x="142" y="422"/>
                    </a:moveTo>
                    <a:lnTo>
                      <a:pt x="142" y="422"/>
                    </a:lnTo>
                    <a:lnTo>
                      <a:pt x="168" y="394"/>
                    </a:lnTo>
                    <a:lnTo>
                      <a:pt x="198" y="366"/>
                    </a:lnTo>
                    <a:lnTo>
                      <a:pt x="228" y="340"/>
                    </a:lnTo>
                    <a:lnTo>
                      <a:pt x="260" y="314"/>
                    </a:lnTo>
                    <a:lnTo>
                      <a:pt x="294" y="290"/>
                    </a:lnTo>
                    <a:lnTo>
                      <a:pt x="330" y="266"/>
                    </a:lnTo>
                    <a:lnTo>
                      <a:pt x="366" y="244"/>
                    </a:lnTo>
                    <a:lnTo>
                      <a:pt x="404" y="224"/>
                    </a:lnTo>
                    <a:lnTo>
                      <a:pt x="442" y="204"/>
                    </a:lnTo>
                    <a:lnTo>
                      <a:pt x="482" y="186"/>
                    </a:lnTo>
                    <a:lnTo>
                      <a:pt x="562" y="150"/>
                    </a:lnTo>
                    <a:lnTo>
                      <a:pt x="640" y="120"/>
                    </a:lnTo>
                    <a:lnTo>
                      <a:pt x="720" y="94"/>
                    </a:lnTo>
                    <a:lnTo>
                      <a:pt x="794" y="70"/>
                    </a:lnTo>
                    <a:lnTo>
                      <a:pt x="866" y="50"/>
                    </a:lnTo>
                    <a:lnTo>
                      <a:pt x="930" y="34"/>
                    </a:lnTo>
                    <a:lnTo>
                      <a:pt x="986" y="22"/>
                    </a:lnTo>
                    <a:lnTo>
                      <a:pt x="1068" y="4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30"/>
                    </a:lnTo>
                    <a:lnTo>
                      <a:pt x="1094" y="114"/>
                    </a:lnTo>
                    <a:lnTo>
                      <a:pt x="1090" y="170"/>
                    </a:lnTo>
                    <a:lnTo>
                      <a:pt x="1086" y="236"/>
                    </a:lnTo>
                    <a:lnTo>
                      <a:pt x="1078" y="310"/>
                    </a:lnTo>
                    <a:lnTo>
                      <a:pt x="1068" y="388"/>
                    </a:lnTo>
                    <a:lnTo>
                      <a:pt x="1054" y="470"/>
                    </a:lnTo>
                    <a:lnTo>
                      <a:pt x="1038" y="554"/>
                    </a:lnTo>
                    <a:lnTo>
                      <a:pt x="1018" y="638"/>
                    </a:lnTo>
                    <a:lnTo>
                      <a:pt x="1006" y="680"/>
                    </a:lnTo>
                    <a:lnTo>
                      <a:pt x="992" y="720"/>
                    </a:lnTo>
                    <a:lnTo>
                      <a:pt x="978" y="762"/>
                    </a:lnTo>
                    <a:lnTo>
                      <a:pt x="962" y="802"/>
                    </a:lnTo>
                    <a:lnTo>
                      <a:pt x="946" y="840"/>
                    </a:lnTo>
                    <a:lnTo>
                      <a:pt x="928" y="878"/>
                    </a:lnTo>
                    <a:lnTo>
                      <a:pt x="908" y="914"/>
                    </a:lnTo>
                    <a:lnTo>
                      <a:pt x="886" y="948"/>
                    </a:lnTo>
                    <a:lnTo>
                      <a:pt x="864" y="980"/>
                    </a:lnTo>
                    <a:lnTo>
                      <a:pt x="840" y="1010"/>
                    </a:lnTo>
                    <a:lnTo>
                      <a:pt x="840" y="1010"/>
                    </a:lnTo>
                    <a:lnTo>
                      <a:pt x="814" y="1040"/>
                    </a:lnTo>
                    <a:lnTo>
                      <a:pt x="788" y="1066"/>
                    </a:lnTo>
                    <a:lnTo>
                      <a:pt x="760" y="1088"/>
                    </a:lnTo>
                    <a:lnTo>
                      <a:pt x="730" y="1110"/>
                    </a:lnTo>
                    <a:lnTo>
                      <a:pt x="700" y="1130"/>
                    </a:lnTo>
                    <a:lnTo>
                      <a:pt x="670" y="1148"/>
                    </a:lnTo>
                    <a:lnTo>
                      <a:pt x="638" y="1162"/>
                    </a:lnTo>
                    <a:lnTo>
                      <a:pt x="606" y="1176"/>
                    </a:lnTo>
                    <a:lnTo>
                      <a:pt x="574" y="1190"/>
                    </a:lnTo>
                    <a:lnTo>
                      <a:pt x="542" y="1200"/>
                    </a:lnTo>
                    <a:lnTo>
                      <a:pt x="510" y="1210"/>
                    </a:lnTo>
                    <a:lnTo>
                      <a:pt x="478" y="1218"/>
                    </a:lnTo>
                    <a:lnTo>
                      <a:pt x="414" y="1230"/>
                    </a:lnTo>
                    <a:lnTo>
                      <a:pt x="352" y="1236"/>
                    </a:lnTo>
                    <a:lnTo>
                      <a:pt x="292" y="1240"/>
                    </a:lnTo>
                    <a:lnTo>
                      <a:pt x="238" y="1242"/>
                    </a:lnTo>
                    <a:lnTo>
                      <a:pt x="188" y="1240"/>
                    </a:lnTo>
                    <a:lnTo>
                      <a:pt x="144" y="1238"/>
                    </a:lnTo>
                    <a:lnTo>
                      <a:pt x="82" y="1232"/>
                    </a:lnTo>
                    <a:lnTo>
                      <a:pt x="60" y="1228"/>
                    </a:lnTo>
                    <a:lnTo>
                      <a:pt x="60" y="1228"/>
                    </a:lnTo>
                    <a:lnTo>
                      <a:pt x="52" y="1206"/>
                    </a:lnTo>
                    <a:lnTo>
                      <a:pt x="36" y="1146"/>
                    </a:lnTo>
                    <a:lnTo>
                      <a:pt x="26" y="1104"/>
                    </a:lnTo>
                    <a:lnTo>
                      <a:pt x="16" y="1056"/>
                    </a:lnTo>
                    <a:lnTo>
                      <a:pt x="8" y="1002"/>
                    </a:lnTo>
                    <a:lnTo>
                      <a:pt x="2" y="942"/>
                    </a:lnTo>
                    <a:lnTo>
                      <a:pt x="0" y="880"/>
                    </a:lnTo>
                    <a:lnTo>
                      <a:pt x="0" y="814"/>
                    </a:lnTo>
                    <a:lnTo>
                      <a:pt x="2" y="782"/>
                    </a:lnTo>
                    <a:lnTo>
                      <a:pt x="6" y="748"/>
                    </a:lnTo>
                    <a:lnTo>
                      <a:pt x="12" y="714"/>
                    </a:lnTo>
                    <a:lnTo>
                      <a:pt x="18" y="680"/>
                    </a:lnTo>
                    <a:lnTo>
                      <a:pt x="26" y="646"/>
                    </a:lnTo>
                    <a:lnTo>
                      <a:pt x="38" y="612"/>
                    </a:lnTo>
                    <a:lnTo>
                      <a:pt x="50" y="580"/>
                    </a:lnTo>
                    <a:lnTo>
                      <a:pt x="64" y="546"/>
                    </a:lnTo>
                    <a:lnTo>
                      <a:pt x="80" y="514"/>
                    </a:lnTo>
                    <a:lnTo>
                      <a:pt x="98" y="482"/>
                    </a:lnTo>
                    <a:lnTo>
                      <a:pt x="120" y="452"/>
                    </a:lnTo>
                    <a:lnTo>
                      <a:pt x="142" y="422"/>
                    </a:lnTo>
                    <a:lnTo>
                      <a:pt x="142" y="4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200590" y="2544382"/>
                <a:ext cx="1408875" cy="1685763"/>
              </a:xfrm>
              <a:custGeom>
                <a:avLst/>
                <a:gdLst>
                  <a:gd name="T0" fmla="*/ 458 w 1038"/>
                  <a:gd name="T1" fmla="*/ 686 h 1242"/>
                  <a:gd name="T2" fmla="*/ 542 w 1038"/>
                  <a:gd name="T3" fmla="*/ 538 h 1242"/>
                  <a:gd name="T4" fmla="*/ 636 w 1038"/>
                  <a:gd name="T5" fmla="*/ 404 h 1242"/>
                  <a:gd name="T6" fmla="*/ 732 w 1038"/>
                  <a:gd name="T7" fmla="*/ 288 h 1242"/>
                  <a:gd name="T8" fmla="*/ 824 w 1038"/>
                  <a:gd name="T9" fmla="*/ 188 h 1242"/>
                  <a:gd name="T10" fmla="*/ 908 w 1038"/>
                  <a:gd name="T11" fmla="*/ 108 h 1242"/>
                  <a:gd name="T12" fmla="*/ 1020 w 1038"/>
                  <a:gd name="T13" fmla="*/ 12 h 1242"/>
                  <a:gd name="T14" fmla="*/ 1038 w 1038"/>
                  <a:gd name="T15" fmla="*/ 0 h 1242"/>
                  <a:gd name="T16" fmla="*/ 1034 w 1038"/>
                  <a:gd name="T17" fmla="*/ 114 h 1242"/>
                  <a:gd name="T18" fmla="*/ 1026 w 1038"/>
                  <a:gd name="T19" fmla="*/ 236 h 1242"/>
                  <a:gd name="T20" fmla="*/ 1008 w 1038"/>
                  <a:gd name="T21" fmla="*/ 388 h 1242"/>
                  <a:gd name="T22" fmla="*/ 978 w 1038"/>
                  <a:gd name="T23" fmla="*/ 554 h 1242"/>
                  <a:gd name="T24" fmla="*/ 946 w 1038"/>
                  <a:gd name="T25" fmla="*/ 680 h 1242"/>
                  <a:gd name="T26" fmla="*/ 918 w 1038"/>
                  <a:gd name="T27" fmla="*/ 762 h 1242"/>
                  <a:gd name="T28" fmla="*/ 886 w 1038"/>
                  <a:gd name="T29" fmla="*/ 840 h 1242"/>
                  <a:gd name="T30" fmla="*/ 848 w 1038"/>
                  <a:gd name="T31" fmla="*/ 914 h 1242"/>
                  <a:gd name="T32" fmla="*/ 804 w 1038"/>
                  <a:gd name="T33" fmla="*/ 980 h 1242"/>
                  <a:gd name="T34" fmla="*/ 780 w 1038"/>
                  <a:gd name="T35" fmla="*/ 1010 h 1242"/>
                  <a:gd name="T36" fmla="*/ 728 w 1038"/>
                  <a:gd name="T37" fmla="*/ 1066 h 1242"/>
                  <a:gd name="T38" fmla="*/ 670 w 1038"/>
                  <a:gd name="T39" fmla="*/ 1110 h 1242"/>
                  <a:gd name="T40" fmla="*/ 610 w 1038"/>
                  <a:gd name="T41" fmla="*/ 1148 h 1242"/>
                  <a:gd name="T42" fmla="*/ 546 w 1038"/>
                  <a:gd name="T43" fmla="*/ 1176 h 1242"/>
                  <a:gd name="T44" fmla="*/ 482 w 1038"/>
                  <a:gd name="T45" fmla="*/ 1200 h 1242"/>
                  <a:gd name="T46" fmla="*/ 418 w 1038"/>
                  <a:gd name="T47" fmla="*/ 1218 h 1242"/>
                  <a:gd name="T48" fmla="*/ 292 w 1038"/>
                  <a:gd name="T49" fmla="*/ 1236 h 1242"/>
                  <a:gd name="T50" fmla="*/ 178 w 1038"/>
                  <a:gd name="T51" fmla="*/ 1242 h 1242"/>
                  <a:gd name="T52" fmla="*/ 84 w 1038"/>
                  <a:gd name="T53" fmla="*/ 1238 h 1242"/>
                  <a:gd name="T54" fmla="*/ 0 w 1038"/>
                  <a:gd name="T55" fmla="*/ 1228 h 1242"/>
                  <a:gd name="T56" fmla="*/ 12 w 1038"/>
                  <a:gd name="T57" fmla="*/ 1222 h 1242"/>
                  <a:gd name="T58" fmla="*/ 64 w 1038"/>
                  <a:gd name="T59" fmla="*/ 1186 h 1242"/>
                  <a:gd name="T60" fmla="*/ 120 w 1038"/>
                  <a:gd name="T61" fmla="*/ 1142 h 1242"/>
                  <a:gd name="T62" fmla="*/ 186 w 1038"/>
                  <a:gd name="T63" fmla="*/ 1078 h 1242"/>
                  <a:gd name="T64" fmla="*/ 260 w 1038"/>
                  <a:gd name="T65" fmla="*/ 996 h 1242"/>
                  <a:gd name="T66" fmla="*/ 338 w 1038"/>
                  <a:gd name="T67" fmla="*/ 890 h 1242"/>
                  <a:gd name="T68" fmla="*/ 418 w 1038"/>
                  <a:gd name="T69" fmla="*/ 760 h 1242"/>
                  <a:gd name="T70" fmla="*/ 458 w 1038"/>
                  <a:gd name="T71" fmla="*/ 686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8" h="1242">
                    <a:moveTo>
                      <a:pt x="458" y="686"/>
                    </a:moveTo>
                    <a:lnTo>
                      <a:pt x="458" y="686"/>
                    </a:lnTo>
                    <a:lnTo>
                      <a:pt x="498" y="610"/>
                    </a:lnTo>
                    <a:lnTo>
                      <a:pt x="542" y="538"/>
                    </a:lnTo>
                    <a:lnTo>
                      <a:pt x="588" y="470"/>
                    </a:lnTo>
                    <a:lnTo>
                      <a:pt x="636" y="404"/>
                    </a:lnTo>
                    <a:lnTo>
                      <a:pt x="684" y="344"/>
                    </a:lnTo>
                    <a:lnTo>
                      <a:pt x="732" y="288"/>
                    </a:lnTo>
                    <a:lnTo>
                      <a:pt x="778" y="234"/>
                    </a:lnTo>
                    <a:lnTo>
                      <a:pt x="824" y="188"/>
                    </a:lnTo>
                    <a:lnTo>
                      <a:pt x="868" y="146"/>
                    </a:lnTo>
                    <a:lnTo>
                      <a:pt x="908" y="108"/>
                    </a:lnTo>
                    <a:lnTo>
                      <a:pt x="976" y="48"/>
                    </a:lnTo>
                    <a:lnTo>
                      <a:pt x="1020" y="12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30"/>
                    </a:lnTo>
                    <a:lnTo>
                      <a:pt x="1034" y="114"/>
                    </a:lnTo>
                    <a:lnTo>
                      <a:pt x="1030" y="170"/>
                    </a:lnTo>
                    <a:lnTo>
                      <a:pt x="1026" y="236"/>
                    </a:lnTo>
                    <a:lnTo>
                      <a:pt x="1018" y="310"/>
                    </a:lnTo>
                    <a:lnTo>
                      <a:pt x="1008" y="388"/>
                    </a:lnTo>
                    <a:lnTo>
                      <a:pt x="994" y="470"/>
                    </a:lnTo>
                    <a:lnTo>
                      <a:pt x="978" y="554"/>
                    </a:lnTo>
                    <a:lnTo>
                      <a:pt x="958" y="638"/>
                    </a:lnTo>
                    <a:lnTo>
                      <a:pt x="946" y="680"/>
                    </a:lnTo>
                    <a:lnTo>
                      <a:pt x="932" y="720"/>
                    </a:lnTo>
                    <a:lnTo>
                      <a:pt x="918" y="762"/>
                    </a:lnTo>
                    <a:lnTo>
                      <a:pt x="902" y="802"/>
                    </a:lnTo>
                    <a:lnTo>
                      <a:pt x="886" y="840"/>
                    </a:lnTo>
                    <a:lnTo>
                      <a:pt x="868" y="878"/>
                    </a:lnTo>
                    <a:lnTo>
                      <a:pt x="848" y="914"/>
                    </a:lnTo>
                    <a:lnTo>
                      <a:pt x="826" y="948"/>
                    </a:lnTo>
                    <a:lnTo>
                      <a:pt x="804" y="980"/>
                    </a:lnTo>
                    <a:lnTo>
                      <a:pt x="780" y="1010"/>
                    </a:lnTo>
                    <a:lnTo>
                      <a:pt x="780" y="1010"/>
                    </a:lnTo>
                    <a:lnTo>
                      <a:pt x="754" y="1040"/>
                    </a:lnTo>
                    <a:lnTo>
                      <a:pt x="728" y="1066"/>
                    </a:lnTo>
                    <a:lnTo>
                      <a:pt x="700" y="1088"/>
                    </a:lnTo>
                    <a:lnTo>
                      <a:pt x="670" y="1110"/>
                    </a:lnTo>
                    <a:lnTo>
                      <a:pt x="640" y="1130"/>
                    </a:lnTo>
                    <a:lnTo>
                      <a:pt x="610" y="1148"/>
                    </a:lnTo>
                    <a:lnTo>
                      <a:pt x="578" y="1162"/>
                    </a:lnTo>
                    <a:lnTo>
                      <a:pt x="546" y="1176"/>
                    </a:lnTo>
                    <a:lnTo>
                      <a:pt x="514" y="1190"/>
                    </a:lnTo>
                    <a:lnTo>
                      <a:pt x="482" y="1200"/>
                    </a:lnTo>
                    <a:lnTo>
                      <a:pt x="450" y="1210"/>
                    </a:lnTo>
                    <a:lnTo>
                      <a:pt x="418" y="1218"/>
                    </a:lnTo>
                    <a:lnTo>
                      <a:pt x="354" y="1230"/>
                    </a:lnTo>
                    <a:lnTo>
                      <a:pt x="292" y="1236"/>
                    </a:lnTo>
                    <a:lnTo>
                      <a:pt x="232" y="1240"/>
                    </a:lnTo>
                    <a:lnTo>
                      <a:pt x="178" y="1242"/>
                    </a:lnTo>
                    <a:lnTo>
                      <a:pt x="128" y="1240"/>
                    </a:lnTo>
                    <a:lnTo>
                      <a:pt x="84" y="1238"/>
                    </a:lnTo>
                    <a:lnTo>
                      <a:pt x="22" y="1232"/>
                    </a:lnTo>
                    <a:lnTo>
                      <a:pt x="0" y="1228"/>
                    </a:lnTo>
                    <a:lnTo>
                      <a:pt x="0" y="1228"/>
                    </a:lnTo>
                    <a:lnTo>
                      <a:pt x="12" y="1222"/>
                    </a:lnTo>
                    <a:lnTo>
                      <a:pt x="42" y="1202"/>
                    </a:lnTo>
                    <a:lnTo>
                      <a:pt x="64" y="1186"/>
                    </a:lnTo>
                    <a:lnTo>
                      <a:pt x="90" y="1166"/>
                    </a:lnTo>
                    <a:lnTo>
                      <a:pt x="120" y="1142"/>
                    </a:lnTo>
                    <a:lnTo>
                      <a:pt x="152" y="1112"/>
                    </a:lnTo>
                    <a:lnTo>
                      <a:pt x="186" y="1078"/>
                    </a:lnTo>
                    <a:lnTo>
                      <a:pt x="222" y="1040"/>
                    </a:lnTo>
                    <a:lnTo>
                      <a:pt x="260" y="996"/>
                    </a:lnTo>
                    <a:lnTo>
                      <a:pt x="298" y="946"/>
                    </a:lnTo>
                    <a:lnTo>
                      <a:pt x="338" y="890"/>
                    </a:lnTo>
                    <a:lnTo>
                      <a:pt x="378" y="828"/>
                    </a:lnTo>
                    <a:lnTo>
                      <a:pt x="418" y="760"/>
                    </a:lnTo>
                    <a:lnTo>
                      <a:pt x="458" y="686"/>
                    </a:lnTo>
                    <a:lnTo>
                      <a:pt x="458" y="6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60" name="Group 59"/>
            <p:cNvGrpSpPr>
              <a:grpSpLocks/>
            </p:cNvGrpSpPr>
            <p:nvPr/>
          </p:nvGrpSpPr>
          <p:grpSpPr bwMode="auto">
            <a:xfrm>
              <a:off x="1155700" y="169863"/>
              <a:ext cx="1773238" cy="3116263"/>
              <a:chOff x="2680417" y="340131"/>
              <a:chExt cx="1772630" cy="3116355"/>
            </a:xfrm>
          </p:grpSpPr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680417" y="340131"/>
                <a:ext cx="1772630" cy="3116355"/>
              </a:xfrm>
              <a:custGeom>
                <a:avLst/>
                <a:gdLst>
                  <a:gd name="T0" fmla="*/ 1306 w 1306"/>
                  <a:gd name="T1" fmla="*/ 1340 h 2296"/>
                  <a:gd name="T2" fmla="*/ 1298 w 1306"/>
                  <a:gd name="T3" fmla="*/ 1228 h 2296"/>
                  <a:gd name="T4" fmla="*/ 1276 w 1306"/>
                  <a:gd name="T5" fmla="*/ 1114 h 2296"/>
                  <a:gd name="T6" fmla="*/ 1244 w 1306"/>
                  <a:gd name="T7" fmla="*/ 1000 h 2296"/>
                  <a:gd name="T8" fmla="*/ 1204 w 1306"/>
                  <a:gd name="T9" fmla="*/ 884 h 2296"/>
                  <a:gd name="T10" fmla="*/ 1154 w 1306"/>
                  <a:gd name="T11" fmla="*/ 770 h 2296"/>
                  <a:gd name="T12" fmla="*/ 1098 w 1306"/>
                  <a:gd name="T13" fmla="*/ 658 h 2296"/>
                  <a:gd name="T14" fmla="*/ 1040 w 1306"/>
                  <a:gd name="T15" fmla="*/ 552 h 2296"/>
                  <a:gd name="T16" fmla="*/ 918 w 1306"/>
                  <a:gd name="T17" fmla="*/ 356 h 2296"/>
                  <a:gd name="T18" fmla="*/ 804 w 1306"/>
                  <a:gd name="T19" fmla="*/ 192 h 2296"/>
                  <a:gd name="T20" fmla="*/ 680 w 1306"/>
                  <a:gd name="T21" fmla="*/ 32 h 2296"/>
                  <a:gd name="T22" fmla="*/ 652 w 1306"/>
                  <a:gd name="T23" fmla="*/ 0 h 2296"/>
                  <a:gd name="T24" fmla="*/ 552 w 1306"/>
                  <a:gd name="T25" fmla="*/ 126 h 2296"/>
                  <a:gd name="T26" fmla="*/ 446 w 1306"/>
                  <a:gd name="T27" fmla="*/ 270 h 2296"/>
                  <a:gd name="T28" fmla="*/ 326 w 1306"/>
                  <a:gd name="T29" fmla="*/ 450 h 2296"/>
                  <a:gd name="T30" fmla="*/ 236 w 1306"/>
                  <a:gd name="T31" fmla="*/ 604 h 2296"/>
                  <a:gd name="T32" fmla="*/ 180 w 1306"/>
                  <a:gd name="T33" fmla="*/ 714 h 2296"/>
                  <a:gd name="T34" fmla="*/ 126 w 1306"/>
                  <a:gd name="T35" fmla="*/ 826 h 2296"/>
                  <a:gd name="T36" fmla="*/ 80 w 1306"/>
                  <a:gd name="T37" fmla="*/ 942 h 2296"/>
                  <a:gd name="T38" fmla="*/ 44 w 1306"/>
                  <a:gd name="T39" fmla="*/ 1056 h 2296"/>
                  <a:gd name="T40" fmla="*/ 18 w 1306"/>
                  <a:gd name="T41" fmla="*/ 1172 h 2296"/>
                  <a:gd name="T42" fmla="*/ 2 w 1306"/>
                  <a:gd name="T43" fmla="*/ 1284 h 2296"/>
                  <a:gd name="T44" fmla="*/ 0 w 1306"/>
                  <a:gd name="T45" fmla="*/ 1340 h 2296"/>
                  <a:gd name="T46" fmla="*/ 8 w 1306"/>
                  <a:gd name="T47" fmla="*/ 1448 h 2296"/>
                  <a:gd name="T48" fmla="*/ 28 w 1306"/>
                  <a:gd name="T49" fmla="*/ 1550 h 2296"/>
                  <a:gd name="T50" fmla="*/ 62 w 1306"/>
                  <a:gd name="T51" fmla="*/ 1646 h 2296"/>
                  <a:gd name="T52" fmla="*/ 102 w 1306"/>
                  <a:gd name="T53" fmla="*/ 1736 h 2296"/>
                  <a:gd name="T54" fmla="*/ 152 w 1306"/>
                  <a:gd name="T55" fmla="*/ 1822 h 2296"/>
                  <a:gd name="T56" fmla="*/ 208 w 1306"/>
                  <a:gd name="T57" fmla="*/ 1900 h 2296"/>
                  <a:gd name="T58" fmla="*/ 266 w 1306"/>
                  <a:gd name="T59" fmla="*/ 1972 h 2296"/>
                  <a:gd name="T60" fmla="*/ 326 w 1306"/>
                  <a:gd name="T61" fmla="*/ 2038 h 2296"/>
                  <a:gd name="T62" fmla="*/ 446 w 1306"/>
                  <a:gd name="T63" fmla="*/ 2148 h 2296"/>
                  <a:gd name="T64" fmla="*/ 552 w 1306"/>
                  <a:gd name="T65" fmla="*/ 2228 h 2296"/>
                  <a:gd name="T66" fmla="*/ 624 w 1306"/>
                  <a:gd name="T67" fmla="*/ 2278 h 2296"/>
                  <a:gd name="T68" fmla="*/ 652 w 1306"/>
                  <a:gd name="T69" fmla="*/ 2296 h 2296"/>
                  <a:gd name="T70" fmla="*/ 714 w 1306"/>
                  <a:gd name="T71" fmla="*/ 2258 h 2296"/>
                  <a:gd name="T72" fmla="*/ 804 w 1306"/>
                  <a:gd name="T73" fmla="*/ 2192 h 2296"/>
                  <a:gd name="T74" fmla="*/ 918 w 1306"/>
                  <a:gd name="T75" fmla="*/ 2096 h 2296"/>
                  <a:gd name="T76" fmla="*/ 1010 w 1306"/>
                  <a:gd name="T77" fmla="*/ 2006 h 2296"/>
                  <a:gd name="T78" fmla="*/ 1070 w 1306"/>
                  <a:gd name="T79" fmla="*/ 1938 h 2296"/>
                  <a:gd name="T80" fmla="*/ 1126 w 1306"/>
                  <a:gd name="T81" fmla="*/ 1862 h 2296"/>
                  <a:gd name="T82" fmla="*/ 1180 w 1306"/>
                  <a:gd name="T83" fmla="*/ 1780 h 2296"/>
                  <a:gd name="T84" fmla="*/ 1226 w 1306"/>
                  <a:gd name="T85" fmla="*/ 1692 h 2296"/>
                  <a:gd name="T86" fmla="*/ 1262 w 1306"/>
                  <a:gd name="T87" fmla="*/ 1598 h 2296"/>
                  <a:gd name="T88" fmla="*/ 1288 w 1306"/>
                  <a:gd name="T89" fmla="*/ 1500 h 2296"/>
                  <a:gd name="T90" fmla="*/ 1304 w 1306"/>
                  <a:gd name="T91" fmla="*/ 1394 h 2296"/>
                  <a:gd name="T92" fmla="*/ 1306 w 1306"/>
                  <a:gd name="T93" fmla="*/ 1340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06" h="2296">
                    <a:moveTo>
                      <a:pt x="1306" y="1340"/>
                    </a:moveTo>
                    <a:lnTo>
                      <a:pt x="1306" y="1340"/>
                    </a:lnTo>
                    <a:lnTo>
                      <a:pt x="1304" y="1284"/>
                    </a:lnTo>
                    <a:lnTo>
                      <a:pt x="1298" y="1228"/>
                    </a:lnTo>
                    <a:lnTo>
                      <a:pt x="1288" y="1172"/>
                    </a:lnTo>
                    <a:lnTo>
                      <a:pt x="1276" y="1114"/>
                    </a:lnTo>
                    <a:lnTo>
                      <a:pt x="1262" y="1056"/>
                    </a:lnTo>
                    <a:lnTo>
                      <a:pt x="1244" y="1000"/>
                    </a:lnTo>
                    <a:lnTo>
                      <a:pt x="1226" y="942"/>
                    </a:lnTo>
                    <a:lnTo>
                      <a:pt x="1204" y="884"/>
                    </a:lnTo>
                    <a:lnTo>
                      <a:pt x="1180" y="826"/>
                    </a:lnTo>
                    <a:lnTo>
                      <a:pt x="1154" y="770"/>
                    </a:lnTo>
                    <a:lnTo>
                      <a:pt x="1126" y="714"/>
                    </a:lnTo>
                    <a:lnTo>
                      <a:pt x="1098" y="658"/>
                    </a:lnTo>
                    <a:lnTo>
                      <a:pt x="1070" y="604"/>
                    </a:lnTo>
                    <a:lnTo>
                      <a:pt x="1040" y="552"/>
                    </a:lnTo>
                    <a:lnTo>
                      <a:pt x="978" y="450"/>
                    </a:lnTo>
                    <a:lnTo>
                      <a:pt x="918" y="356"/>
                    </a:lnTo>
                    <a:lnTo>
                      <a:pt x="860" y="270"/>
                    </a:lnTo>
                    <a:lnTo>
                      <a:pt x="804" y="192"/>
                    </a:lnTo>
                    <a:lnTo>
                      <a:pt x="754" y="126"/>
                    </a:lnTo>
                    <a:lnTo>
                      <a:pt x="680" y="32"/>
                    </a:lnTo>
                    <a:lnTo>
                      <a:pt x="652" y="0"/>
                    </a:lnTo>
                    <a:lnTo>
                      <a:pt x="652" y="0"/>
                    </a:lnTo>
                    <a:lnTo>
                      <a:pt x="624" y="32"/>
                    </a:lnTo>
                    <a:lnTo>
                      <a:pt x="552" y="126"/>
                    </a:lnTo>
                    <a:lnTo>
                      <a:pt x="502" y="192"/>
                    </a:lnTo>
                    <a:lnTo>
                      <a:pt x="446" y="270"/>
                    </a:lnTo>
                    <a:lnTo>
                      <a:pt x="388" y="356"/>
                    </a:lnTo>
                    <a:lnTo>
                      <a:pt x="326" y="450"/>
                    </a:lnTo>
                    <a:lnTo>
                      <a:pt x="266" y="552"/>
                    </a:lnTo>
                    <a:lnTo>
                      <a:pt x="236" y="604"/>
                    </a:lnTo>
                    <a:lnTo>
                      <a:pt x="208" y="658"/>
                    </a:lnTo>
                    <a:lnTo>
                      <a:pt x="180" y="714"/>
                    </a:lnTo>
                    <a:lnTo>
                      <a:pt x="152" y="770"/>
                    </a:lnTo>
                    <a:lnTo>
                      <a:pt x="126" y="826"/>
                    </a:lnTo>
                    <a:lnTo>
                      <a:pt x="102" y="884"/>
                    </a:lnTo>
                    <a:lnTo>
                      <a:pt x="80" y="942"/>
                    </a:lnTo>
                    <a:lnTo>
                      <a:pt x="62" y="1000"/>
                    </a:lnTo>
                    <a:lnTo>
                      <a:pt x="44" y="1056"/>
                    </a:lnTo>
                    <a:lnTo>
                      <a:pt x="28" y="1114"/>
                    </a:lnTo>
                    <a:lnTo>
                      <a:pt x="18" y="1172"/>
                    </a:lnTo>
                    <a:lnTo>
                      <a:pt x="8" y="1228"/>
                    </a:lnTo>
                    <a:lnTo>
                      <a:pt x="2" y="1284"/>
                    </a:lnTo>
                    <a:lnTo>
                      <a:pt x="0" y="1340"/>
                    </a:lnTo>
                    <a:lnTo>
                      <a:pt x="0" y="1340"/>
                    </a:lnTo>
                    <a:lnTo>
                      <a:pt x="2" y="1394"/>
                    </a:lnTo>
                    <a:lnTo>
                      <a:pt x="8" y="1448"/>
                    </a:lnTo>
                    <a:lnTo>
                      <a:pt x="18" y="1500"/>
                    </a:lnTo>
                    <a:lnTo>
                      <a:pt x="28" y="1550"/>
                    </a:lnTo>
                    <a:lnTo>
                      <a:pt x="44" y="1598"/>
                    </a:lnTo>
                    <a:lnTo>
                      <a:pt x="62" y="1646"/>
                    </a:lnTo>
                    <a:lnTo>
                      <a:pt x="80" y="1692"/>
                    </a:lnTo>
                    <a:lnTo>
                      <a:pt x="102" y="1736"/>
                    </a:lnTo>
                    <a:lnTo>
                      <a:pt x="126" y="1780"/>
                    </a:lnTo>
                    <a:lnTo>
                      <a:pt x="152" y="1822"/>
                    </a:lnTo>
                    <a:lnTo>
                      <a:pt x="180" y="1862"/>
                    </a:lnTo>
                    <a:lnTo>
                      <a:pt x="208" y="1900"/>
                    </a:lnTo>
                    <a:lnTo>
                      <a:pt x="236" y="1938"/>
                    </a:lnTo>
                    <a:lnTo>
                      <a:pt x="266" y="1972"/>
                    </a:lnTo>
                    <a:lnTo>
                      <a:pt x="296" y="2006"/>
                    </a:lnTo>
                    <a:lnTo>
                      <a:pt x="326" y="2038"/>
                    </a:lnTo>
                    <a:lnTo>
                      <a:pt x="388" y="2096"/>
                    </a:lnTo>
                    <a:lnTo>
                      <a:pt x="446" y="2148"/>
                    </a:lnTo>
                    <a:lnTo>
                      <a:pt x="502" y="2192"/>
                    </a:lnTo>
                    <a:lnTo>
                      <a:pt x="552" y="2228"/>
                    </a:lnTo>
                    <a:lnTo>
                      <a:pt x="592" y="2258"/>
                    </a:lnTo>
                    <a:lnTo>
                      <a:pt x="624" y="2278"/>
                    </a:lnTo>
                    <a:lnTo>
                      <a:pt x="652" y="2296"/>
                    </a:lnTo>
                    <a:lnTo>
                      <a:pt x="652" y="2296"/>
                    </a:lnTo>
                    <a:lnTo>
                      <a:pt x="680" y="2278"/>
                    </a:lnTo>
                    <a:lnTo>
                      <a:pt x="714" y="2258"/>
                    </a:lnTo>
                    <a:lnTo>
                      <a:pt x="754" y="2228"/>
                    </a:lnTo>
                    <a:lnTo>
                      <a:pt x="804" y="2192"/>
                    </a:lnTo>
                    <a:lnTo>
                      <a:pt x="860" y="2148"/>
                    </a:lnTo>
                    <a:lnTo>
                      <a:pt x="918" y="2096"/>
                    </a:lnTo>
                    <a:lnTo>
                      <a:pt x="978" y="2038"/>
                    </a:lnTo>
                    <a:lnTo>
                      <a:pt x="1010" y="2006"/>
                    </a:lnTo>
                    <a:lnTo>
                      <a:pt x="1040" y="1972"/>
                    </a:lnTo>
                    <a:lnTo>
                      <a:pt x="1070" y="1938"/>
                    </a:lnTo>
                    <a:lnTo>
                      <a:pt x="1098" y="1900"/>
                    </a:lnTo>
                    <a:lnTo>
                      <a:pt x="1126" y="1862"/>
                    </a:lnTo>
                    <a:lnTo>
                      <a:pt x="1154" y="1822"/>
                    </a:lnTo>
                    <a:lnTo>
                      <a:pt x="1180" y="1780"/>
                    </a:lnTo>
                    <a:lnTo>
                      <a:pt x="1204" y="1736"/>
                    </a:lnTo>
                    <a:lnTo>
                      <a:pt x="1226" y="1692"/>
                    </a:lnTo>
                    <a:lnTo>
                      <a:pt x="1244" y="1646"/>
                    </a:lnTo>
                    <a:lnTo>
                      <a:pt x="1262" y="1598"/>
                    </a:lnTo>
                    <a:lnTo>
                      <a:pt x="1276" y="1550"/>
                    </a:lnTo>
                    <a:lnTo>
                      <a:pt x="1288" y="1500"/>
                    </a:lnTo>
                    <a:lnTo>
                      <a:pt x="1298" y="1448"/>
                    </a:lnTo>
                    <a:lnTo>
                      <a:pt x="1304" y="1394"/>
                    </a:lnTo>
                    <a:lnTo>
                      <a:pt x="1306" y="1340"/>
                    </a:lnTo>
                    <a:lnTo>
                      <a:pt x="1306" y="1340"/>
                    </a:lnTo>
                    <a:close/>
                  </a:path>
                </a:pathLst>
              </a:custGeom>
              <a:solidFill>
                <a:srgbClr val="365D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190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680417" y="340131"/>
                <a:ext cx="979969" cy="3116355"/>
              </a:xfrm>
              <a:custGeom>
                <a:avLst/>
                <a:gdLst>
                  <a:gd name="T0" fmla="*/ 652 w 722"/>
                  <a:gd name="T1" fmla="*/ 1284 h 2296"/>
                  <a:gd name="T2" fmla="*/ 678 w 722"/>
                  <a:gd name="T3" fmla="*/ 1164 h 2296"/>
                  <a:gd name="T4" fmla="*/ 698 w 722"/>
                  <a:gd name="T5" fmla="*/ 1044 h 2296"/>
                  <a:gd name="T6" fmla="*/ 710 w 722"/>
                  <a:gd name="T7" fmla="*/ 926 h 2296"/>
                  <a:gd name="T8" fmla="*/ 722 w 722"/>
                  <a:gd name="T9" fmla="*/ 702 h 2296"/>
                  <a:gd name="T10" fmla="*/ 718 w 722"/>
                  <a:gd name="T11" fmla="*/ 494 h 2296"/>
                  <a:gd name="T12" fmla="*/ 704 w 722"/>
                  <a:gd name="T13" fmla="*/ 314 h 2296"/>
                  <a:gd name="T14" fmla="*/ 684 w 722"/>
                  <a:gd name="T15" fmla="*/ 168 h 2296"/>
                  <a:gd name="T16" fmla="*/ 660 w 722"/>
                  <a:gd name="T17" fmla="*/ 28 h 2296"/>
                  <a:gd name="T18" fmla="*/ 652 w 722"/>
                  <a:gd name="T19" fmla="*/ 0 h 2296"/>
                  <a:gd name="T20" fmla="*/ 552 w 722"/>
                  <a:gd name="T21" fmla="*/ 126 h 2296"/>
                  <a:gd name="T22" fmla="*/ 446 w 722"/>
                  <a:gd name="T23" fmla="*/ 270 h 2296"/>
                  <a:gd name="T24" fmla="*/ 326 w 722"/>
                  <a:gd name="T25" fmla="*/ 450 h 2296"/>
                  <a:gd name="T26" fmla="*/ 236 w 722"/>
                  <a:gd name="T27" fmla="*/ 604 h 2296"/>
                  <a:gd name="T28" fmla="*/ 180 w 722"/>
                  <a:gd name="T29" fmla="*/ 714 h 2296"/>
                  <a:gd name="T30" fmla="*/ 126 w 722"/>
                  <a:gd name="T31" fmla="*/ 826 h 2296"/>
                  <a:gd name="T32" fmla="*/ 80 w 722"/>
                  <a:gd name="T33" fmla="*/ 942 h 2296"/>
                  <a:gd name="T34" fmla="*/ 44 w 722"/>
                  <a:gd name="T35" fmla="*/ 1056 h 2296"/>
                  <a:gd name="T36" fmla="*/ 18 w 722"/>
                  <a:gd name="T37" fmla="*/ 1172 h 2296"/>
                  <a:gd name="T38" fmla="*/ 2 w 722"/>
                  <a:gd name="T39" fmla="*/ 1284 h 2296"/>
                  <a:gd name="T40" fmla="*/ 0 w 722"/>
                  <a:gd name="T41" fmla="*/ 1340 h 2296"/>
                  <a:gd name="T42" fmla="*/ 8 w 722"/>
                  <a:gd name="T43" fmla="*/ 1448 h 2296"/>
                  <a:gd name="T44" fmla="*/ 28 w 722"/>
                  <a:gd name="T45" fmla="*/ 1550 h 2296"/>
                  <a:gd name="T46" fmla="*/ 62 w 722"/>
                  <a:gd name="T47" fmla="*/ 1646 h 2296"/>
                  <a:gd name="T48" fmla="*/ 102 w 722"/>
                  <a:gd name="T49" fmla="*/ 1736 h 2296"/>
                  <a:gd name="T50" fmla="*/ 152 w 722"/>
                  <a:gd name="T51" fmla="*/ 1822 h 2296"/>
                  <a:gd name="T52" fmla="*/ 208 w 722"/>
                  <a:gd name="T53" fmla="*/ 1900 h 2296"/>
                  <a:gd name="T54" fmla="*/ 266 w 722"/>
                  <a:gd name="T55" fmla="*/ 1972 h 2296"/>
                  <a:gd name="T56" fmla="*/ 326 w 722"/>
                  <a:gd name="T57" fmla="*/ 2038 h 2296"/>
                  <a:gd name="T58" fmla="*/ 446 w 722"/>
                  <a:gd name="T59" fmla="*/ 2148 h 2296"/>
                  <a:gd name="T60" fmla="*/ 552 w 722"/>
                  <a:gd name="T61" fmla="*/ 2228 h 2296"/>
                  <a:gd name="T62" fmla="*/ 624 w 722"/>
                  <a:gd name="T63" fmla="*/ 2278 h 2296"/>
                  <a:gd name="T64" fmla="*/ 652 w 722"/>
                  <a:gd name="T65" fmla="*/ 2296 h 2296"/>
                  <a:gd name="T66" fmla="*/ 632 w 722"/>
                  <a:gd name="T67" fmla="*/ 2228 h 2296"/>
                  <a:gd name="T68" fmla="*/ 612 w 722"/>
                  <a:gd name="T69" fmla="*/ 2144 h 2296"/>
                  <a:gd name="T70" fmla="*/ 594 w 722"/>
                  <a:gd name="T71" fmla="*/ 2030 h 2296"/>
                  <a:gd name="T72" fmla="*/ 584 w 722"/>
                  <a:gd name="T73" fmla="*/ 1886 h 2296"/>
                  <a:gd name="T74" fmla="*/ 588 w 722"/>
                  <a:gd name="T75" fmla="*/ 1712 h 2296"/>
                  <a:gd name="T76" fmla="*/ 602 w 722"/>
                  <a:gd name="T77" fmla="*/ 1564 h 2296"/>
                  <a:gd name="T78" fmla="*/ 618 w 722"/>
                  <a:gd name="T79" fmla="*/ 1458 h 2296"/>
                  <a:gd name="T80" fmla="*/ 640 w 722"/>
                  <a:gd name="T81" fmla="*/ 1344 h 2296"/>
                  <a:gd name="T82" fmla="*/ 652 w 722"/>
                  <a:gd name="T83" fmla="*/ 1284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22" h="2296">
                    <a:moveTo>
                      <a:pt x="652" y="1284"/>
                    </a:moveTo>
                    <a:lnTo>
                      <a:pt x="652" y="1284"/>
                    </a:lnTo>
                    <a:lnTo>
                      <a:pt x="666" y="1224"/>
                    </a:lnTo>
                    <a:lnTo>
                      <a:pt x="678" y="1164"/>
                    </a:lnTo>
                    <a:lnTo>
                      <a:pt x="688" y="1104"/>
                    </a:lnTo>
                    <a:lnTo>
                      <a:pt x="698" y="1044"/>
                    </a:lnTo>
                    <a:lnTo>
                      <a:pt x="704" y="986"/>
                    </a:lnTo>
                    <a:lnTo>
                      <a:pt x="710" y="926"/>
                    </a:lnTo>
                    <a:lnTo>
                      <a:pt x="718" y="812"/>
                    </a:lnTo>
                    <a:lnTo>
                      <a:pt x="722" y="702"/>
                    </a:lnTo>
                    <a:lnTo>
                      <a:pt x="722" y="596"/>
                    </a:lnTo>
                    <a:lnTo>
                      <a:pt x="718" y="494"/>
                    </a:lnTo>
                    <a:lnTo>
                      <a:pt x="712" y="400"/>
                    </a:lnTo>
                    <a:lnTo>
                      <a:pt x="704" y="314"/>
                    </a:lnTo>
                    <a:lnTo>
                      <a:pt x="694" y="236"/>
                    </a:lnTo>
                    <a:lnTo>
                      <a:pt x="684" y="168"/>
                    </a:lnTo>
                    <a:lnTo>
                      <a:pt x="674" y="110"/>
                    </a:lnTo>
                    <a:lnTo>
                      <a:pt x="660" y="28"/>
                    </a:lnTo>
                    <a:lnTo>
                      <a:pt x="652" y="0"/>
                    </a:lnTo>
                    <a:lnTo>
                      <a:pt x="652" y="0"/>
                    </a:lnTo>
                    <a:lnTo>
                      <a:pt x="624" y="32"/>
                    </a:lnTo>
                    <a:lnTo>
                      <a:pt x="552" y="126"/>
                    </a:lnTo>
                    <a:lnTo>
                      <a:pt x="502" y="192"/>
                    </a:lnTo>
                    <a:lnTo>
                      <a:pt x="446" y="270"/>
                    </a:lnTo>
                    <a:lnTo>
                      <a:pt x="388" y="356"/>
                    </a:lnTo>
                    <a:lnTo>
                      <a:pt x="326" y="450"/>
                    </a:lnTo>
                    <a:lnTo>
                      <a:pt x="266" y="552"/>
                    </a:lnTo>
                    <a:lnTo>
                      <a:pt x="236" y="604"/>
                    </a:lnTo>
                    <a:lnTo>
                      <a:pt x="208" y="658"/>
                    </a:lnTo>
                    <a:lnTo>
                      <a:pt x="180" y="714"/>
                    </a:lnTo>
                    <a:lnTo>
                      <a:pt x="152" y="770"/>
                    </a:lnTo>
                    <a:lnTo>
                      <a:pt x="126" y="826"/>
                    </a:lnTo>
                    <a:lnTo>
                      <a:pt x="102" y="884"/>
                    </a:lnTo>
                    <a:lnTo>
                      <a:pt x="80" y="942"/>
                    </a:lnTo>
                    <a:lnTo>
                      <a:pt x="62" y="1000"/>
                    </a:lnTo>
                    <a:lnTo>
                      <a:pt x="44" y="1056"/>
                    </a:lnTo>
                    <a:lnTo>
                      <a:pt x="28" y="1114"/>
                    </a:lnTo>
                    <a:lnTo>
                      <a:pt x="18" y="1172"/>
                    </a:lnTo>
                    <a:lnTo>
                      <a:pt x="8" y="1228"/>
                    </a:lnTo>
                    <a:lnTo>
                      <a:pt x="2" y="1284"/>
                    </a:lnTo>
                    <a:lnTo>
                      <a:pt x="0" y="1340"/>
                    </a:lnTo>
                    <a:lnTo>
                      <a:pt x="0" y="1340"/>
                    </a:lnTo>
                    <a:lnTo>
                      <a:pt x="2" y="1394"/>
                    </a:lnTo>
                    <a:lnTo>
                      <a:pt x="8" y="1448"/>
                    </a:lnTo>
                    <a:lnTo>
                      <a:pt x="18" y="1500"/>
                    </a:lnTo>
                    <a:lnTo>
                      <a:pt x="28" y="1550"/>
                    </a:lnTo>
                    <a:lnTo>
                      <a:pt x="44" y="1598"/>
                    </a:lnTo>
                    <a:lnTo>
                      <a:pt x="62" y="1646"/>
                    </a:lnTo>
                    <a:lnTo>
                      <a:pt x="80" y="1692"/>
                    </a:lnTo>
                    <a:lnTo>
                      <a:pt x="102" y="1736"/>
                    </a:lnTo>
                    <a:lnTo>
                      <a:pt x="126" y="1780"/>
                    </a:lnTo>
                    <a:lnTo>
                      <a:pt x="152" y="1822"/>
                    </a:lnTo>
                    <a:lnTo>
                      <a:pt x="180" y="1862"/>
                    </a:lnTo>
                    <a:lnTo>
                      <a:pt x="208" y="1900"/>
                    </a:lnTo>
                    <a:lnTo>
                      <a:pt x="236" y="1938"/>
                    </a:lnTo>
                    <a:lnTo>
                      <a:pt x="266" y="1972"/>
                    </a:lnTo>
                    <a:lnTo>
                      <a:pt x="296" y="2006"/>
                    </a:lnTo>
                    <a:lnTo>
                      <a:pt x="326" y="2038"/>
                    </a:lnTo>
                    <a:lnTo>
                      <a:pt x="388" y="2096"/>
                    </a:lnTo>
                    <a:lnTo>
                      <a:pt x="446" y="2148"/>
                    </a:lnTo>
                    <a:lnTo>
                      <a:pt x="502" y="2192"/>
                    </a:lnTo>
                    <a:lnTo>
                      <a:pt x="552" y="2228"/>
                    </a:lnTo>
                    <a:lnTo>
                      <a:pt x="592" y="2258"/>
                    </a:lnTo>
                    <a:lnTo>
                      <a:pt x="624" y="2278"/>
                    </a:lnTo>
                    <a:lnTo>
                      <a:pt x="652" y="2296"/>
                    </a:lnTo>
                    <a:lnTo>
                      <a:pt x="652" y="2296"/>
                    </a:lnTo>
                    <a:lnTo>
                      <a:pt x="646" y="2278"/>
                    </a:lnTo>
                    <a:lnTo>
                      <a:pt x="632" y="2228"/>
                    </a:lnTo>
                    <a:lnTo>
                      <a:pt x="622" y="2190"/>
                    </a:lnTo>
                    <a:lnTo>
                      <a:pt x="612" y="2144"/>
                    </a:lnTo>
                    <a:lnTo>
                      <a:pt x="602" y="2092"/>
                    </a:lnTo>
                    <a:lnTo>
                      <a:pt x="594" y="2030"/>
                    </a:lnTo>
                    <a:lnTo>
                      <a:pt x="588" y="1962"/>
                    </a:lnTo>
                    <a:lnTo>
                      <a:pt x="584" y="1886"/>
                    </a:lnTo>
                    <a:lnTo>
                      <a:pt x="584" y="1804"/>
                    </a:lnTo>
                    <a:lnTo>
                      <a:pt x="588" y="1712"/>
                    </a:lnTo>
                    <a:lnTo>
                      <a:pt x="596" y="1616"/>
                    </a:lnTo>
                    <a:lnTo>
                      <a:pt x="602" y="1564"/>
                    </a:lnTo>
                    <a:lnTo>
                      <a:pt x="608" y="1512"/>
                    </a:lnTo>
                    <a:lnTo>
                      <a:pt x="618" y="1458"/>
                    </a:lnTo>
                    <a:lnTo>
                      <a:pt x="628" y="1402"/>
                    </a:lnTo>
                    <a:lnTo>
                      <a:pt x="640" y="1344"/>
                    </a:lnTo>
                    <a:lnTo>
                      <a:pt x="652" y="1284"/>
                    </a:lnTo>
                    <a:lnTo>
                      <a:pt x="652" y="1284"/>
                    </a:lnTo>
                    <a:close/>
                  </a:path>
                </a:pathLst>
              </a:custGeom>
              <a:solidFill>
                <a:srgbClr val="59991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190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16728" y="5159694"/>
              <a:ext cx="3898158" cy="678649"/>
            </a:xfrm>
            <a:custGeom>
              <a:avLst/>
              <a:gdLst>
                <a:gd name="T0" fmla="*/ 2872 w 2872"/>
                <a:gd name="T1" fmla="*/ 500 h 500"/>
                <a:gd name="T2" fmla="*/ 2872 w 2872"/>
                <a:gd name="T3" fmla="*/ 500 h 500"/>
                <a:gd name="T4" fmla="*/ 2844 w 2872"/>
                <a:gd name="T5" fmla="*/ 478 h 500"/>
                <a:gd name="T6" fmla="*/ 2808 w 2872"/>
                <a:gd name="T7" fmla="*/ 454 h 500"/>
                <a:gd name="T8" fmla="*/ 2760 w 2872"/>
                <a:gd name="T9" fmla="*/ 422 h 500"/>
                <a:gd name="T10" fmla="*/ 2698 w 2872"/>
                <a:gd name="T11" fmla="*/ 384 h 500"/>
                <a:gd name="T12" fmla="*/ 2626 w 2872"/>
                <a:gd name="T13" fmla="*/ 342 h 500"/>
                <a:gd name="T14" fmla="*/ 2544 w 2872"/>
                <a:gd name="T15" fmla="*/ 296 h 500"/>
                <a:gd name="T16" fmla="*/ 2452 w 2872"/>
                <a:gd name="T17" fmla="*/ 250 h 500"/>
                <a:gd name="T18" fmla="*/ 2350 w 2872"/>
                <a:gd name="T19" fmla="*/ 204 h 500"/>
                <a:gd name="T20" fmla="*/ 2296 w 2872"/>
                <a:gd name="T21" fmla="*/ 180 h 500"/>
                <a:gd name="T22" fmla="*/ 2238 w 2872"/>
                <a:gd name="T23" fmla="*/ 158 h 500"/>
                <a:gd name="T24" fmla="*/ 2180 w 2872"/>
                <a:gd name="T25" fmla="*/ 136 h 500"/>
                <a:gd name="T26" fmla="*/ 2120 w 2872"/>
                <a:gd name="T27" fmla="*/ 116 h 500"/>
                <a:gd name="T28" fmla="*/ 2058 w 2872"/>
                <a:gd name="T29" fmla="*/ 96 h 500"/>
                <a:gd name="T30" fmla="*/ 1994 w 2872"/>
                <a:gd name="T31" fmla="*/ 78 h 500"/>
                <a:gd name="T32" fmla="*/ 1930 w 2872"/>
                <a:gd name="T33" fmla="*/ 62 h 500"/>
                <a:gd name="T34" fmla="*/ 1862 w 2872"/>
                <a:gd name="T35" fmla="*/ 46 h 500"/>
                <a:gd name="T36" fmla="*/ 1794 w 2872"/>
                <a:gd name="T37" fmla="*/ 32 h 500"/>
                <a:gd name="T38" fmla="*/ 1726 w 2872"/>
                <a:gd name="T39" fmla="*/ 22 h 500"/>
                <a:gd name="T40" fmla="*/ 1654 w 2872"/>
                <a:gd name="T41" fmla="*/ 12 h 500"/>
                <a:gd name="T42" fmla="*/ 1582 w 2872"/>
                <a:gd name="T43" fmla="*/ 6 h 500"/>
                <a:gd name="T44" fmla="*/ 1510 w 2872"/>
                <a:gd name="T45" fmla="*/ 2 h 500"/>
                <a:gd name="T46" fmla="*/ 1436 w 2872"/>
                <a:gd name="T47" fmla="*/ 0 h 500"/>
                <a:gd name="T48" fmla="*/ 1436 w 2872"/>
                <a:gd name="T49" fmla="*/ 0 h 500"/>
                <a:gd name="T50" fmla="*/ 1362 w 2872"/>
                <a:gd name="T51" fmla="*/ 2 h 500"/>
                <a:gd name="T52" fmla="*/ 1288 w 2872"/>
                <a:gd name="T53" fmla="*/ 6 h 500"/>
                <a:gd name="T54" fmla="*/ 1216 w 2872"/>
                <a:gd name="T55" fmla="*/ 12 h 500"/>
                <a:gd name="T56" fmla="*/ 1146 w 2872"/>
                <a:gd name="T57" fmla="*/ 22 h 500"/>
                <a:gd name="T58" fmla="*/ 1076 w 2872"/>
                <a:gd name="T59" fmla="*/ 32 h 500"/>
                <a:gd name="T60" fmla="*/ 1008 w 2872"/>
                <a:gd name="T61" fmla="*/ 46 h 500"/>
                <a:gd name="T62" fmla="*/ 942 w 2872"/>
                <a:gd name="T63" fmla="*/ 62 h 500"/>
                <a:gd name="T64" fmla="*/ 876 w 2872"/>
                <a:gd name="T65" fmla="*/ 78 h 500"/>
                <a:gd name="T66" fmla="*/ 812 w 2872"/>
                <a:gd name="T67" fmla="*/ 96 h 500"/>
                <a:gd name="T68" fmla="*/ 750 w 2872"/>
                <a:gd name="T69" fmla="*/ 116 h 500"/>
                <a:gd name="T70" fmla="*/ 690 w 2872"/>
                <a:gd name="T71" fmla="*/ 136 h 500"/>
                <a:gd name="T72" fmla="*/ 632 w 2872"/>
                <a:gd name="T73" fmla="*/ 158 h 500"/>
                <a:gd name="T74" fmla="*/ 576 w 2872"/>
                <a:gd name="T75" fmla="*/ 180 h 500"/>
                <a:gd name="T76" fmla="*/ 522 w 2872"/>
                <a:gd name="T77" fmla="*/ 204 h 500"/>
                <a:gd name="T78" fmla="*/ 420 w 2872"/>
                <a:gd name="T79" fmla="*/ 250 h 500"/>
                <a:gd name="T80" fmla="*/ 328 w 2872"/>
                <a:gd name="T81" fmla="*/ 296 h 500"/>
                <a:gd name="T82" fmla="*/ 244 w 2872"/>
                <a:gd name="T83" fmla="*/ 342 h 500"/>
                <a:gd name="T84" fmla="*/ 172 w 2872"/>
                <a:gd name="T85" fmla="*/ 384 h 500"/>
                <a:gd name="T86" fmla="*/ 112 w 2872"/>
                <a:gd name="T87" fmla="*/ 422 h 500"/>
                <a:gd name="T88" fmla="*/ 64 w 2872"/>
                <a:gd name="T89" fmla="*/ 454 h 500"/>
                <a:gd name="T90" fmla="*/ 28 w 2872"/>
                <a:gd name="T91" fmla="*/ 478 h 500"/>
                <a:gd name="T92" fmla="*/ 0 w 2872"/>
                <a:gd name="T93" fmla="*/ 500 h 500"/>
                <a:gd name="T94" fmla="*/ 2872 w 2872"/>
                <a:gd name="T95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72" h="500">
                  <a:moveTo>
                    <a:pt x="2872" y="500"/>
                  </a:moveTo>
                  <a:lnTo>
                    <a:pt x="2872" y="500"/>
                  </a:lnTo>
                  <a:lnTo>
                    <a:pt x="2844" y="478"/>
                  </a:lnTo>
                  <a:lnTo>
                    <a:pt x="2808" y="454"/>
                  </a:lnTo>
                  <a:lnTo>
                    <a:pt x="2760" y="422"/>
                  </a:lnTo>
                  <a:lnTo>
                    <a:pt x="2698" y="384"/>
                  </a:lnTo>
                  <a:lnTo>
                    <a:pt x="2626" y="342"/>
                  </a:lnTo>
                  <a:lnTo>
                    <a:pt x="2544" y="296"/>
                  </a:lnTo>
                  <a:lnTo>
                    <a:pt x="2452" y="250"/>
                  </a:lnTo>
                  <a:lnTo>
                    <a:pt x="2350" y="204"/>
                  </a:lnTo>
                  <a:lnTo>
                    <a:pt x="2296" y="180"/>
                  </a:lnTo>
                  <a:lnTo>
                    <a:pt x="2238" y="158"/>
                  </a:lnTo>
                  <a:lnTo>
                    <a:pt x="2180" y="136"/>
                  </a:lnTo>
                  <a:lnTo>
                    <a:pt x="2120" y="116"/>
                  </a:lnTo>
                  <a:lnTo>
                    <a:pt x="2058" y="96"/>
                  </a:lnTo>
                  <a:lnTo>
                    <a:pt x="1994" y="78"/>
                  </a:lnTo>
                  <a:lnTo>
                    <a:pt x="1930" y="62"/>
                  </a:lnTo>
                  <a:lnTo>
                    <a:pt x="1862" y="46"/>
                  </a:lnTo>
                  <a:lnTo>
                    <a:pt x="1794" y="32"/>
                  </a:lnTo>
                  <a:lnTo>
                    <a:pt x="1726" y="22"/>
                  </a:lnTo>
                  <a:lnTo>
                    <a:pt x="1654" y="12"/>
                  </a:lnTo>
                  <a:lnTo>
                    <a:pt x="1582" y="6"/>
                  </a:lnTo>
                  <a:lnTo>
                    <a:pt x="1510" y="2"/>
                  </a:lnTo>
                  <a:lnTo>
                    <a:pt x="1436" y="0"/>
                  </a:lnTo>
                  <a:lnTo>
                    <a:pt x="1436" y="0"/>
                  </a:lnTo>
                  <a:lnTo>
                    <a:pt x="1362" y="2"/>
                  </a:lnTo>
                  <a:lnTo>
                    <a:pt x="1288" y="6"/>
                  </a:lnTo>
                  <a:lnTo>
                    <a:pt x="1216" y="12"/>
                  </a:lnTo>
                  <a:lnTo>
                    <a:pt x="1146" y="22"/>
                  </a:lnTo>
                  <a:lnTo>
                    <a:pt x="1076" y="32"/>
                  </a:lnTo>
                  <a:lnTo>
                    <a:pt x="1008" y="46"/>
                  </a:lnTo>
                  <a:lnTo>
                    <a:pt x="942" y="62"/>
                  </a:lnTo>
                  <a:lnTo>
                    <a:pt x="876" y="78"/>
                  </a:lnTo>
                  <a:lnTo>
                    <a:pt x="812" y="96"/>
                  </a:lnTo>
                  <a:lnTo>
                    <a:pt x="750" y="116"/>
                  </a:lnTo>
                  <a:lnTo>
                    <a:pt x="690" y="136"/>
                  </a:lnTo>
                  <a:lnTo>
                    <a:pt x="632" y="158"/>
                  </a:lnTo>
                  <a:lnTo>
                    <a:pt x="576" y="180"/>
                  </a:lnTo>
                  <a:lnTo>
                    <a:pt x="522" y="204"/>
                  </a:lnTo>
                  <a:lnTo>
                    <a:pt x="420" y="250"/>
                  </a:lnTo>
                  <a:lnTo>
                    <a:pt x="328" y="296"/>
                  </a:lnTo>
                  <a:lnTo>
                    <a:pt x="244" y="342"/>
                  </a:lnTo>
                  <a:lnTo>
                    <a:pt x="172" y="384"/>
                  </a:lnTo>
                  <a:lnTo>
                    <a:pt x="112" y="422"/>
                  </a:lnTo>
                  <a:lnTo>
                    <a:pt x="64" y="454"/>
                  </a:lnTo>
                  <a:lnTo>
                    <a:pt x="28" y="478"/>
                  </a:lnTo>
                  <a:lnTo>
                    <a:pt x="0" y="500"/>
                  </a:lnTo>
                  <a:lnTo>
                    <a:pt x="2872" y="500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ffectLst>
              <a:outerShdw blurRad="165100" dist="762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92100" h="571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449594" y="3332772"/>
              <a:ext cx="1186278" cy="1745484"/>
            </a:xfrm>
            <a:custGeom>
              <a:avLst/>
              <a:gdLst>
                <a:gd name="T0" fmla="*/ 454 w 874"/>
                <a:gd name="T1" fmla="*/ 1282 h 1286"/>
                <a:gd name="T2" fmla="*/ 544 w 874"/>
                <a:gd name="T3" fmla="*/ 1284 h 1286"/>
                <a:gd name="T4" fmla="*/ 524 w 874"/>
                <a:gd name="T5" fmla="*/ 1056 h 1286"/>
                <a:gd name="T6" fmla="*/ 528 w 874"/>
                <a:gd name="T7" fmla="*/ 1030 h 1286"/>
                <a:gd name="T8" fmla="*/ 542 w 874"/>
                <a:gd name="T9" fmla="*/ 972 h 1286"/>
                <a:gd name="T10" fmla="*/ 564 w 874"/>
                <a:gd name="T11" fmla="*/ 912 h 1286"/>
                <a:gd name="T12" fmla="*/ 594 w 874"/>
                <a:gd name="T13" fmla="*/ 848 h 1286"/>
                <a:gd name="T14" fmla="*/ 634 w 874"/>
                <a:gd name="T15" fmla="*/ 784 h 1286"/>
                <a:gd name="T16" fmla="*/ 686 w 874"/>
                <a:gd name="T17" fmla="*/ 718 h 1286"/>
                <a:gd name="T18" fmla="*/ 750 w 874"/>
                <a:gd name="T19" fmla="*/ 652 h 1286"/>
                <a:gd name="T20" fmla="*/ 828 w 874"/>
                <a:gd name="T21" fmla="*/ 586 h 1286"/>
                <a:gd name="T22" fmla="*/ 874 w 874"/>
                <a:gd name="T23" fmla="*/ 554 h 1286"/>
                <a:gd name="T24" fmla="*/ 850 w 874"/>
                <a:gd name="T25" fmla="*/ 550 h 1286"/>
                <a:gd name="T26" fmla="*/ 842 w 874"/>
                <a:gd name="T27" fmla="*/ 524 h 1286"/>
                <a:gd name="T28" fmla="*/ 730 w 874"/>
                <a:gd name="T29" fmla="*/ 594 h 1286"/>
                <a:gd name="T30" fmla="*/ 638 w 874"/>
                <a:gd name="T31" fmla="*/ 658 h 1286"/>
                <a:gd name="T32" fmla="*/ 564 w 874"/>
                <a:gd name="T33" fmla="*/ 716 h 1286"/>
                <a:gd name="T34" fmla="*/ 506 w 874"/>
                <a:gd name="T35" fmla="*/ 766 h 1286"/>
                <a:gd name="T36" fmla="*/ 496 w 874"/>
                <a:gd name="T37" fmla="*/ 584 h 1286"/>
                <a:gd name="T38" fmla="*/ 486 w 874"/>
                <a:gd name="T39" fmla="*/ 200 h 1286"/>
                <a:gd name="T40" fmla="*/ 486 w 874"/>
                <a:gd name="T41" fmla="*/ 4 h 1286"/>
                <a:gd name="T42" fmla="*/ 436 w 874"/>
                <a:gd name="T43" fmla="*/ 34 h 1286"/>
                <a:gd name="T44" fmla="*/ 422 w 874"/>
                <a:gd name="T45" fmla="*/ 26 h 1286"/>
                <a:gd name="T46" fmla="*/ 382 w 874"/>
                <a:gd name="T47" fmla="*/ 0 h 1286"/>
                <a:gd name="T48" fmla="*/ 378 w 874"/>
                <a:gd name="T49" fmla="*/ 390 h 1286"/>
                <a:gd name="T50" fmla="*/ 362 w 874"/>
                <a:gd name="T51" fmla="*/ 760 h 1286"/>
                <a:gd name="T52" fmla="*/ 336 w 874"/>
                <a:gd name="T53" fmla="*/ 736 h 1286"/>
                <a:gd name="T54" fmla="*/ 270 w 874"/>
                <a:gd name="T55" fmla="*/ 684 h 1286"/>
                <a:gd name="T56" fmla="*/ 190 w 874"/>
                <a:gd name="T57" fmla="*/ 624 h 1286"/>
                <a:gd name="T58" fmla="*/ 90 w 874"/>
                <a:gd name="T59" fmla="*/ 560 h 1286"/>
                <a:gd name="T60" fmla="*/ 32 w 874"/>
                <a:gd name="T61" fmla="*/ 524 h 1286"/>
                <a:gd name="T62" fmla="*/ 24 w 874"/>
                <a:gd name="T63" fmla="*/ 550 h 1286"/>
                <a:gd name="T64" fmla="*/ 0 w 874"/>
                <a:gd name="T65" fmla="*/ 554 h 1286"/>
                <a:gd name="T66" fmla="*/ 82 w 874"/>
                <a:gd name="T67" fmla="*/ 616 h 1286"/>
                <a:gd name="T68" fmla="*/ 150 w 874"/>
                <a:gd name="T69" fmla="*/ 678 h 1286"/>
                <a:gd name="T70" fmla="*/ 206 w 874"/>
                <a:gd name="T71" fmla="*/ 740 h 1286"/>
                <a:gd name="T72" fmla="*/ 252 w 874"/>
                <a:gd name="T73" fmla="*/ 800 h 1286"/>
                <a:gd name="T74" fmla="*/ 288 w 874"/>
                <a:gd name="T75" fmla="*/ 862 h 1286"/>
                <a:gd name="T76" fmla="*/ 314 w 874"/>
                <a:gd name="T77" fmla="*/ 920 h 1286"/>
                <a:gd name="T78" fmla="*/ 334 w 874"/>
                <a:gd name="T79" fmla="*/ 976 h 1286"/>
                <a:gd name="T80" fmla="*/ 346 w 874"/>
                <a:gd name="T81" fmla="*/ 1030 h 1286"/>
                <a:gd name="T82" fmla="*/ 334 w 874"/>
                <a:gd name="T83" fmla="*/ 1166 h 1286"/>
                <a:gd name="T84" fmla="*/ 324 w 874"/>
                <a:gd name="T85" fmla="*/ 1286 h 1286"/>
                <a:gd name="T86" fmla="*/ 454 w 874"/>
                <a:gd name="T87" fmla="*/ 1282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4" h="1286">
                  <a:moveTo>
                    <a:pt x="454" y="1282"/>
                  </a:moveTo>
                  <a:lnTo>
                    <a:pt x="454" y="1282"/>
                  </a:lnTo>
                  <a:lnTo>
                    <a:pt x="544" y="1284"/>
                  </a:lnTo>
                  <a:lnTo>
                    <a:pt x="544" y="1284"/>
                  </a:lnTo>
                  <a:lnTo>
                    <a:pt x="534" y="1178"/>
                  </a:lnTo>
                  <a:lnTo>
                    <a:pt x="524" y="1056"/>
                  </a:lnTo>
                  <a:lnTo>
                    <a:pt x="524" y="1056"/>
                  </a:lnTo>
                  <a:lnTo>
                    <a:pt x="528" y="1030"/>
                  </a:lnTo>
                  <a:lnTo>
                    <a:pt x="534" y="1002"/>
                  </a:lnTo>
                  <a:lnTo>
                    <a:pt x="542" y="972"/>
                  </a:lnTo>
                  <a:lnTo>
                    <a:pt x="552" y="942"/>
                  </a:lnTo>
                  <a:lnTo>
                    <a:pt x="564" y="912"/>
                  </a:lnTo>
                  <a:lnTo>
                    <a:pt x="578" y="880"/>
                  </a:lnTo>
                  <a:lnTo>
                    <a:pt x="594" y="848"/>
                  </a:lnTo>
                  <a:lnTo>
                    <a:pt x="612" y="816"/>
                  </a:lnTo>
                  <a:lnTo>
                    <a:pt x="634" y="784"/>
                  </a:lnTo>
                  <a:lnTo>
                    <a:pt x="658" y="752"/>
                  </a:lnTo>
                  <a:lnTo>
                    <a:pt x="686" y="718"/>
                  </a:lnTo>
                  <a:lnTo>
                    <a:pt x="716" y="686"/>
                  </a:lnTo>
                  <a:lnTo>
                    <a:pt x="750" y="652"/>
                  </a:lnTo>
                  <a:lnTo>
                    <a:pt x="788" y="620"/>
                  </a:lnTo>
                  <a:lnTo>
                    <a:pt x="828" y="586"/>
                  </a:lnTo>
                  <a:lnTo>
                    <a:pt x="874" y="554"/>
                  </a:lnTo>
                  <a:lnTo>
                    <a:pt x="874" y="554"/>
                  </a:lnTo>
                  <a:lnTo>
                    <a:pt x="850" y="550"/>
                  </a:lnTo>
                  <a:lnTo>
                    <a:pt x="850" y="550"/>
                  </a:lnTo>
                  <a:lnTo>
                    <a:pt x="842" y="524"/>
                  </a:lnTo>
                  <a:lnTo>
                    <a:pt x="842" y="524"/>
                  </a:lnTo>
                  <a:lnTo>
                    <a:pt x="784" y="560"/>
                  </a:lnTo>
                  <a:lnTo>
                    <a:pt x="730" y="594"/>
                  </a:lnTo>
                  <a:lnTo>
                    <a:pt x="680" y="628"/>
                  </a:lnTo>
                  <a:lnTo>
                    <a:pt x="638" y="658"/>
                  </a:lnTo>
                  <a:lnTo>
                    <a:pt x="598" y="688"/>
                  </a:lnTo>
                  <a:lnTo>
                    <a:pt x="564" y="716"/>
                  </a:lnTo>
                  <a:lnTo>
                    <a:pt x="532" y="742"/>
                  </a:lnTo>
                  <a:lnTo>
                    <a:pt x="506" y="766"/>
                  </a:lnTo>
                  <a:lnTo>
                    <a:pt x="506" y="766"/>
                  </a:lnTo>
                  <a:lnTo>
                    <a:pt x="496" y="584"/>
                  </a:lnTo>
                  <a:lnTo>
                    <a:pt x="490" y="394"/>
                  </a:lnTo>
                  <a:lnTo>
                    <a:pt x="486" y="200"/>
                  </a:lnTo>
                  <a:lnTo>
                    <a:pt x="486" y="4"/>
                  </a:lnTo>
                  <a:lnTo>
                    <a:pt x="486" y="4"/>
                  </a:lnTo>
                  <a:lnTo>
                    <a:pt x="450" y="26"/>
                  </a:lnTo>
                  <a:lnTo>
                    <a:pt x="436" y="34"/>
                  </a:lnTo>
                  <a:lnTo>
                    <a:pt x="436" y="34"/>
                  </a:lnTo>
                  <a:lnTo>
                    <a:pt x="422" y="26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196"/>
                  </a:lnTo>
                  <a:lnTo>
                    <a:pt x="378" y="390"/>
                  </a:lnTo>
                  <a:lnTo>
                    <a:pt x="372" y="578"/>
                  </a:lnTo>
                  <a:lnTo>
                    <a:pt x="362" y="760"/>
                  </a:lnTo>
                  <a:lnTo>
                    <a:pt x="362" y="760"/>
                  </a:lnTo>
                  <a:lnTo>
                    <a:pt x="336" y="736"/>
                  </a:lnTo>
                  <a:lnTo>
                    <a:pt x="306" y="710"/>
                  </a:lnTo>
                  <a:lnTo>
                    <a:pt x="270" y="684"/>
                  </a:lnTo>
                  <a:lnTo>
                    <a:pt x="232" y="654"/>
                  </a:lnTo>
                  <a:lnTo>
                    <a:pt x="190" y="624"/>
                  </a:lnTo>
                  <a:lnTo>
                    <a:pt x="142" y="592"/>
                  </a:lnTo>
                  <a:lnTo>
                    <a:pt x="90" y="560"/>
                  </a:lnTo>
                  <a:lnTo>
                    <a:pt x="32" y="524"/>
                  </a:lnTo>
                  <a:lnTo>
                    <a:pt x="32" y="524"/>
                  </a:lnTo>
                  <a:lnTo>
                    <a:pt x="24" y="550"/>
                  </a:lnTo>
                  <a:lnTo>
                    <a:pt x="24" y="550"/>
                  </a:lnTo>
                  <a:lnTo>
                    <a:pt x="0" y="554"/>
                  </a:lnTo>
                  <a:lnTo>
                    <a:pt x="0" y="554"/>
                  </a:lnTo>
                  <a:lnTo>
                    <a:pt x="44" y="584"/>
                  </a:lnTo>
                  <a:lnTo>
                    <a:pt x="82" y="616"/>
                  </a:lnTo>
                  <a:lnTo>
                    <a:pt x="118" y="646"/>
                  </a:lnTo>
                  <a:lnTo>
                    <a:pt x="150" y="678"/>
                  </a:lnTo>
                  <a:lnTo>
                    <a:pt x="180" y="708"/>
                  </a:lnTo>
                  <a:lnTo>
                    <a:pt x="206" y="740"/>
                  </a:lnTo>
                  <a:lnTo>
                    <a:pt x="230" y="770"/>
                  </a:lnTo>
                  <a:lnTo>
                    <a:pt x="252" y="800"/>
                  </a:lnTo>
                  <a:lnTo>
                    <a:pt x="270" y="832"/>
                  </a:lnTo>
                  <a:lnTo>
                    <a:pt x="288" y="862"/>
                  </a:lnTo>
                  <a:lnTo>
                    <a:pt x="302" y="890"/>
                  </a:lnTo>
                  <a:lnTo>
                    <a:pt x="314" y="920"/>
                  </a:lnTo>
                  <a:lnTo>
                    <a:pt x="324" y="948"/>
                  </a:lnTo>
                  <a:lnTo>
                    <a:pt x="334" y="976"/>
                  </a:lnTo>
                  <a:lnTo>
                    <a:pt x="340" y="1004"/>
                  </a:lnTo>
                  <a:lnTo>
                    <a:pt x="346" y="1030"/>
                  </a:lnTo>
                  <a:lnTo>
                    <a:pt x="346" y="1030"/>
                  </a:lnTo>
                  <a:lnTo>
                    <a:pt x="334" y="1166"/>
                  </a:lnTo>
                  <a:lnTo>
                    <a:pt x="324" y="1286"/>
                  </a:lnTo>
                  <a:lnTo>
                    <a:pt x="324" y="1286"/>
                  </a:lnTo>
                  <a:lnTo>
                    <a:pt x="388" y="1282"/>
                  </a:lnTo>
                  <a:lnTo>
                    <a:pt x="454" y="1282"/>
                  </a:lnTo>
                  <a:lnTo>
                    <a:pt x="454" y="1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79400" h="254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301279" y="3779837"/>
            <a:ext cx="1641232" cy="2562226"/>
            <a:chOff x="0" y="169863"/>
            <a:chExt cx="4086225" cy="5668963"/>
          </a:xfrm>
        </p:grpSpPr>
        <p:sp>
          <p:nvSpPr>
            <p:cNvPr id="70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69863"/>
              <a:ext cx="4086225" cy="566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71" name="Group 70"/>
            <p:cNvGrpSpPr>
              <a:grpSpLocks/>
            </p:cNvGrpSpPr>
            <p:nvPr/>
          </p:nvGrpSpPr>
          <p:grpSpPr bwMode="auto">
            <a:xfrm>
              <a:off x="0" y="2374901"/>
              <a:ext cx="1490663" cy="1685925"/>
              <a:chOff x="1524000" y="2544382"/>
              <a:chExt cx="1490312" cy="1685763"/>
            </a:xfrm>
          </p:grpSpPr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1524000" y="2544382"/>
                <a:ext cx="1490312" cy="1685763"/>
              </a:xfrm>
              <a:custGeom>
                <a:avLst/>
                <a:gdLst>
                  <a:gd name="T0" fmla="*/ 956 w 1098"/>
                  <a:gd name="T1" fmla="*/ 422 h 1242"/>
                  <a:gd name="T2" fmla="*/ 900 w 1098"/>
                  <a:gd name="T3" fmla="*/ 366 h 1242"/>
                  <a:gd name="T4" fmla="*/ 838 w 1098"/>
                  <a:gd name="T5" fmla="*/ 314 h 1242"/>
                  <a:gd name="T6" fmla="*/ 768 w 1098"/>
                  <a:gd name="T7" fmla="*/ 266 h 1242"/>
                  <a:gd name="T8" fmla="*/ 694 w 1098"/>
                  <a:gd name="T9" fmla="*/ 224 h 1242"/>
                  <a:gd name="T10" fmla="*/ 616 w 1098"/>
                  <a:gd name="T11" fmla="*/ 186 h 1242"/>
                  <a:gd name="T12" fmla="*/ 456 w 1098"/>
                  <a:gd name="T13" fmla="*/ 120 h 1242"/>
                  <a:gd name="T14" fmla="*/ 304 w 1098"/>
                  <a:gd name="T15" fmla="*/ 70 h 1242"/>
                  <a:gd name="T16" fmla="*/ 168 w 1098"/>
                  <a:gd name="T17" fmla="*/ 34 h 1242"/>
                  <a:gd name="T18" fmla="*/ 30 w 1098"/>
                  <a:gd name="T19" fmla="*/ 4 h 1242"/>
                  <a:gd name="T20" fmla="*/ 0 w 1098"/>
                  <a:gd name="T21" fmla="*/ 0 h 1242"/>
                  <a:gd name="T22" fmla="*/ 4 w 1098"/>
                  <a:gd name="T23" fmla="*/ 114 h 1242"/>
                  <a:gd name="T24" fmla="*/ 12 w 1098"/>
                  <a:gd name="T25" fmla="*/ 236 h 1242"/>
                  <a:gd name="T26" fmla="*/ 30 w 1098"/>
                  <a:gd name="T27" fmla="*/ 388 h 1242"/>
                  <a:gd name="T28" fmla="*/ 60 w 1098"/>
                  <a:gd name="T29" fmla="*/ 554 h 1242"/>
                  <a:gd name="T30" fmla="*/ 92 w 1098"/>
                  <a:gd name="T31" fmla="*/ 680 h 1242"/>
                  <a:gd name="T32" fmla="*/ 120 w 1098"/>
                  <a:gd name="T33" fmla="*/ 762 h 1242"/>
                  <a:gd name="T34" fmla="*/ 152 w 1098"/>
                  <a:gd name="T35" fmla="*/ 840 h 1242"/>
                  <a:gd name="T36" fmla="*/ 190 w 1098"/>
                  <a:gd name="T37" fmla="*/ 914 h 1242"/>
                  <a:gd name="T38" fmla="*/ 234 w 1098"/>
                  <a:gd name="T39" fmla="*/ 980 h 1242"/>
                  <a:gd name="T40" fmla="*/ 258 w 1098"/>
                  <a:gd name="T41" fmla="*/ 1010 h 1242"/>
                  <a:gd name="T42" fmla="*/ 310 w 1098"/>
                  <a:gd name="T43" fmla="*/ 1066 h 1242"/>
                  <a:gd name="T44" fmla="*/ 368 w 1098"/>
                  <a:gd name="T45" fmla="*/ 1110 h 1242"/>
                  <a:gd name="T46" fmla="*/ 428 w 1098"/>
                  <a:gd name="T47" fmla="*/ 1148 h 1242"/>
                  <a:gd name="T48" fmla="*/ 492 w 1098"/>
                  <a:gd name="T49" fmla="*/ 1176 h 1242"/>
                  <a:gd name="T50" fmla="*/ 556 w 1098"/>
                  <a:gd name="T51" fmla="*/ 1200 h 1242"/>
                  <a:gd name="T52" fmla="*/ 620 w 1098"/>
                  <a:gd name="T53" fmla="*/ 1218 h 1242"/>
                  <a:gd name="T54" fmla="*/ 746 w 1098"/>
                  <a:gd name="T55" fmla="*/ 1236 h 1242"/>
                  <a:gd name="T56" fmla="*/ 860 w 1098"/>
                  <a:gd name="T57" fmla="*/ 1242 h 1242"/>
                  <a:gd name="T58" fmla="*/ 954 w 1098"/>
                  <a:gd name="T59" fmla="*/ 1238 h 1242"/>
                  <a:gd name="T60" fmla="*/ 1038 w 1098"/>
                  <a:gd name="T61" fmla="*/ 1228 h 1242"/>
                  <a:gd name="T62" fmla="*/ 1046 w 1098"/>
                  <a:gd name="T63" fmla="*/ 1206 h 1242"/>
                  <a:gd name="T64" fmla="*/ 1072 w 1098"/>
                  <a:gd name="T65" fmla="*/ 1104 h 1242"/>
                  <a:gd name="T66" fmla="*/ 1090 w 1098"/>
                  <a:gd name="T67" fmla="*/ 1002 h 1242"/>
                  <a:gd name="T68" fmla="*/ 1098 w 1098"/>
                  <a:gd name="T69" fmla="*/ 880 h 1242"/>
                  <a:gd name="T70" fmla="*/ 1096 w 1098"/>
                  <a:gd name="T71" fmla="*/ 782 h 1242"/>
                  <a:gd name="T72" fmla="*/ 1086 w 1098"/>
                  <a:gd name="T73" fmla="*/ 714 h 1242"/>
                  <a:gd name="T74" fmla="*/ 1072 w 1098"/>
                  <a:gd name="T75" fmla="*/ 646 h 1242"/>
                  <a:gd name="T76" fmla="*/ 1048 w 1098"/>
                  <a:gd name="T77" fmla="*/ 580 h 1242"/>
                  <a:gd name="T78" fmla="*/ 1018 w 1098"/>
                  <a:gd name="T79" fmla="*/ 514 h 1242"/>
                  <a:gd name="T80" fmla="*/ 978 w 1098"/>
                  <a:gd name="T81" fmla="*/ 452 h 1242"/>
                  <a:gd name="T82" fmla="*/ 956 w 1098"/>
                  <a:gd name="T83" fmla="*/ 422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8" h="1242">
                    <a:moveTo>
                      <a:pt x="956" y="422"/>
                    </a:moveTo>
                    <a:lnTo>
                      <a:pt x="956" y="422"/>
                    </a:lnTo>
                    <a:lnTo>
                      <a:pt x="930" y="394"/>
                    </a:lnTo>
                    <a:lnTo>
                      <a:pt x="900" y="366"/>
                    </a:lnTo>
                    <a:lnTo>
                      <a:pt x="870" y="340"/>
                    </a:lnTo>
                    <a:lnTo>
                      <a:pt x="838" y="314"/>
                    </a:lnTo>
                    <a:lnTo>
                      <a:pt x="804" y="290"/>
                    </a:lnTo>
                    <a:lnTo>
                      <a:pt x="768" y="266"/>
                    </a:lnTo>
                    <a:lnTo>
                      <a:pt x="732" y="244"/>
                    </a:lnTo>
                    <a:lnTo>
                      <a:pt x="694" y="224"/>
                    </a:lnTo>
                    <a:lnTo>
                      <a:pt x="656" y="204"/>
                    </a:lnTo>
                    <a:lnTo>
                      <a:pt x="616" y="186"/>
                    </a:lnTo>
                    <a:lnTo>
                      <a:pt x="536" y="150"/>
                    </a:lnTo>
                    <a:lnTo>
                      <a:pt x="456" y="120"/>
                    </a:lnTo>
                    <a:lnTo>
                      <a:pt x="378" y="94"/>
                    </a:lnTo>
                    <a:lnTo>
                      <a:pt x="304" y="70"/>
                    </a:lnTo>
                    <a:lnTo>
                      <a:pt x="232" y="50"/>
                    </a:lnTo>
                    <a:lnTo>
                      <a:pt x="168" y="34"/>
                    </a:lnTo>
                    <a:lnTo>
                      <a:pt x="112" y="22"/>
                    </a:lnTo>
                    <a:lnTo>
                      <a:pt x="3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4" y="114"/>
                    </a:lnTo>
                    <a:lnTo>
                      <a:pt x="6" y="170"/>
                    </a:lnTo>
                    <a:lnTo>
                      <a:pt x="12" y="236"/>
                    </a:lnTo>
                    <a:lnTo>
                      <a:pt x="20" y="310"/>
                    </a:lnTo>
                    <a:lnTo>
                      <a:pt x="30" y="388"/>
                    </a:lnTo>
                    <a:lnTo>
                      <a:pt x="44" y="470"/>
                    </a:lnTo>
                    <a:lnTo>
                      <a:pt x="60" y="554"/>
                    </a:lnTo>
                    <a:lnTo>
                      <a:pt x="80" y="638"/>
                    </a:lnTo>
                    <a:lnTo>
                      <a:pt x="92" y="680"/>
                    </a:lnTo>
                    <a:lnTo>
                      <a:pt x="106" y="720"/>
                    </a:lnTo>
                    <a:lnTo>
                      <a:pt x="120" y="762"/>
                    </a:lnTo>
                    <a:lnTo>
                      <a:pt x="136" y="802"/>
                    </a:lnTo>
                    <a:lnTo>
                      <a:pt x="152" y="840"/>
                    </a:lnTo>
                    <a:lnTo>
                      <a:pt x="170" y="878"/>
                    </a:lnTo>
                    <a:lnTo>
                      <a:pt x="190" y="914"/>
                    </a:lnTo>
                    <a:lnTo>
                      <a:pt x="212" y="948"/>
                    </a:lnTo>
                    <a:lnTo>
                      <a:pt x="234" y="980"/>
                    </a:lnTo>
                    <a:lnTo>
                      <a:pt x="258" y="1010"/>
                    </a:lnTo>
                    <a:lnTo>
                      <a:pt x="258" y="1010"/>
                    </a:lnTo>
                    <a:lnTo>
                      <a:pt x="284" y="1040"/>
                    </a:lnTo>
                    <a:lnTo>
                      <a:pt x="310" y="1066"/>
                    </a:lnTo>
                    <a:lnTo>
                      <a:pt x="338" y="1088"/>
                    </a:lnTo>
                    <a:lnTo>
                      <a:pt x="368" y="1110"/>
                    </a:lnTo>
                    <a:lnTo>
                      <a:pt x="398" y="1130"/>
                    </a:lnTo>
                    <a:lnTo>
                      <a:pt x="428" y="1148"/>
                    </a:lnTo>
                    <a:lnTo>
                      <a:pt x="460" y="1162"/>
                    </a:lnTo>
                    <a:lnTo>
                      <a:pt x="492" y="1176"/>
                    </a:lnTo>
                    <a:lnTo>
                      <a:pt x="524" y="1190"/>
                    </a:lnTo>
                    <a:lnTo>
                      <a:pt x="556" y="1200"/>
                    </a:lnTo>
                    <a:lnTo>
                      <a:pt x="588" y="1210"/>
                    </a:lnTo>
                    <a:lnTo>
                      <a:pt x="620" y="1218"/>
                    </a:lnTo>
                    <a:lnTo>
                      <a:pt x="684" y="1230"/>
                    </a:lnTo>
                    <a:lnTo>
                      <a:pt x="746" y="1236"/>
                    </a:lnTo>
                    <a:lnTo>
                      <a:pt x="806" y="1240"/>
                    </a:lnTo>
                    <a:lnTo>
                      <a:pt x="860" y="1242"/>
                    </a:lnTo>
                    <a:lnTo>
                      <a:pt x="910" y="1240"/>
                    </a:lnTo>
                    <a:lnTo>
                      <a:pt x="954" y="1238"/>
                    </a:lnTo>
                    <a:lnTo>
                      <a:pt x="1016" y="1232"/>
                    </a:lnTo>
                    <a:lnTo>
                      <a:pt x="1038" y="1228"/>
                    </a:lnTo>
                    <a:lnTo>
                      <a:pt x="1038" y="1228"/>
                    </a:lnTo>
                    <a:lnTo>
                      <a:pt x="1046" y="1206"/>
                    </a:lnTo>
                    <a:lnTo>
                      <a:pt x="1062" y="1146"/>
                    </a:lnTo>
                    <a:lnTo>
                      <a:pt x="1072" y="1104"/>
                    </a:lnTo>
                    <a:lnTo>
                      <a:pt x="1082" y="1056"/>
                    </a:lnTo>
                    <a:lnTo>
                      <a:pt x="1090" y="1002"/>
                    </a:lnTo>
                    <a:lnTo>
                      <a:pt x="1096" y="942"/>
                    </a:lnTo>
                    <a:lnTo>
                      <a:pt x="1098" y="880"/>
                    </a:lnTo>
                    <a:lnTo>
                      <a:pt x="1098" y="814"/>
                    </a:lnTo>
                    <a:lnTo>
                      <a:pt x="1096" y="782"/>
                    </a:lnTo>
                    <a:lnTo>
                      <a:pt x="1092" y="748"/>
                    </a:lnTo>
                    <a:lnTo>
                      <a:pt x="1086" y="714"/>
                    </a:lnTo>
                    <a:lnTo>
                      <a:pt x="1080" y="680"/>
                    </a:lnTo>
                    <a:lnTo>
                      <a:pt x="1072" y="646"/>
                    </a:lnTo>
                    <a:lnTo>
                      <a:pt x="1060" y="612"/>
                    </a:lnTo>
                    <a:lnTo>
                      <a:pt x="1048" y="580"/>
                    </a:lnTo>
                    <a:lnTo>
                      <a:pt x="1034" y="546"/>
                    </a:lnTo>
                    <a:lnTo>
                      <a:pt x="1018" y="514"/>
                    </a:lnTo>
                    <a:lnTo>
                      <a:pt x="1000" y="482"/>
                    </a:lnTo>
                    <a:lnTo>
                      <a:pt x="978" y="452"/>
                    </a:lnTo>
                    <a:lnTo>
                      <a:pt x="956" y="422"/>
                    </a:lnTo>
                    <a:lnTo>
                      <a:pt x="956" y="4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1524000" y="2544382"/>
                <a:ext cx="1408875" cy="1685763"/>
              </a:xfrm>
              <a:custGeom>
                <a:avLst/>
                <a:gdLst>
                  <a:gd name="T0" fmla="*/ 580 w 1038"/>
                  <a:gd name="T1" fmla="*/ 686 h 1242"/>
                  <a:gd name="T2" fmla="*/ 496 w 1038"/>
                  <a:gd name="T3" fmla="*/ 538 h 1242"/>
                  <a:gd name="T4" fmla="*/ 402 w 1038"/>
                  <a:gd name="T5" fmla="*/ 404 h 1242"/>
                  <a:gd name="T6" fmla="*/ 306 w 1038"/>
                  <a:gd name="T7" fmla="*/ 288 h 1242"/>
                  <a:gd name="T8" fmla="*/ 214 w 1038"/>
                  <a:gd name="T9" fmla="*/ 188 h 1242"/>
                  <a:gd name="T10" fmla="*/ 130 w 1038"/>
                  <a:gd name="T11" fmla="*/ 108 h 1242"/>
                  <a:gd name="T12" fmla="*/ 18 w 1038"/>
                  <a:gd name="T13" fmla="*/ 12 h 1242"/>
                  <a:gd name="T14" fmla="*/ 0 w 1038"/>
                  <a:gd name="T15" fmla="*/ 0 h 1242"/>
                  <a:gd name="T16" fmla="*/ 4 w 1038"/>
                  <a:gd name="T17" fmla="*/ 114 h 1242"/>
                  <a:gd name="T18" fmla="*/ 12 w 1038"/>
                  <a:gd name="T19" fmla="*/ 236 h 1242"/>
                  <a:gd name="T20" fmla="*/ 30 w 1038"/>
                  <a:gd name="T21" fmla="*/ 388 h 1242"/>
                  <a:gd name="T22" fmla="*/ 60 w 1038"/>
                  <a:gd name="T23" fmla="*/ 554 h 1242"/>
                  <a:gd name="T24" fmla="*/ 92 w 1038"/>
                  <a:gd name="T25" fmla="*/ 680 h 1242"/>
                  <a:gd name="T26" fmla="*/ 120 w 1038"/>
                  <a:gd name="T27" fmla="*/ 762 h 1242"/>
                  <a:gd name="T28" fmla="*/ 152 w 1038"/>
                  <a:gd name="T29" fmla="*/ 840 h 1242"/>
                  <a:gd name="T30" fmla="*/ 190 w 1038"/>
                  <a:gd name="T31" fmla="*/ 914 h 1242"/>
                  <a:gd name="T32" fmla="*/ 234 w 1038"/>
                  <a:gd name="T33" fmla="*/ 980 h 1242"/>
                  <a:gd name="T34" fmla="*/ 258 w 1038"/>
                  <a:gd name="T35" fmla="*/ 1010 h 1242"/>
                  <a:gd name="T36" fmla="*/ 310 w 1038"/>
                  <a:gd name="T37" fmla="*/ 1066 h 1242"/>
                  <a:gd name="T38" fmla="*/ 368 w 1038"/>
                  <a:gd name="T39" fmla="*/ 1110 h 1242"/>
                  <a:gd name="T40" fmla="*/ 428 w 1038"/>
                  <a:gd name="T41" fmla="*/ 1148 h 1242"/>
                  <a:gd name="T42" fmla="*/ 492 w 1038"/>
                  <a:gd name="T43" fmla="*/ 1176 h 1242"/>
                  <a:gd name="T44" fmla="*/ 556 w 1038"/>
                  <a:gd name="T45" fmla="*/ 1200 h 1242"/>
                  <a:gd name="T46" fmla="*/ 620 w 1038"/>
                  <a:gd name="T47" fmla="*/ 1218 h 1242"/>
                  <a:gd name="T48" fmla="*/ 746 w 1038"/>
                  <a:gd name="T49" fmla="*/ 1236 h 1242"/>
                  <a:gd name="T50" fmla="*/ 860 w 1038"/>
                  <a:gd name="T51" fmla="*/ 1242 h 1242"/>
                  <a:gd name="T52" fmla="*/ 954 w 1038"/>
                  <a:gd name="T53" fmla="*/ 1238 h 1242"/>
                  <a:gd name="T54" fmla="*/ 1038 w 1038"/>
                  <a:gd name="T55" fmla="*/ 1228 h 1242"/>
                  <a:gd name="T56" fmla="*/ 1026 w 1038"/>
                  <a:gd name="T57" fmla="*/ 1222 h 1242"/>
                  <a:gd name="T58" fmla="*/ 974 w 1038"/>
                  <a:gd name="T59" fmla="*/ 1186 h 1242"/>
                  <a:gd name="T60" fmla="*/ 918 w 1038"/>
                  <a:gd name="T61" fmla="*/ 1142 h 1242"/>
                  <a:gd name="T62" fmla="*/ 852 w 1038"/>
                  <a:gd name="T63" fmla="*/ 1078 h 1242"/>
                  <a:gd name="T64" fmla="*/ 778 w 1038"/>
                  <a:gd name="T65" fmla="*/ 996 h 1242"/>
                  <a:gd name="T66" fmla="*/ 700 w 1038"/>
                  <a:gd name="T67" fmla="*/ 890 h 1242"/>
                  <a:gd name="T68" fmla="*/ 620 w 1038"/>
                  <a:gd name="T69" fmla="*/ 760 h 1242"/>
                  <a:gd name="T70" fmla="*/ 580 w 1038"/>
                  <a:gd name="T71" fmla="*/ 686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8" h="1242">
                    <a:moveTo>
                      <a:pt x="580" y="686"/>
                    </a:moveTo>
                    <a:lnTo>
                      <a:pt x="580" y="686"/>
                    </a:lnTo>
                    <a:lnTo>
                      <a:pt x="540" y="610"/>
                    </a:lnTo>
                    <a:lnTo>
                      <a:pt x="496" y="538"/>
                    </a:lnTo>
                    <a:lnTo>
                      <a:pt x="450" y="470"/>
                    </a:lnTo>
                    <a:lnTo>
                      <a:pt x="402" y="404"/>
                    </a:lnTo>
                    <a:lnTo>
                      <a:pt x="354" y="344"/>
                    </a:lnTo>
                    <a:lnTo>
                      <a:pt x="306" y="288"/>
                    </a:lnTo>
                    <a:lnTo>
                      <a:pt x="258" y="234"/>
                    </a:lnTo>
                    <a:lnTo>
                      <a:pt x="214" y="188"/>
                    </a:lnTo>
                    <a:lnTo>
                      <a:pt x="170" y="146"/>
                    </a:lnTo>
                    <a:lnTo>
                      <a:pt x="130" y="108"/>
                    </a:lnTo>
                    <a:lnTo>
                      <a:pt x="62" y="48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4" y="114"/>
                    </a:lnTo>
                    <a:lnTo>
                      <a:pt x="6" y="170"/>
                    </a:lnTo>
                    <a:lnTo>
                      <a:pt x="12" y="236"/>
                    </a:lnTo>
                    <a:lnTo>
                      <a:pt x="20" y="310"/>
                    </a:lnTo>
                    <a:lnTo>
                      <a:pt x="30" y="388"/>
                    </a:lnTo>
                    <a:lnTo>
                      <a:pt x="44" y="470"/>
                    </a:lnTo>
                    <a:lnTo>
                      <a:pt x="60" y="554"/>
                    </a:lnTo>
                    <a:lnTo>
                      <a:pt x="80" y="638"/>
                    </a:lnTo>
                    <a:lnTo>
                      <a:pt x="92" y="680"/>
                    </a:lnTo>
                    <a:lnTo>
                      <a:pt x="106" y="720"/>
                    </a:lnTo>
                    <a:lnTo>
                      <a:pt x="120" y="762"/>
                    </a:lnTo>
                    <a:lnTo>
                      <a:pt x="136" y="802"/>
                    </a:lnTo>
                    <a:lnTo>
                      <a:pt x="152" y="840"/>
                    </a:lnTo>
                    <a:lnTo>
                      <a:pt x="170" y="878"/>
                    </a:lnTo>
                    <a:lnTo>
                      <a:pt x="190" y="914"/>
                    </a:lnTo>
                    <a:lnTo>
                      <a:pt x="212" y="948"/>
                    </a:lnTo>
                    <a:lnTo>
                      <a:pt x="234" y="980"/>
                    </a:lnTo>
                    <a:lnTo>
                      <a:pt x="258" y="1010"/>
                    </a:lnTo>
                    <a:lnTo>
                      <a:pt x="258" y="1010"/>
                    </a:lnTo>
                    <a:lnTo>
                      <a:pt x="284" y="1040"/>
                    </a:lnTo>
                    <a:lnTo>
                      <a:pt x="310" y="1066"/>
                    </a:lnTo>
                    <a:lnTo>
                      <a:pt x="338" y="1088"/>
                    </a:lnTo>
                    <a:lnTo>
                      <a:pt x="368" y="1110"/>
                    </a:lnTo>
                    <a:lnTo>
                      <a:pt x="398" y="1130"/>
                    </a:lnTo>
                    <a:lnTo>
                      <a:pt x="428" y="1148"/>
                    </a:lnTo>
                    <a:lnTo>
                      <a:pt x="460" y="1162"/>
                    </a:lnTo>
                    <a:lnTo>
                      <a:pt x="492" y="1176"/>
                    </a:lnTo>
                    <a:lnTo>
                      <a:pt x="524" y="1190"/>
                    </a:lnTo>
                    <a:lnTo>
                      <a:pt x="556" y="1200"/>
                    </a:lnTo>
                    <a:lnTo>
                      <a:pt x="588" y="1210"/>
                    </a:lnTo>
                    <a:lnTo>
                      <a:pt x="620" y="1218"/>
                    </a:lnTo>
                    <a:lnTo>
                      <a:pt x="684" y="1230"/>
                    </a:lnTo>
                    <a:lnTo>
                      <a:pt x="746" y="1236"/>
                    </a:lnTo>
                    <a:lnTo>
                      <a:pt x="806" y="1240"/>
                    </a:lnTo>
                    <a:lnTo>
                      <a:pt x="860" y="1242"/>
                    </a:lnTo>
                    <a:lnTo>
                      <a:pt x="910" y="1240"/>
                    </a:lnTo>
                    <a:lnTo>
                      <a:pt x="954" y="1238"/>
                    </a:lnTo>
                    <a:lnTo>
                      <a:pt x="1016" y="1232"/>
                    </a:lnTo>
                    <a:lnTo>
                      <a:pt x="1038" y="1228"/>
                    </a:lnTo>
                    <a:lnTo>
                      <a:pt x="1038" y="1228"/>
                    </a:lnTo>
                    <a:lnTo>
                      <a:pt x="1026" y="1222"/>
                    </a:lnTo>
                    <a:lnTo>
                      <a:pt x="996" y="1202"/>
                    </a:lnTo>
                    <a:lnTo>
                      <a:pt x="974" y="1186"/>
                    </a:lnTo>
                    <a:lnTo>
                      <a:pt x="948" y="1166"/>
                    </a:lnTo>
                    <a:lnTo>
                      <a:pt x="918" y="1142"/>
                    </a:lnTo>
                    <a:lnTo>
                      <a:pt x="886" y="1112"/>
                    </a:lnTo>
                    <a:lnTo>
                      <a:pt x="852" y="1078"/>
                    </a:lnTo>
                    <a:lnTo>
                      <a:pt x="816" y="1040"/>
                    </a:lnTo>
                    <a:lnTo>
                      <a:pt x="778" y="996"/>
                    </a:lnTo>
                    <a:lnTo>
                      <a:pt x="740" y="946"/>
                    </a:lnTo>
                    <a:lnTo>
                      <a:pt x="700" y="890"/>
                    </a:lnTo>
                    <a:lnTo>
                      <a:pt x="660" y="828"/>
                    </a:lnTo>
                    <a:lnTo>
                      <a:pt x="620" y="760"/>
                    </a:lnTo>
                    <a:lnTo>
                      <a:pt x="580" y="686"/>
                    </a:lnTo>
                    <a:lnTo>
                      <a:pt x="580" y="6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2" name="Group 71"/>
            <p:cNvGrpSpPr>
              <a:grpSpLocks/>
            </p:cNvGrpSpPr>
            <p:nvPr/>
          </p:nvGrpSpPr>
          <p:grpSpPr bwMode="auto">
            <a:xfrm>
              <a:off x="2595563" y="2374901"/>
              <a:ext cx="1490662" cy="1685925"/>
              <a:chOff x="4119153" y="2544382"/>
              <a:chExt cx="1490312" cy="1685763"/>
            </a:xfrm>
          </p:grpSpPr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4119153" y="2544382"/>
                <a:ext cx="1490312" cy="1685763"/>
              </a:xfrm>
              <a:custGeom>
                <a:avLst/>
                <a:gdLst>
                  <a:gd name="T0" fmla="*/ 142 w 1098"/>
                  <a:gd name="T1" fmla="*/ 422 h 1242"/>
                  <a:gd name="T2" fmla="*/ 198 w 1098"/>
                  <a:gd name="T3" fmla="*/ 366 h 1242"/>
                  <a:gd name="T4" fmla="*/ 260 w 1098"/>
                  <a:gd name="T5" fmla="*/ 314 h 1242"/>
                  <a:gd name="T6" fmla="*/ 330 w 1098"/>
                  <a:gd name="T7" fmla="*/ 266 h 1242"/>
                  <a:gd name="T8" fmla="*/ 404 w 1098"/>
                  <a:gd name="T9" fmla="*/ 224 h 1242"/>
                  <a:gd name="T10" fmla="*/ 482 w 1098"/>
                  <a:gd name="T11" fmla="*/ 186 h 1242"/>
                  <a:gd name="T12" fmla="*/ 640 w 1098"/>
                  <a:gd name="T13" fmla="*/ 120 h 1242"/>
                  <a:gd name="T14" fmla="*/ 794 w 1098"/>
                  <a:gd name="T15" fmla="*/ 70 h 1242"/>
                  <a:gd name="T16" fmla="*/ 930 w 1098"/>
                  <a:gd name="T17" fmla="*/ 34 h 1242"/>
                  <a:gd name="T18" fmla="*/ 1068 w 1098"/>
                  <a:gd name="T19" fmla="*/ 4 h 1242"/>
                  <a:gd name="T20" fmla="*/ 1098 w 1098"/>
                  <a:gd name="T21" fmla="*/ 0 h 1242"/>
                  <a:gd name="T22" fmla="*/ 1094 w 1098"/>
                  <a:gd name="T23" fmla="*/ 114 h 1242"/>
                  <a:gd name="T24" fmla="*/ 1086 w 1098"/>
                  <a:gd name="T25" fmla="*/ 236 h 1242"/>
                  <a:gd name="T26" fmla="*/ 1068 w 1098"/>
                  <a:gd name="T27" fmla="*/ 388 h 1242"/>
                  <a:gd name="T28" fmla="*/ 1038 w 1098"/>
                  <a:gd name="T29" fmla="*/ 554 h 1242"/>
                  <a:gd name="T30" fmla="*/ 1006 w 1098"/>
                  <a:gd name="T31" fmla="*/ 680 h 1242"/>
                  <a:gd name="T32" fmla="*/ 978 w 1098"/>
                  <a:gd name="T33" fmla="*/ 762 h 1242"/>
                  <a:gd name="T34" fmla="*/ 946 w 1098"/>
                  <a:gd name="T35" fmla="*/ 840 h 1242"/>
                  <a:gd name="T36" fmla="*/ 908 w 1098"/>
                  <a:gd name="T37" fmla="*/ 914 h 1242"/>
                  <a:gd name="T38" fmla="*/ 864 w 1098"/>
                  <a:gd name="T39" fmla="*/ 980 h 1242"/>
                  <a:gd name="T40" fmla="*/ 840 w 1098"/>
                  <a:gd name="T41" fmla="*/ 1010 h 1242"/>
                  <a:gd name="T42" fmla="*/ 788 w 1098"/>
                  <a:gd name="T43" fmla="*/ 1066 h 1242"/>
                  <a:gd name="T44" fmla="*/ 730 w 1098"/>
                  <a:gd name="T45" fmla="*/ 1110 h 1242"/>
                  <a:gd name="T46" fmla="*/ 670 w 1098"/>
                  <a:gd name="T47" fmla="*/ 1148 h 1242"/>
                  <a:gd name="T48" fmla="*/ 606 w 1098"/>
                  <a:gd name="T49" fmla="*/ 1176 h 1242"/>
                  <a:gd name="T50" fmla="*/ 542 w 1098"/>
                  <a:gd name="T51" fmla="*/ 1200 h 1242"/>
                  <a:gd name="T52" fmla="*/ 478 w 1098"/>
                  <a:gd name="T53" fmla="*/ 1218 h 1242"/>
                  <a:gd name="T54" fmla="*/ 352 w 1098"/>
                  <a:gd name="T55" fmla="*/ 1236 h 1242"/>
                  <a:gd name="T56" fmla="*/ 238 w 1098"/>
                  <a:gd name="T57" fmla="*/ 1242 h 1242"/>
                  <a:gd name="T58" fmla="*/ 144 w 1098"/>
                  <a:gd name="T59" fmla="*/ 1238 h 1242"/>
                  <a:gd name="T60" fmla="*/ 60 w 1098"/>
                  <a:gd name="T61" fmla="*/ 1228 h 1242"/>
                  <a:gd name="T62" fmla="*/ 52 w 1098"/>
                  <a:gd name="T63" fmla="*/ 1206 h 1242"/>
                  <a:gd name="T64" fmla="*/ 26 w 1098"/>
                  <a:gd name="T65" fmla="*/ 1104 h 1242"/>
                  <a:gd name="T66" fmla="*/ 8 w 1098"/>
                  <a:gd name="T67" fmla="*/ 1002 h 1242"/>
                  <a:gd name="T68" fmla="*/ 0 w 1098"/>
                  <a:gd name="T69" fmla="*/ 880 h 1242"/>
                  <a:gd name="T70" fmla="*/ 2 w 1098"/>
                  <a:gd name="T71" fmla="*/ 782 h 1242"/>
                  <a:gd name="T72" fmla="*/ 12 w 1098"/>
                  <a:gd name="T73" fmla="*/ 714 h 1242"/>
                  <a:gd name="T74" fmla="*/ 26 w 1098"/>
                  <a:gd name="T75" fmla="*/ 646 h 1242"/>
                  <a:gd name="T76" fmla="*/ 50 w 1098"/>
                  <a:gd name="T77" fmla="*/ 580 h 1242"/>
                  <a:gd name="T78" fmla="*/ 80 w 1098"/>
                  <a:gd name="T79" fmla="*/ 514 h 1242"/>
                  <a:gd name="T80" fmla="*/ 120 w 1098"/>
                  <a:gd name="T81" fmla="*/ 452 h 1242"/>
                  <a:gd name="T82" fmla="*/ 142 w 1098"/>
                  <a:gd name="T83" fmla="*/ 422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8" h="1242">
                    <a:moveTo>
                      <a:pt x="142" y="422"/>
                    </a:moveTo>
                    <a:lnTo>
                      <a:pt x="142" y="422"/>
                    </a:lnTo>
                    <a:lnTo>
                      <a:pt x="168" y="394"/>
                    </a:lnTo>
                    <a:lnTo>
                      <a:pt x="198" y="366"/>
                    </a:lnTo>
                    <a:lnTo>
                      <a:pt x="228" y="340"/>
                    </a:lnTo>
                    <a:lnTo>
                      <a:pt x="260" y="314"/>
                    </a:lnTo>
                    <a:lnTo>
                      <a:pt x="294" y="290"/>
                    </a:lnTo>
                    <a:lnTo>
                      <a:pt x="330" y="266"/>
                    </a:lnTo>
                    <a:lnTo>
                      <a:pt x="366" y="244"/>
                    </a:lnTo>
                    <a:lnTo>
                      <a:pt x="404" y="224"/>
                    </a:lnTo>
                    <a:lnTo>
                      <a:pt x="442" y="204"/>
                    </a:lnTo>
                    <a:lnTo>
                      <a:pt x="482" y="186"/>
                    </a:lnTo>
                    <a:lnTo>
                      <a:pt x="562" y="150"/>
                    </a:lnTo>
                    <a:lnTo>
                      <a:pt x="640" y="120"/>
                    </a:lnTo>
                    <a:lnTo>
                      <a:pt x="720" y="94"/>
                    </a:lnTo>
                    <a:lnTo>
                      <a:pt x="794" y="70"/>
                    </a:lnTo>
                    <a:lnTo>
                      <a:pt x="866" y="50"/>
                    </a:lnTo>
                    <a:lnTo>
                      <a:pt x="930" y="34"/>
                    </a:lnTo>
                    <a:lnTo>
                      <a:pt x="986" y="22"/>
                    </a:lnTo>
                    <a:lnTo>
                      <a:pt x="1068" y="4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30"/>
                    </a:lnTo>
                    <a:lnTo>
                      <a:pt x="1094" y="114"/>
                    </a:lnTo>
                    <a:lnTo>
                      <a:pt x="1090" y="170"/>
                    </a:lnTo>
                    <a:lnTo>
                      <a:pt x="1086" y="236"/>
                    </a:lnTo>
                    <a:lnTo>
                      <a:pt x="1078" y="310"/>
                    </a:lnTo>
                    <a:lnTo>
                      <a:pt x="1068" y="388"/>
                    </a:lnTo>
                    <a:lnTo>
                      <a:pt x="1054" y="470"/>
                    </a:lnTo>
                    <a:lnTo>
                      <a:pt x="1038" y="554"/>
                    </a:lnTo>
                    <a:lnTo>
                      <a:pt x="1018" y="638"/>
                    </a:lnTo>
                    <a:lnTo>
                      <a:pt x="1006" y="680"/>
                    </a:lnTo>
                    <a:lnTo>
                      <a:pt x="992" y="720"/>
                    </a:lnTo>
                    <a:lnTo>
                      <a:pt x="978" y="762"/>
                    </a:lnTo>
                    <a:lnTo>
                      <a:pt x="962" y="802"/>
                    </a:lnTo>
                    <a:lnTo>
                      <a:pt x="946" y="840"/>
                    </a:lnTo>
                    <a:lnTo>
                      <a:pt x="928" y="878"/>
                    </a:lnTo>
                    <a:lnTo>
                      <a:pt x="908" y="914"/>
                    </a:lnTo>
                    <a:lnTo>
                      <a:pt x="886" y="948"/>
                    </a:lnTo>
                    <a:lnTo>
                      <a:pt x="864" y="980"/>
                    </a:lnTo>
                    <a:lnTo>
                      <a:pt x="840" y="1010"/>
                    </a:lnTo>
                    <a:lnTo>
                      <a:pt x="840" y="1010"/>
                    </a:lnTo>
                    <a:lnTo>
                      <a:pt x="814" y="1040"/>
                    </a:lnTo>
                    <a:lnTo>
                      <a:pt x="788" y="1066"/>
                    </a:lnTo>
                    <a:lnTo>
                      <a:pt x="760" y="1088"/>
                    </a:lnTo>
                    <a:lnTo>
                      <a:pt x="730" y="1110"/>
                    </a:lnTo>
                    <a:lnTo>
                      <a:pt x="700" y="1130"/>
                    </a:lnTo>
                    <a:lnTo>
                      <a:pt x="670" y="1148"/>
                    </a:lnTo>
                    <a:lnTo>
                      <a:pt x="638" y="1162"/>
                    </a:lnTo>
                    <a:lnTo>
                      <a:pt x="606" y="1176"/>
                    </a:lnTo>
                    <a:lnTo>
                      <a:pt x="574" y="1190"/>
                    </a:lnTo>
                    <a:lnTo>
                      <a:pt x="542" y="1200"/>
                    </a:lnTo>
                    <a:lnTo>
                      <a:pt x="510" y="1210"/>
                    </a:lnTo>
                    <a:lnTo>
                      <a:pt x="478" y="1218"/>
                    </a:lnTo>
                    <a:lnTo>
                      <a:pt x="414" y="1230"/>
                    </a:lnTo>
                    <a:lnTo>
                      <a:pt x="352" y="1236"/>
                    </a:lnTo>
                    <a:lnTo>
                      <a:pt x="292" y="1240"/>
                    </a:lnTo>
                    <a:lnTo>
                      <a:pt x="238" y="1242"/>
                    </a:lnTo>
                    <a:lnTo>
                      <a:pt x="188" y="1240"/>
                    </a:lnTo>
                    <a:lnTo>
                      <a:pt x="144" y="1238"/>
                    </a:lnTo>
                    <a:lnTo>
                      <a:pt x="82" y="1232"/>
                    </a:lnTo>
                    <a:lnTo>
                      <a:pt x="60" y="1228"/>
                    </a:lnTo>
                    <a:lnTo>
                      <a:pt x="60" y="1228"/>
                    </a:lnTo>
                    <a:lnTo>
                      <a:pt x="52" y="1206"/>
                    </a:lnTo>
                    <a:lnTo>
                      <a:pt x="36" y="1146"/>
                    </a:lnTo>
                    <a:lnTo>
                      <a:pt x="26" y="1104"/>
                    </a:lnTo>
                    <a:lnTo>
                      <a:pt x="16" y="1056"/>
                    </a:lnTo>
                    <a:lnTo>
                      <a:pt x="8" y="1002"/>
                    </a:lnTo>
                    <a:lnTo>
                      <a:pt x="2" y="942"/>
                    </a:lnTo>
                    <a:lnTo>
                      <a:pt x="0" y="880"/>
                    </a:lnTo>
                    <a:lnTo>
                      <a:pt x="0" y="814"/>
                    </a:lnTo>
                    <a:lnTo>
                      <a:pt x="2" y="782"/>
                    </a:lnTo>
                    <a:lnTo>
                      <a:pt x="6" y="748"/>
                    </a:lnTo>
                    <a:lnTo>
                      <a:pt x="12" y="714"/>
                    </a:lnTo>
                    <a:lnTo>
                      <a:pt x="18" y="680"/>
                    </a:lnTo>
                    <a:lnTo>
                      <a:pt x="26" y="646"/>
                    </a:lnTo>
                    <a:lnTo>
                      <a:pt x="38" y="612"/>
                    </a:lnTo>
                    <a:lnTo>
                      <a:pt x="50" y="580"/>
                    </a:lnTo>
                    <a:lnTo>
                      <a:pt x="64" y="546"/>
                    </a:lnTo>
                    <a:lnTo>
                      <a:pt x="80" y="514"/>
                    </a:lnTo>
                    <a:lnTo>
                      <a:pt x="98" y="482"/>
                    </a:lnTo>
                    <a:lnTo>
                      <a:pt x="120" y="452"/>
                    </a:lnTo>
                    <a:lnTo>
                      <a:pt x="142" y="422"/>
                    </a:lnTo>
                    <a:lnTo>
                      <a:pt x="142" y="4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4200590" y="2544382"/>
                <a:ext cx="1408875" cy="1685763"/>
              </a:xfrm>
              <a:custGeom>
                <a:avLst/>
                <a:gdLst>
                  <a:gd name="T0" fmla="*/ 458 w 1038"/>
                  <a:gd name="T1" fmla="*/ 686 h 1242"/>
                  <a:gd name="T2" fmla="*/ 542 w 1038"/>
                  <a:gd name="T3" fmla="*/ 538 h 1242"/>
                  <a:gd name="T4" fmla="*/ 636 w 1038"/>
                  <a:gd name="T5" fmla="*/ 404 h 1242"/>
                  <a:gd name="T6" fmla="*/ 732 w 1038"/>
                  <a:gd name="T7" fmla="*/ 288 h 1242"/>
                  <a:gd name="T8" fmla="*/ 824 w 1038"/>
                  <a:gd name="T9" fmla="*/ 188 h 1242"/>
                  <a:gd name="T10" fmla="*/ 908 w 1038"/>
                  <a:gd name="T11" fmla="*/ 108 h 1242"/>
                  <a:gd name="T12" fmla="*/ 1020 w 1038"/>
                  <a:gd name="T13" fmla="*/ 12 h 1242"/>
                  <a:gd name="T14" fmla="*/ 1038 w 1038"/>
                  <a:gd name="T15" fmla="*/ 0 h 1242"/>
                  <a:gd name="T16" fmla="*/ 1034 w 1038"/>
                  <a:gd name="T17" fmla="*/ 114 h 1242"/>
                  <a:gd name="T18" fmla="*/ 1026 w 1038"/>
                  <a:gd name="T19" fmla="*/ 236 h 1242"/>
                  <a:gd name="T20" fmla="*/ 1008 w 1038"/>
                  <a:gd name="T21" fmla="*/ 388 h 1242"/>
                  <a:gd name="T22" fmla="*/ 978 w 1038"/>
                  <a:gd name="T23" fmla="*/ 554 h 1242"/>
                  <a:gd name="T24" fmla="*/ 946 w 1038"/>
                  <a:gd name="T25" fmla="*/ 680 h 1242"/>
                  <a:gd name="T26" fmla="*/ 918 w 1038"/>
                  <a:gd name="T27" fmla="*/ 762 h 1242"/>
                  <a:gd name="T28" fmla="*/ 886 w 1038"/>
                  <a:gd name="T29" fmla="*/ 840 h 1242"/>
                  <a:gd name="T30" fmla="*/ 848 w 1038"/>
                  <a:gd name="T31" fmla="*/ 914 h 1242"/>
                  <a:gd name="T32" fmla="*/ 804 w 1038"/>
                  <a:gd name="T33" fmla="*/ 980 h 1242"/>
                  <a:gd name="T34" fmla="*/ 780 w 1038"/>
                  <a:gd name="T35" fmla="*/ 1010 h 1242"/>
                  <a:gd name="T36" fmla="*/ 728 w 1038"/>
                  <a:gd name="T37" fmla="*/ 1066 h 1242"/>
                  <a:gd name="T38" fmla="*/ 670 w 1038"/>
                  <a:gd name="T39" fmla="*/ 1110 h 1242"/>
                  <a:gd name="T40" fmla="*/ 610 w 1038"/>
                  <a:gd name="T41" fmla="*/ 1148 h 1242"/>
                  <a:gd name="T42" fmla="*/ 546 w 1038"/>
                  <a:gd name="T43" fmla="*/ 1176 h 1242"/>
                  <a:gd name="T44" fmla="*/ 482 w 1038"/>
                  <a:gd name="T45" fmla="*/ 1200 h 1242"/>
                  <a:gd name="T46" fmla="*/ 418 w 1038"/>
                  <a:gd name="T47" fmla="*/ 1218 h 1242"/>
                  <a:gd name="T48" fmla="*/ 292 w 1038"/>
                  <a:gd name="T49" fmla="*/ 1236 h 1242"/>
                  <a:gd name="T50" fmla="*/ 178 w 1038"/>
                  <a:gd name="T51" fmla="*/ 1242 h 1242"/>
                  <a:gd name="T52" fmla="*/ 84 w 1038"/>
                  <a:gd name="T53" fmla="*/ 1238 h 1242"/>
                  <a:gd name="T54" fmla="*/ 0 w 1038"/>
                  <a:gd name="T55" fmla="*/ 1228 h 1242"/>
                  <a:gd name="T56" fmla="*/ 12 w 1038"/>
                  <a:gd name="T57" fmla="*/ 1222 h 1242"/>
                  <a:gd name="T58" fmla="*/ 64 w 1038"/>
                  <a:gd name="T59" fmla="*/ 1186 h 1242"/>
                  <a:gd name="T60" fmla="*/ 120 w 1038"/>
                  <a:gd name="T61" fmla="*/ 1142 h 1242"/>
                  <a:gd name="T62" fmla="*/ 186 w 1038"/>
                  <a:gd name="T63" fmla="*/ 1078 h 1242"/>
                  <a:gd name="T64" fmla="*/ 260 w 1038"/>
                  <a:gd name="T65" fmla="*/ 996 h 1242"/>
                  <a:gd name="T66" fmla="*/ 338 w 1038"/>
                  <a:gd name="T67" fmla="*/ 890 h 1242"/>
                  <a:gd name="T68" fmla="*/ 418 w 1038"/>
                  <a:gd name="T69" fmla="*/ 760 h 1242"/>
                  <a:gd name="T70" fmla="*/ 458 w 1038"/>
                  <a:gd name="T71" fmla="*/ 686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8" h="1242">
                    <a:moveTo>
                      <a:pt x="458" y="686"/>
                    </a:moveTo>
                    <a:lnTo>
                      <a:pt x="458" y="686"/>
                    </a:lnTo>
                    <a:lnTo>
                      <a:pt x="498" y="610"/>
                    </a:lnTo>
                    <a:lnTo>
                      <a:pt x="542" y="538"/>
                    </a:lnTo>
                    <a:lnTo>
                      <a:pt x="588" y="470"/>
                    </a:lnTo>
                    <a:lnTo>
                      <a:pt x="636" y="404"/>
                    </a:lnTo>
                    <a:lnTo>
                      <a:pt x="684" y="344"/>
                    </a:lnTo>
                    <a:lnTo>
                      <a:pt x="732" y="288"/>
                    </a:lnTo>
                    <a:lnTo>
                      <a:pt x="778" y="234"/>
                    </a:lnTo>
                    <a:lnTo>
                      <a:pt x="824" y="188"/>
                    </a:lnTo>
                    <a:lnTo>
                      <a:pt x="868" y="146"/>
                    </a:lnTo>
                    <a:lnTo>
                      <a:pt x="908" y="108"/>
                    </a:lnTo>
                    <a:lnTo>
                      <a:pt x="976" y="48"/>
                    </a:lnTo>
                    <a:lnTo>
                      <a:pt x="1020" y="12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30"/>
                    </a:lnTo>
                    <a:lnTo>
                      <a:pt x="1034" y="114"/>
                    </a:lnTo>
                    <a:lnTo>
                      <a:pt x="1030" y="170"/>
                    </a:lnTo>
                    <a:lnTo>
                      <a:pt x="1026" y="236"/>
                    </a:lnTo>
                    <a:lnTo>
                      <a:pt x="1018" y="310"/>
                    </a:lnTo>
                    <a:lnTo>
                      <a:pt x="1008" y="388"/>
                    </a:lnTo>
                    <a:lnTo>
                      <a:pt x="994" y="470"/>
                    </a:lnTo>
                    <a:lnTo>
                      <a:pt x="978" y="554"/>
                    </a:lnTo>
                    <a:lnTo>
                      <a:pt x="958" y="638"/>
                    </a:lnTo>
                    <a:lnTo>
                      <a:pt x="946" y="680"/>
                    </a:lnTo>
                    <a:lnTo>
                      <a:pt x="932" y="720"/>
                    </a:lnTo>
                    <a:lnTo>
                      <a:pt x="918" y="762"/>
                    </a:lnTo>
                    <a:lnTo>
                      <a:pt x="902" y="802"/>
                    </a:lnTo>
                    <a:lnTo>
                      <a:pt x="886" y="840"/>
                    </a:lnTo>
                    <a:lnTo>
                      <a:pt x="868" y="878"/>
                    </a:lnTo>
                    <a:lnTo>
                      <a:pt x="848" y="914"/>
                    </a:lnTo>
                    <a:lnTo>
                      <a:pt x="826" y="948"/>
                    </a:lnTo>
                    <a:lnTo>
                      <a:pt x="804" y="980"/>
                    </a:lnTo>
                    <a:lnTo>
                      <a:pt x="780" y="1010"/>
                    </a:lnTo>
                    <a:lnTo>
                      <a:pt x="780" y="1010"/>
                    </a:lnTo>
                    <a:lnTo>
                      <a:pt x="754" y="1040"/>
                    </a:lnTo>
                    <a:lnTo>
                      <a:pt x="728" y="1066"/>
                    </a:lnTo>
                    <a:lnTo>
                      <a:pt x="700" y="1088"/>
                    </a:lnTo>
                    <a:lnTo>
                      <a:pt x="670" y="1110"/>
                    </a:lnTo>
                    <a:lnTo>
                      <a:pt x="640" y="1130"/>
                    </a:lnTo>
                    <a:lnTo>
                      <a:pt x="610" y="1148"/>
                    </a:lnTo>
                    <a:lnTo>
                      <a:pt x="578" y="1162"/>
                    </a:lnTo>
                    <a:lnTo>
                      <a:pt x="546" y="1176"/>
                    </a:lnTo>
                    <a:lnTo>
                      <a:pt x="514" y="1190"/>
                    </a:lnTo>
                    <a:lnTo>
                      <a:pt x="482" y="1200"/>
                    </a:lnTo>
                    <a:lnTo>
                      <a:pt x="450" y="1210"/>
                    </a:lnTo>
                    <a:lnTo>
                      <a:pt x="418" y="1218"/>
                    </a:lnTo>
                    <a:lnTo>
                      <a:pt x="354" y="1230"/>
                    </a:lnTo>
                    <a:lnTo>
                      <a:pt x="292" y="1236"/>
                    </a:lnTo>
                    <a:lnTo>
                      <a:pt x="232" y="1240"/>
                    </a:lnTo>
                    <a:lnTo>
                      <a:pt x="178" y="1242"/>
                    </a:lnTo>
                    <a:lnTo>
                      <a:pt x="128" y="1240"/>
                    </a:lnTo>
                    <a:lnTo>
                      <a:pt x="84" y="1238"/>
                    </a:lnTo>
                    <a:lnTo>
                      <a:pt x="22" y="1232"/>
                    </a:lnTo>
                    <a:lnTo>
                      <a:pt x="0" y="1228"/>
                    </a:lnTo>
                    <a:lnTo>
                      <a:pt x="0" y="1228"/>
                    </a:lnTo>
                    <a:lnTo>
                      <a:pt x="12" y="1222"/>
                    </a:lnTo>
                    <a:lnTo>
                      <a:pt x="42" y="1202"/>
                    </a:lnTo>
                    <a:lnTo>
                      <a:pt x="64" y="1186"/>
                    </a:lnTo>
                    <a:lnTo>
                      <a:pt x="90" y="1166"/>
                    </a:lnTo>
                    <a:lnTo>
                      <a:pt x="120" y="1142"/>
                    </a:lnTo>
                    <a:lnTo>
                      <a:pt x="152" y="1112"/>
                    </a:lnTo>
                    <a:lnTo>
                      <a:pt x="186" y="1078"/>
                    </a:lnTo>
                    <a:lnTo>
                      <a:pt x="222" y="1040"/>
                    </a:lnTo>
                    <a:lnTo>
                      <a:pt x="260" y="996"/>
                    </a:lnTo>
                    <a:lnTo>
                      <a:pt x="298" y="946"/>
                    </a:lnTo>
                    <a:lnTo>
                      <a:pt x="338" y="890"/>
                    </a:lnTo>
                    <a:lnTo>
                      <a:pt x="378" y="828"/>
                    </a:lnTo>
                    <a:lnTo>
                      <a:pt x="418" y="760"/>
                    </a:lnTo>
                    <a:lnTo>
                      <a:pt x="458" y="686"/>
                    </a:lnTo>
                    <a:lnTo>
                      <a:pt x="458" y="6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3" name="Group 72"/>
            <p:cNvGrpSpPr>
              <a:grpSpLocks/>
            </p:cNvGrpSpPr>
            <p:nvPr/>
          </p:nvGrpSpPr>
          <p:grpSpPr bwMode="auto">
            <a:xfrm>
              <a:off x="1155700" y="169863"/>
              <a:ext cx="1773238" cy="3116263"/>
              <a:chOff x="2680417" y="340131"/>
              <a:chExt cx="1772630" cy="3116355"/>
            </a:xfrm>
          </p:grpSpPr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2680417" y="340131"/>
                <a:ext cx="1772630" cy="3116355"/>
              </a:xfrm>
              <a:custGeom>
                <a:avLst/>
                <a:gdLst>
                  <a:gd name="T0" fmla="*/ 1306 w 1306"/>
                  <a:gd name="T1" fmla="*/ 1340 h 2296"/>
                  <a:gd name="T2" fmla="*/ 1298 w 1306"/>
                  <a:gd name="T3" fmla="*/ 1228 h 2296"/>
                  <a:gd name="T4" fmla="*/ 1276 w 1306"/>
                  <a:gd name="T5" fmla="*/ 1114 h 2296"/>
                  <a:gd name="T6" fmla="*/ 1244 w 1306"/>
                  <a:gd name="T7" fmla="*/ 1000 h 2296"/>
                  <a:gd name="T8" fmla="*/ 1204 w 1306"/>
                  <a:gd name="T9" fmla="*/ 884 h 2296"/>
                  <a:gd name="T10" fmla="*/ 1154 w 1306"/>
                  <a:gd name="T11" fmla="*/ 770 h 2296"/>
                  <a:gd name="T12" fmla="*/ 1098 w 1306"/>
                  <a:gd name="T13" fmla="*/ 658 h 2296"/>
                  <a:gd name="T14" fmla="*/ 1040 w 1306"/>
                  <a:gd name="T15" fmla="*/ 552 h 2296"/>
                  <a:gd name="T16" fmla="*/ 918 w 1306"/>
                  <a:gd name="T17" fmla="*/ 356 h 2296"/>
                  <a:gd name="T18" fmla="*/ 804 w 1306"/>
                  <a:gd name="T19" fmla="*/ 192 h 2296"/>
                  <a:gd name="T20" fmla="*/ 680 w 1306"/>
                  <a:gd name="T21" fmla="*/ 32 h 2296"/>
                  <a:gd name="T22" fmla="*/ 652 w 1306"/>
                  <a:gd name="T23" fmla="*/ 0 h 2296"/>
                  <a:gd name="T24" fmla="*/ 552 w 1306"/>
                  <a:gd name="T25" fmla="*/ 126 h 2296"/>
                  <a:gd name="T26" fmla="*/ 446 w 1306"/>
                  <a:gd name="T27" fmla="*/ 270 h 2296"/>
                  <a:gd name="T28" fmla="*/ 326 w 1306"/>
                  <a:gd name="T29" fmla="*/ 450 h 2296"/>
                  <a:gd name="T30" fmla="*/ 236 w 1306"/>
                  <a:gd name="T31" fmla="*/ 604 h 2296"/>
                  <a:gd name="T32" fmla="*/ 180 w 1306"/>
                  <a:gd name="T33" fmla="*/ 714 h 2296"/>
                  <a:gd name="T34" fmla="*/ 126 w 1306"/>
                  <a:gd name="T35" fmla="*/ 826 h 2296"/>
                  <a:gd name="T36" fmla="*/ 80 w 1306"/>
                  <a:gd name="T37" fmla="*/ 942 h 2296"/>
                  <a:gd name="T38" fmla="*/ 44 w 1306"/>
                  <a:gd name="T39" fmla="*/ 1056 h 2296"/>
                  <a:gd name="T40" fmla="*/ 18 w 1306"/>
                  <a:gd name="T41" fmla="*/ 1172 h 2296"/>
                  <a:gd name="T42" fmla="*/ 2 w 1306"/>
                  <a:gd name="T43" fmla="*/ 1284 h 2296"/>
                  <a:gd name="T44" fmla="*/ 0 w 1306"/>
                  <a:gd name="T45" fmla="*/ 1340 h 2296"/>
                  <a:gd name="T46" fmla="*/ 8 w 1306"/>
                  <a:gd name="T47" fmla="*/ 1448 h 2296"/>
                  <a:gd name="T48" fmla="*/ 28 w 1306"/>
                  <a:gd name="T49" fmla="*/ 1550 h 2296"/>
                  <a:gd name="T50" fmla="*/ 62 w 1306"/>
                  <a:gd name="T51" fmla="*/ 1646 h 2296"/>
                  <a:gd name="T52" fmla="*/ 102 w 1306"/>
                  <a:gd name="T53" fmla="*/ 1736 h 2296"/>
                  <a:gd name="T54" fmla="*/ 152 w 1306"/>
                  <a:gd name="T55" fmla="*/ 1822 h 2296"/>
                  <a:gd name="T56" fmla="*/ 208 w 1306"/>
                  <a:gd name="T57" fmla="*/ 1900 h 2296"/>
                  <a:gd name="T58" fmla="*/ 266 w 1306"/>
                  <a:gd name="T59" fmla="*/ 1972 h 2296"/>
                  <a:gd name="T60" fmla="*/ 326 w 1306"/>
                  <a:gd name="T61" fmla="*/ 2038 h 2296"/>
                  <a:gd name="T62" fmla="*/ 446 w 1306"/>
                  <a:gd name="T63" fmla="*/ 2148 h 2296"/>
                  <a:gd name="T64" fmla="*/ 552 w 1306"/>
                  <a:gd name="T65" fmla="*/ 2228 h 2296"/>
                  <a:gd name="T66" fmla="*/ 624 w 1306"/>
                  <a:gd name="T67" fmla="*/ 2278 h 2296"/>
                  <a:gd name="T68" fmla="*/ 652 w 1306"/>
                  <a:gd name="T69" fmla="*/ 2296 h 2296"/>
                  <a:gd name="T70" fmla="*/ 714 w 1306"/>
                  <a:gd name="T71" fmla="*/ 2258 h 2296"/>
                  <a:gd name="T72" fmla="*/ 804 w 1306"/>
                  <a:gd name="T73" fmla="*/ 2192 h 2296"/>
                  <a:gd name="T74" fmla="*/ 918 w 1306"/>
                  <a:gd name="T75" fmla="*/ 2096 h 2296"/>
                  <a:gd name="T76" fmla="*/ 1010 w 1306"/>
                  <a:gd name="T77" fmla="*/ 2006 h 2296"/>
                  <a:gd name="T78" fmla="*/ 1070 w 1306"/>
                  <a:gd name="T79" fmla="*/ 1938 h 2296"/>
                  <a:gd name="T80" fmla="*/ 1126 w 1306"/>
                  <a:gd name="T81" fmla="*/ 1862 h 2296"/>
                  <a:gd name="T82" fmla="*/ 1180 w 1306"/>
                  <a:gd name="T83" fmla="*/ 1780 h 2296"/>
                  <a:gd name="T84" fmla="*/ 1226 w 1306"/>
                  <a:gd name="T85" fmla="*/ 1692 h 2296"/>
                  <a:gd name="T86" fmla="*/ 1262 w 1306"/>
                  <a:gd name="T87" fmla="*/ 1598 h 2296"/>
                  <a:gd name="T88" fmla="*/ 1288 w 1306"/>
                  <a:gd name="T89" fmla="*/ 1500 h 2296"/>
                  <a:gd name="T90" fmla="*/ 1304 w 1306"/>
                  <a:gd name="T91" fmla="*/ 1394 h 2296"/>
                  <a:gd name="T92" fmla="*/ 1306 w 1306"/>
                  <a:gd name="T93" fmla="*/ 1340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06" h="2296">
                    <a:moveTo>
                      <a:pt x="1306" y="1340"/>
                    </a:moveTo>
                    <a:lnTo>
                      <a:pt x="1306" y="1340"/>
                    </a:lnTo>
                    <a:lnTo>
                      <a:pt x="1304" y="1284"/>
                    </a:lnTo>
                    <a:lnTo>
                      <a:pt x="1298" y="1228"/>
                    </a:lnTo>
                    <a:lnTo>
                      <a:pt x="1288" y="1172"/>
                    </a:lnTo>
                    <a:lnTo>
                      <a:pt x="1276" y="1114"/>
                    </a:lnTo>
                    <a:lnTo>
                      <a:pt x="1262" y="1056"/>
                    </a:lnTo>
                    <a:lnTo>
                      <a:pt x="1244" y="1000"/>
                    </a:lnTo>
                    <a:lnTo>
                      <a:pt x="1226" y="942"/>
                    </a:lnTo>
                    <a:lnTo>
                      <a:pt x="1204" y="884"/>
                    </a:lnTo>
                    <a:lnTo>
                      <a:pt x="1180" y="826"/>
                    </a:lnTo>
                    <a:lnTo>
                      <a:pt x="1154" y="770"/>
                    </a:lnTo>
                    <a:lnTo>
                      <a:pt x="1126" y="714"/>
                    </a:lnTo>
                    <a:lnTo>
                      <a:pt x="1098" y="658"/>
                    </a:lnTo>
                    <a:lnTo>
                      <a:pt x="1070" y="604"/>
                    </a:lnTo>
                    <a:lnTo>
                      <a:pt x="1040" y="552"/>
                    </a:lnTo>
                    <a:lnTo>
                      <a:pt x="978" y="450"/>
                    </a:lnTo>
                    <a:lnTo>
                      <a:pt x="918" y="356"/>
                    </a:lnTo>
                    <a:lnTo>
                      <a:pt x="860" y="270"/>
                    </a:lnTo>
                    <a:lnTo>
                      <a:pt x="804" y="192"/>
                    </a:lnTo>
                    <a:lnTo>
                      <a:pt x="754" y="126"/>
                    </a:lnTo>
                    <a:lnTo>
                      <a:pt x="680" y="32"/>
                    </a:lnTo>
                    <a:lnTo>
                      <a:pt x="652" y="0"/>
                    </a:lnTo>
                    <a:lnTo>
                      <a:pt x="652" y="0"/>
                    </a:lnTo>
                    <a:lnTo>
                      <a:pt x="624" y="32"/>
                    </a:lnTo>
                    <a:lnTo>
                      <a:pt x="552" y="126"/>
                    </a:lnTo>
                    <a:lnTo>
                      <a:pt x="502" y="192"/>
                    </a:lnTo>
                    <a:lnTo>
                      <a:pt x="446" y="270"/>
                    </a:lnTo>
                    <a:lnTo>
                      <a:pt x="388" y="356"/>
                    </a:lnTo>
                    <a:lnTo>
                      <a:pt x="326" y="450"/>
                    </a:lnTo>
                    <a:lnTo>
                      <a:pt x="266" y="552"/>
                    </a:lnTo>
                    <a:lnTo>
                      <a:pt x="236" y="604"/>
                    </a:lnTo>
                    <a:lnTo>
                      <a:pt x="208" y="658"/>
                    </a:lnTo>
                    <a:lnTo>
                      <a:pt x="180" y="714"/>
                    </a:lnTo>
                    <a:lnTo>
                      <a:pt x="152" y="770"/>
                    </a:lnTo>
                    <a:lnTo>
                      <a:pt x="126" y="826"/>
                    </a:lnTo>
                    <a:lnTo>
                      <a:pt x="102" y="884"/>
                    </a:lnTo>
                    <a:lnTo>
                      <a:pt x="80" y="942"/>
                    </a:lnTo>
                    <a:lnTo>
                      <a:pt x="62" y="1000"/>
                    </a:lnTo>
                    <a:lnTo>
                      <a:pt x="44" y="1056"/>
                    </a:lnTo>
                    <a:lnTo>
                      <a:pt x="28" y="1114"/>
                    </a:lnTo>
                    <a:lnTo>
                      <a:pt x="18" y="1172"/>
                    </a:lnTo>
                    <a:lnTo>
                      <a:pt x="8" y="1228"/>
                    </a:lnTo>
                    <a:lnTo>
                      <a:pt x="2" y="1284"/>
                    </a:lnTo>
                    <a:lnTo>
                      <a:pt x="0" y="1340"/>
                    </a:lnTo>
                    <a:lnTo>
                      <a:pt x="0" y="1340"/>
                    </a:lnTo>
                    <a:lnTo>
                      <a:pt x="2" y="1394"/>
                    </a:lnTo>
                    <a:lnTo>
                      <a:pt x="8" y="1448"/>
                    </a:lnTo>
                    <a:lnTo>
                      <a:pt x="18" y="1500"/>
                    </a:lnTo>
                    <a:lnTo>
                      <a:pt x="28" y="1550"/>
                    </a:lnTo>
                    <a:lnTo>
                      <a:pt x="44" y="1598"/>
                    </a:lnTo>
                    <a:lnTo>
                      <a:pt x="62" y="1646"/>
                    </a:lnTo>
                    <a:lnTo>
                      <a:pt x="80" y="1692"/>
                    </a:lnTo>
                    <a:lnTo>
                      <a:pt x="102" y="1736"/>
                    </a:lnTo>
                    <a:lnTo>
                      <a:pt x="126" y="1780"/>
                    </a:lnTo>
                    <a:lnTo>
                      <a:pt x="152" y="1822"/>
                    </a:lnTo>
                    <a:lnTo>
                      <a:pt x="180" y="1862"/>
                    </a:lnTo>
                    <a:lnTo>
                      <a:pt x="208" y="1900"/>
                    </a:lnTo>
                    <a:lnTo>
                      <a:pt x="236" y="1938"/>
                    </a:lnTo>
                    <a:lnTo>
                      <a:pt x="266" y="1972"/>
                    </a:lnTo>
                    <a:lnTo>
                      <a:pt x="296" y="2006"/>
                    </a:lnTo>
                    <a:lnTo>
                      <a:pt x="326" y="2038"/>
                    </a:lnTo>
                    <a:lnTo>
                      <a:pt x="388" y="2096"/>
                    </a:lnTo>
                    <a:lnTo>
                      <a:pt x="446" y="2148"/>
                    </a:lnTo>
                    <a:lnTo>
                      <a:pt x="502" y="2192"/>
                    </a:lnTo>
                    <a:lnTo>
                      <a:pt x="552" y="2228"/>
                    </a:lnTo>
                    <a:lnTo>
                      <a:pt x="592" y="2258"/>
                    </a:lnTo>
                    <a:lnTo>
                      <a:pt x="624" y="2278"/>
                    </a:lnTo>
                    <a:lnTo>
                      <a:pt x="652" y="2296"/>
                    </a:lnTo>
                    <a:lnTo>
                      <a:pt x="652" y="2296"/>
                    </a:lnTo>
                    <a:lnTo>
                      <a:pt x="680" y="2278"/>
                    </a:lnTo>
                    <a:lnTo>
                      <a:pt x="714" y="2258"/>
                    </a:lnTo>
                    <a:lnTo>
                      <a:pt x="754" y="2228"/>
                    </a:lnTo>
                    <a:lnTo>
                      <a:pt x="804" y="2192"/>
                    </a:lnTo>
                    <a:lnTo>
                      <a:pt x="860" y="2148"/>
                    </a:lnTo>
                    <a:lnTo>
                      <a:pt x="918" y="2096"/>
                    </a:lnTo>
                    <a:lnTo>
                      <a:pt x="978" y="2038"/>
                    </a:lnTo>
                    <a:lnTo>
                      <a:pt x="1010" y="2006"/>
                    </a:lnTo>
                    <a:lnTo>
                      <a:pt x="1040" y="1972"/>
                    </a:lnTo>
                    <a:lnTo>
                      <a:pt x="1070" y="1938"/>
                    </a:lnTo>
                    <a:lnTo>
                      <a:pt x="1098" y="1900"/>
                    </a:lnTo>
                    <a:lnTo>
                      <a:pt x="1126" y="1862"/>
                    </a:lnTo>
                    <a:lnTo>
                      <a:pt x="1154" y="1822"/>
                    </a:lnTo>
                    <a:lnTo>
                      <a:pt x="1180" y="1780"/>
                    </a:lnTo>
                    <a:lnTo>
                      <a:pt x="1204" y="1736"/>
                    </a:lnTo>
                    <a:lnTo>
                      <a:pt x="1226" y="1692"/>
                    </a:lnTo>
                    <a:lnTo>
                      <a:pt x="1244" y="1646"/>
                    </a:lnTo>
                    <a:lnTo>
                      <a:pt x="1262" y="1598"/>
                    </a:lnTo>
                    <a:lnTo>
                      <a:pt x="1276" y="1550"/>
                    </a:lnTo>
                    <a:lnTo>
                      <a:pt x="1288" y="1500"/>
                    </a:lnTo>
                    <a:lnTo>
                      <a:pt x="1298" y="1448"/>
                    </a:lnTo>
                    <a:lnTo>
                      <a:pt x="1304" y="1394"/>
                    </a:lnTo>
                    <a:lnTo>
                      <a:pt x="1306" y="1340"/>
                    </a:lnTo>
                    <a:lnTo>
                      <a:pt x="1306" y="1340"/>
                    </a:lnTo>
                    <a:close/>
                  </a:path>
                </a:pathLst>
              </a:custGeom>
              <a:solidFill>
                <a:srgbClr val="365D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190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2680417" y="340131"/>
                <a:ext cx="979969" cy="3116355"/>
              </a:xfrm>
              <a:custGeom>
                <a:avLst/>
                <a:gdLst>
                  <a:gd name="T0" fmla="*/ 652 w 722"/>
                  <a:gd name="T1" fmla="*/ 1284 h 2296"/>
                  <a:gd name="T2" fmla="*/ 678 w 722"/>
                  <a:gd name="T3" fmla="*/ 1164 h 2296"/>
                  <a:gd name="T4" fmla="*/ 698 w 722"/>
                  <a:gd name="T5" fmla="*/ 1044 h 2296"/>
                  <a:gd name="T6" fmla="*/ 710 w 722"/>
                  <a:gd name="T7" fmla="*/ 926 h 2296"/>
                  <a:gd name="T8" fmla="*/ 722 w 722"/>
                  <a:gd name="T9" fmla="*/ 702 h 2296"/>
                  <a:gd name="T10" fmla="*/ 718 w 722"/>
                  <a:gd name="T11" fmla="*/ 494 h 2296"/>
                  <a:gd name="T12" fmla="*/ 704 w 722"/>
                  <a:gd name="T13" fmla="*/ 314 h 2296"/>
                  <a:gd name="T14" fmla="*/ 684 w 722"/>
                  <a:gd name="T15" fmla="*/ 168 h 2296"/>
                  <a:gd name="T16" fmla="*/ 660 w 722"/>
                  <a:gd name="T17" fmla="*/ 28 h 2296"/>
                  <a:gd name="T18" fmla="*/ 652 w 722"/>
                  <a:gd name="T19" fmla="*/ 0 h 2296"/>
                  <a:gd name="T20" fmla="*/ 552 w 722"/>
                  <a:gd name="T21" fmla="*/ 126 h 2296"/>
                  <a:gd name="T22" fmla="*/ 446 w 722"/>
                  <a:gd name="T23" fmla="*/ 270 h 2296"/>
                  <a:gd name="T24" fmla="*/ 326 w 722"/>
                  <a:gd name="T25" fmla="*/ 450 h 2296"/>
                  <a:gd name="T26" fmla="*/ 236 w 722"/>
                  <a:gd name="T27" fmla="*/ 604 h 2296"/>
                  <a:gd name="T28" fmla="*/ 180 w 722"/>
                  <a:gd name="T29" fmla="*/ 714 h 2296"/>
                  <a:gd name="T30" fmla="*/ 126 w 722"/>
                  <a:gd name="T31" fmla="*/ 826 h 2296"/>
                  <a:gd name="T32" fmla="*/ 80 w 722"/>
                  <a:gd name="T33" fmla="*/ 942 h 2296"/>
                  <a:gd name="T34" fmla="*/ 44 w 722"/>
                  <a:gd name="T35" fmla="*/ 1056 h 2296"/>
                  <a:gd name="T36" fmla="*/ 18 w 722"/>
                  <a:gd name="T37" fmla="*/ 1172 h 2296"/>
                  <a:gd name="T38" fmla="*/ 2 w 722"/>
                  <a:gd name="T39" fmla="*/ 1284 h 2296"/>
                  <a:gd name="T40" fmla="*/ 0 w 722"/>
                  <a:gd name="T41" fmla="*/ 1340 h 2296"/>
                  <a:gd name="T42" fmla="*/ 8 w 722"/>
                  <a:gd name="T43" fmla="*/ 1448 h 2296"/>
                  <a:gd name="T44" fmla="*/ 28 w 722"/>
                  <a:gd name="T45" fmla="*/ 1550 h 2296"/>
                  <a:gd name="T46" fmla="*/ 62 w 722"/>
                  <a:gd name="T47" fmla="*/ 1646 h 2296"/>
                  <a:gd name="T48" fmla="*/ 102 w 722"/>
                  <a:gd name="T49" fmla="*/ 1736 h 2296"/>
                  <a:gd name="T50" fmla="*/ 152 w 722"/>
                  <a:gd name="T51" fmla="*/ 1822 h 2296"/>
                  <a:gd name="T52" fmla="*/ 208 w 722"/>
                  <a:gd name="T53" fmla="*/ 1900 h 2296"/>
                  <a:gd name="T54" fmla="*/ 266 w 722"/>
                  <a:gd name="T55" fmla="*/ 1972 h 2296"/>
                  <a:gd name="T56" fmla="*/ 326 w 722"/>
                  <a:gd name="T57" fmla="*/ 2038 h 2296"/>
                  <a:gd name="T58" fmla="*/ 446 w 722"/>
                  <a:gd name="T59" fmla="*/ 2148 h 2296"/>
                  <a:gd name="T60" fmla="*/ 552 w 722"/>
                  <a:gd name="T61" fmla="*/ 2228 h 2296"/>
                  <a:gd name="T62" fmla="*/ 624 w 722"/>
                  <a:gd name="T63" fmla="*/ 2278 h 2296"/>
                  <a:gd name="T64" fmla="*/ 652 w 722"/>
                  <a:gd name="T65" fmla="*/ 2296 h 2296"/>
                  <a:gd name="T66" fmla="*/ 632 w 722"/>
                  <a:gd name="T67" fmla="*/ 2228 h 2296"/>
                  <a:gd name="T68" fmla="*/ 612 w 722"/>
                  <a:gd name="T69" fmla="*/ 2144 h 2296"/>
                  <a:gd name="T70" fmla="*/ 594 w 722"/>
                  <a:gd name="T71" fmla="*/ 2030 h 2296"/>
                  <a:gd name="T72" fmla="*/ 584 w 722"/>
                  <a:gd name="T73" fmla="*/ 1886 h 2296"/>
                  <a:gd name="T74" fmla="*/ 588 w 722"/>
                  <a:gd name="T75" fmla="*/ 1712 h 2296"/>
                  <a:gd name="T76" fmla="*/ 602 w 722"/>
                  <a:gd name="T77" fmla="*/ 1564 h 2296"/>
                  <a:gd name="T78" fmla="*/ 618 w 722"/>
                  <a:gd name="T79" fmla="*/ 1458 h 2296"/>
                  <a:gd name="T80" fmla="*/ 640 w 722"/>
                  <a:gd name="T81" fmla="*/ 1344 h 2296"/>
                  <a:gd name="T82" fmla="*/ 652 w 722"/>
                  <a:gd name="T83" fmla="*/ 1284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22" h="2296">
                    <a:moveTo>
                      <a:pt x="652" y="1284"/>
                    </a:moveTo>
                    <a:lnTo>
                      <a:pt x="652" y="1284"/>
                    </a:lnTo>
                    <a:lnTo>
                      <a:pt x="666" y="1224"/>
                    </a:lnTo>
                    <a:lnTo>
                      <a:pt x="678" y="1164"/>
                    </a:lnTo>
                    <a:lnTo>
                      <a:pt x="688" y="1104"/>
                    </a:lnTo>
                    <a:lnTo>
                      <a:pt x="698" y="1044"/>
                    </a:lnTo>
                    <a:lnTo>
                      <a:pt x="704" y="986"/>
                    </a:lnTo>
                    <a:lnTo>
                      <a:pt x="710" y="926"/>
                    </a:lnTo>
                    <a:lnTo>
                      <a:pt x="718" y="812"/>
                    </a:lnTo>
                    <a:lnTo>
                      <a:pt x="722" y="702"/>
                    </a:lnTo>
                    <a:lnTo>
                      <a:pt x="722" y="596"/>
                    </a:lnTo>
                    <a:lnTo>
                      <a:pt x="718" y="494"/>
                    </a:lnTo>
                    <a:lnTo>
                      <a:pt x="712" y="400"/>
                    </a:lnTo>
                    <a:lnTo>
                      <a:pt x="704" y="314"/>
                    </a:lnTo>
                    <a:lnTo>
                      <a:pt x="694" y="236"/>
                    </a:lnTo>
                    <a:lnTo>
                      <a:pt x="684" y="168"/>
                    </a:lnTo>
                    <a:lnTo>
                      <a:pt x="674" y="110"/>
                    </a:lnTo>
                    <a:lnTo>
                      <a:pt x="660" y="28"/>
                    </a:lnTo>
                    <a:lnTo>
                      <a:pt x="652" y="0"/>
                    </a:lnTo>
                    <a:lnTo>
                      <a:pt x="652" y="0"/>
                    </a:lnTo>
                    <a:lnTo>
                      <a:pt x="624" y="32"/>
                    </a:lnTo>
                    <a:lnTo>
                      <a:pt x="552" y="126"/>
                    </a:lnTo>
                    <a:lnTo>
                      <a:pt x="502" y="192"/>
                    </a:lnTo>
                    <a:lnTo>
                      <a:pt x="446" y="270"/>
                    </a:lnTo>
                    <a:lnTo>
                      <a:pt x="388" y="356"/>
                    </a:lnTo>
                    <a:lnTo>
                      <a:pt x="326" y="450"/>
                    </a:lnTo>
                    <a:lnTo>
                      <a:pt x="266" y="552"/>
                    </a:lnTo>
                    <a:lnTo>
                      <a:pt x="236" y="604"/>
                    </a:lnTo>
                    <a:lnTo>
                      <a:pt x="208" y="658"/>
                    </a:lnTo>
                    <a:lnTo>
                      <a:pt x="180" y="714"/>
                    </a:lnTo>
                    <a:lnTo>
                      <a:pt x="152" y="770"/>
                    </a:lnTo>
                    <a:lnTo>
                      <a:pt x="126" y="826"/>
                    </a:lnTo>
                    <a:lnTo>
                      <a:pt x="102" y="884"/>
                    </a:lnTo>
                    <a:lnTo>
                      <a:pt x="80" y="942"/>
                    </a:lnTo>
                    <a:lnTo>
                      <a:pt x="62" y="1000"/>
                    </a:lnTo>
                    <a:lnTo>
                      <a:pt x="44" y="1056"/>
                    </a:lnTo>
                    <a:lnTo>
                      <a:pt x="28" y="1114"/>
                    </a:lnTo>
                    <a:lnTo>
                      <a:pt x="18" y="1172"/>
                    </a:lnTo>
                    <a:lnTo>
                      <a:pt x="8" y="1228"/>
                    </a:lnTo>
                    <a:lnTo>
                      <a:pt x="2" y="1284"/>
                    </a:lnTo>
                    <a:lnTo>
                      <a:pt x="0" y="1340"/>
                    </a:lnTo>
                    <a:lnTo>
                      <a:pt x="0" y="1340"/>
                    </a:lnTo>
                    <a:lnTo>
                      <a:pt x="2" y="1394"/>
                    </a:lnTo>
                    <a:lnTo>
                      <a:pt x="8" y="1448"/>
                    </a:lnTo>
                    <a:lnTo>
                      <a:pt x="18" y="1500"/>
                    </a:lnTo>
                    <a:lnTo>
                      <a:pt x="28" y="1550"/>
                    </a:lnTo>
                    <a:lnTo>
                      <a:pt x="44" y="1598"/>
                    </a:lnTo>
                    <a:lnTo>
                      <a:pt x="62" y="1646"/>
                    </a:lnTo>
                    <a:lnTo>
                      <a:pt x="80" y="1692"/>
                    </a:lnTo>
                    <a:lnTo>
                      <a:pt x="102" y="1736"/>
                    </a:lnTo>
                    <a:lnTo>
                      <a:pt x="126" y="1780"/>
                    </a:lnTo>
                    <a:lnTo>
                      <a:pt x="152" y="1822"/>
                    </a:lnTo>
                    <a:lnTo>
                      <a:pt x="180" y="1862"/>
                    </a:lnTo>
                    <a:lnTo>
                      <a:pt x="208" y="1900"/>
                    </a:lnTo>
                    <a:lnTo>
                      <a:pt x="236" y="1938"/>
                    </a:lnTo>
                    <a:lnTo>
                      <a:pt x="266" y="1972"/>
                    </a:lnTo>
                    <a:lnTo>
                      <a:pt x="296" y="2006"/>
                    </a:lnTo>
                    <a:lnTo>
                      <a:pt x="326" y="2038"/>
                    </a:lnTo>
                    <a:lnTo>
                      <a:pt x="388" y="2096"/>
                    </a:lnTo>
                    <a:lnTo>
                      <a:pt x="446" y="2148"/>
                    </a:lnTo>
                    <a:lnTo>
                      <a:pt x="502" y="2192"/>
                    </a:lnTo>
                    <a:lnTo>
                      <a:pt x="552" y="2228"/>
                    </a:lnTo>
                    <a:lnTo>
                      <a:pt x="592" y="2258"/>
                    </a:lnTo>
                    <a:lnTo>
                      <a:pt x="624" y="2278"/>
                    </a:lnTo>
                    <a:lnTo>
                      <a:pt x="652" y="2296"/>
                    </a:lnTo>
                    <a:lnTo>
                      <a:pt x="652" y="2296"/>
                    </a:lnTo>
                    <a:lnTo>
                      <a:pt x="646" y="2278"/>
                    </a:lnTo>
                    <a:lnTo>
                      <a:pt x="632" y="2228"/>
                    </a:lnTo>
                    <a:lnTo>
                      <a:pt x="622" y="2190"/>
                    </a:lnTo>
                    <a:lnTo>
                      <a:pt x="612" y="2144"/>
                    </a:lnTo>
                    <a:lnTo>
                      <a:pt x="602" y="2092"/>
                    </a:lnTo>
                    <a:lnTo>
                      <a:pt x="594" y="2030"/>
                    </a:lnTo>
                    <a:lnTo>
                      <a:pt x="588" y="1962"/>
                    </a:lnTo>
                    <a:lnTo>
                      <a:pt x="584" y="1886"/>
                    </a:lnTo>
                    <a:lnTo>
                      <a:pt x="584" y="1804"/>
                    </a:lnTo>
                    <a:lnTo>
                      <a:pt x="588" y="1712"/>
                    </a:lnTo>
                    <a:lnTo>
                      <a:pt x="596" y="1616"/>
                    </a:lnTo>
                    <a:lnTo>
                      <a:pt x="602" y="1564"/>
                    </a:lnTo>
                    <a:lnTo>
                      <a:pt x="608" y="1512"/>
                    </a:lnTo>
                    <a:lnTo>
                      <a:pt x="618" y="1458"/>
                    </a:lnTo>
                    <a:lnTo>
                      <a:pt x="628" y="1402"/>
                    </a:lnTo>
                    <a:lnTo>
                      <a:pt x="640" y="1344"/>
                    </a:lnTo>
                    <a:lnTo>
                      <a:pt x="652" y="1284"/>
                    </a:lnTo>
                    <a:lnTo>
                      <a:pt x="652" y="1284"/>
                    </a:lnTo>
                    <a:close/>
                  </a:path>
                </a:pathLst>
              </a:custGeom>
              <a:solidFill>
                <a:srgbClr val="59991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190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6728" y="5159694"/>
              <a:ext cx="3898158" cy="678649"/>
            </a:xfrm>
            <a:custGeom>
              <a:avLst/>
              <a:gdLst>
                <a:gd name="T0" fmla="*/ 2872 w 2872"/>
                <a:gd name="T1" fmla="*/ 500 h 500"/>
                <a:gd name="T2" fmla="*/ 2872 w 2872"/>
                <a:gd name="T3" fmla="*/ 500 h 500"/>
                <a:gd name="T4" fmla="*/ 2844 w 2872"/>
                <a:gd name="T5" fmla="*/ 478 h 500"/>
                <a:gd name="T6" fmla="*/ 2808 w 2872"/>
                <a:gd name="T7" fmla="*/ 454 h 500"/>
                <a:gd name="T8" fmla="*/ 2760 w 2872"/>
                <a:gd name="T9" fmla="*/ 422 h 500"/>
                <a:gd name="T10" fmla="*/ 2698 w 2872"/>
                <a:gd name="T11" fmla="*/ 384 h 500"/>
                <a:gd name="T12" fmla="*/ 2626 w 2872"/>
                <a:gd name="T13" fmla="*/ 342 h 500"/>
                <a:gd name="T14" fmla="*/ 2544 w 2872"/>
                <a:gd name="T15" fmla="*/ 296 h 500"/>
                <a:gd name="T16" fmla="*/ 2452 w 2872"/>
                <a:gd name="T17" fmla="*/ 250 h 500"/>
                <a:gd name="T18" fmla="*/ 2350 w 2872"/>
                <a:gd name="T19" fmla="*/ 204 h 500"/>
                <a:gd name="T20" fmla="*/ 2296 w 2872"/>
                <a:gd name="T21" fmla="*/ 180 h 500"/>
                <a:gd name="T22" fmla="*/ 2238 w 2872"/>
                <a:gd name="T23" fmla="*/ 158 h 500"/>
                <a:gd name="T24" fmla="*/ 2180 w 2872"/>
                <a:gd name="T25" fmla="*/ 136 h 500"/>
                <a:gd name="T26" fmla="*/ 2120 w 2872"/>
                <a:gd name="T27" fmla="*/ 116 h 500"/>
                <a:gd name="T28" fmla="*/ 2058 w 2872"/>
                <a:gd name="T29" fmla="*/ 96 h 500"/>
                <a:gd name="T30" fmla="*/ 1994 w 2872"/>
                <a:gd name="T31" fmla="*/ 78 h 500"/>
                <a:gd name="T32" fmla="*/ 1930 w 2872"/>
                <a:gd name="T33" fmla="*/ 62 h 500"/>
                <a:gd name="T34" fmla="*/ 1862 w 2872"/>
                <a:gd name="T35" fmla="*/ 46 h 500"/>
                <a:gd name="T36" fmla="*/ 1794 w 2872"/>
                <a:gd name="T37" fmla="*/ 32 h 500"/>
                <a:gd name="T38" fmla="*/ 1726 w 2872"/>
                <a:gd name="T39" fmla="*/ 22 h 500"/>
                <a:gd name="T40" fmla="*/ 1654 w 2872"/>
                <a:gd name="T41" fmla="*/ 12 h 500"/>
                <a:gd name="T42" fmla="*/ 1582 w 2872"/>
                <a:gd name="T43" fmla="*/ 6 h 500"/>
                <a:gd name="T44" fmla="*/ 1510 w 2872"/>
                <a:gd name="T45" fmla="*/ 2 h 500"/>
                <a:gd name="T46" fmla="*/ 1436 w 2872"/>
                <a:gd name="T47" fmla="*/ 0 h 500"/>
                <a:gd name="T48" fmla="*/ 1436 w 2872"/>
                <a:gd name="T49" fmla="*/ 0 h 500"/>
                <a:gd name="T50" fmla="*/ 1362 w 2872"/>
                <a:gd name="T51" fmla="*/ 2 h 500"/>
                <a:gd name="T52" fmla="*/ 1288 w 2872"/>
                <a:gd name="T53" fmla="*/ 6 h 500"/>
                <a:gd name="T54" fmla="*/ 1216 w 2872"/>
                <a:gd name="T55" fmla="*/ 12 h 500"/>
                <a:gd name="T56" fmla="*/ 1146 w 2872"/>
                <a:gd name="T57" fmla="*/ 22 h 500"/>
                <a:gd name="T58" fmla="*/ 1076 w 2872"/>
                <a:gd name="T59" fmla="*/ 32 h 500"/>
                <a:gd name="T60" fmla="*/ 1008 w 2872"/>
                <a:gd name="T61" fmla="*/ 46 h 500"/>
                <a:gd name="T62" fmla="*/ 942 w 2872"/>
                <a:gd name="T63" fmla="*/ 62 h 500"/>
                <a:gd name="T64" fmla="*/ 876 w 2872"/>
                <a:gd name="T65" fmla="*/ 78 h 500"/>
                <a:gd name="T66" fmla="*/ 812 w 2872"/>
                <a:gd name="T67" fmla="*/ 96 h 500"/>
                <a:gd name="T68" fmla="*/ 750 w 2872"/>
                <a:gd name="T69" fmla="*/ 116 h 500"/>
                <a:gd name="T70" fmla="*/ 690 w 2872"/>
                <a:gd name="T71" fmla="*/ 136 h 500"/>
                <a:gd name="T72" fmla="*/ 632 w 2872"/>
                <a:gd name="T73" fmla="*/ 158 h 500"/>
                <a:gd name="T74" fmla="*/ 576 w 2872"/>
                <a:gd name="T75" fmla="*/ 180 h 500"/>
                <a:gd name="T76" fmla="*/ 522 w 2872"/>
                <a:gd name="T77" fmla="*/ 204 h 500"/>
                <a:gd name="T78" fmla="*/ 420 w 2872"/>
                <a:gd name="T79" fmla="*/ 250 h 500"/>
                <a:gd name="T80" fmla="*/ 328 w 2872"/>
                <a:gd name="T81" fmla="*/ 296 h 500"/>
                <a:gd name="T82" fmla="*/ 244 w 2872"/>
                <a:gd name="T83" fmla="*/ 342 h 500"/>
                <a:gd name="T84" fmla="*/ 172 w 2872"/>
                <a:gd name="T85" fmla="*/ 384 h 500"/>
                <a:gd name="T86" fmla="*/ 112 w 2872"/>
                <a:gd name="T87" fmla="*/ 422 h 500"/>
                <a:gd name="T88" fmla="*/ 64 w 2872"/>
                <a:gd name="T89" fmla="*/ 454 h 500"/>
                <a:gd name="T90" fmla="*/ 28 w 2872"/>
                <a:gd name="T91" fmla="*/ 478 h 500"/>
                <a:gd name="T92" fmla="*/ 0 w 2872"/>
                <a:gd name="T93" fmla="*/ 500 h 500"/>
                <a:gd name="T94" fmla="*/ 2872 w 2872"/>
                <a:gd name="T95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72" h="500">
                  <a:moveTo>
                    <a:pt x="2872" y="500"/>
                  </a:moveTo>
                  <a:lnTo>
                    <a:pt x="2872" y="500"/>
                  </a:lnTo>
                  <a:lnTo>
                    <a:pt x="2844" y="478"/>
                  </a:lnTo>
                  <a:lnTo>
                    <a:pt x="2808" y="454"/>
                  </a:lnTo>
                  <a:lnTo>
                    <a:pt x="2760" y="422"/>
                  </a:lnTo>
                  <a:lnTo>
                    <a:pt x="2698" y="384"/>
                  </a:lnTo>
                  <a:lnTo>
                    <a:pt x="2626" y="342"/>
                  </a:lnTo>
                  <a:lnTo>
                    <a:pt x="2544" y="296"/>
                  </a:lnTo>
                  <a:lnTo>
                    <a:pt x="2452" y="250"/>
                  </a:lnTo>
                  <a:lnTo>
                    <a:pt x="2350" y="204"/>
                  </a:lnTo>
                  <a:lnTo>
                    <a:pt x="2296" y="180"/>
                  </a:lnTo>
                  <a:lnTo>
                    <a:pt x="2238" y="158"/>
                  </a:lnTo>
                  <a:lnTo>
                    <a:pt x="2180" y="136"/>
                  </a:lnTo>
                  <a:lnTo>
                    <a:pt x="2120" y="116"/>
                  </a:lnTo>
                  <a:lnTo>
                    <a:pt x="2058" y="96"/>
                  </a:lnTo>
                  <a:lnTo>
                    <a:pt x="1994" y="78"/>
                  </a:lnTo>
                  <a:lnTo>
                    <a:pt x="1930" y="62"/>
                  </a:lnTo>
                  <a:lnTo>
                    <a:pt x="1862" y="46"/>
                  </a:lnTo>
                  <a:lnTo>
                    <a:pt x="1794" y="32"/>
                  </a:lnTo>
                  <a:lnTo>
                    <a:pt x="1726" y="22"/>
                  </a:lnTo>
                  <a:lnTo>
                    <a:pt x="1654" y="12"/>
                  </a:lnTo>
                  <a:lnTo>
                    <a:pt x="1582" y="6"/>
                  </a:lnTo>
                  <a:lnTo>
                    <a:pt x="1510" y="2"/>
                  </a:lnTo>
                  <a:lnTo>
                    <a:pt x="1436" y="0"/>
                  </a:lnTo>
                  <a:lnTo>
                    <a:pt x="1436" y="0"/>
                  </a:lnTo>
                  <a:lnTo>
                    <a:pt x="1362" y="2"/>
                  </a:lnTo>
                  <a:lnTo>
                    <a:pt x="1288" y="6"/>
                  </a:lnTo>
                  <a:lnTo>
                    <a:pt x="1216" y="12"/>
                  </a:lnTo>
                  <a:lnTo>
                    <a:pt x="1146" y="22"/>
                  </a:lnTo>
                  <a:lnTo>
                    <a:pt x="1076" y="32"/>
                  </a:lnTo>
                  <a:lnTo>
                    <a:pt x="1008" y="46"/>
                  </a:lnTo>
                  <a:lnTo>
                    <a:pt x="942" y="62"/>
                  </a:lnTo>
                  <a:lnTo>
                    <a:pt x="876" y="78"/>
                  </a:lnTo>
                  <a:lnTo>
                    <a:pt x="812" y="96"/>
                  </a:lnTo>
                  <a:lnTo>
                    <a:pt x="750" y="116"/>
                  </a:lnTo>
                  <a:lnTo>
                    <a:pt x="690" y="136"/>
                  </a:lnTo>
                  <a:lnTo>
                    <a:pt x="632" y="158"/>
                  </a:lnTo>
                  <a:lnTo>
                    <a:pt x="576" y="180"/>
                  </a:lnTo>
                  <a:lnTo>
                    <a:pt x="522" y="204"/>
                  </a:lnTo>
                  <a:lnTo>
                    <a:pt x="420" y="250"/>
                  </a:lnTo>
                  <a:lnTo>
                    <a:pt x="328" y="296"/>
                  </a:lnTo>
                  <a:lnTo>
                    <a:pt x="244" y="342"/>
                  </a:lnTo>
                  <a:lnTo>
                    <a:pt x="172" y="384"/>
                  </a:lnTo>
                  <a:lnTo>
                    <a:pt x="112" y="422"/>
                  </a:lnTo>
                  <a:lnTo>
                    <a:pt x="64" y="454"/>
                  </a:lnTo>
                  <a:lnTo>
                    <a:pt x="28" y="478"/>
                  </a:lnTo>
                  <a:lnTo>
                    <a:pt x="0" y="500"/>
                  </a:lnTo>
                  <a:lnTo>
                    <a:pt x="2872" y="500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ffectLst>
              <a:outerShdw blurRad="165100" dist="762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92100" h="571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449594" y="3332772"/>
              <a:ext cx="1186278" cy="1745484"/>
            </a:xfrm>
            <a:custGeom>
              <a:avLst/>
              <a:gdLst>
                <a:gd name="T0" fmla="*/ 454 w 874"/>
                <a:gd name="T1" fmla="*/ 1282 h 1286"/>
                <a:gd name="T2" fmla="*/ 544 w 874"/>
                <a:gd name="T3" fmla="*/ 1284 h 1286"/>
                <a:gd name="T4" fmla="*/ 524 w 874"/>
                <a:gd name="T5" fmla="*/ 1056 h 1286"/>
                <a:gd name="T6" fmla="*/ 528 w 874"/>
                <a:gd name="T7" fmla="*/ 1030 h 1286"/>
                <a:gd name="T8" fmla="*/ 542 w 874"/>
                <a:gd name="T9" fmla="*/ 972 h 1286"/>
                <a:gd name="T10" fmla="*/ 564 w 874"/>
                <a:gd name="T11" fmla="*/ 912 h 1286"/>
                <a:gd name="T12" fmla="*/ 594 w 874"/>
                <a:gd name="T13" fmla="*/ 848 h 1286"/>
                <a:gd name="T14" fmla="*/ 634 w 874"/>
                <a:gd name="T15" fmla="*/ 784 h 1286"/>
                <a:gd name="T16" fmla="*/ 686 w 874"/>
                <a:gd name="T17" fmla="*/ 718 h 1286"/>
                <a:gd name="T18" fmla="*/ 750 w 874"/>
                <a:gd name="T19" fmla="*/ 652 h 1286"/>
                <a:gd name="T20" fmla="*/ 828 w 874"/>
                <a:gd name="T21" fmla="*/ 586 h 1286"/>
                <a:gd name="T22" fmla="*/ 874 w 874"/>
                <a:gd name="T23" fmla="*/ 554 h 1286"/>
                <a:gd name="T24" fmla="*/ 850 w 874"/>
                <a:gd name="T25" fmla="*/ 550 h 1286"/>
                <a:gd name="T26" fmla="*/ 842 w 874"/>
                <a:gd name="T27" fmla="*/ 524 h 1286"/>
                <a:gd name="T28" fmla="*/ 730 w 874"/>
                <a:gd name="T29" fmla="*/ 594 h 1286"/>
                <a:gd name="T30" fmla="*/ 638 w 874"/>
                <a:gd name="T31" fmla="*/ 658 h 1286"/>
                <a:gd name="T32" fmla="*/ 564 w 874"/>
                <a:gd name="T33" fmla="*/ 716 h 1286"/>
                <a:gd name="T34" fmla="*/ 506 w 874"/>
                <a:gd name="T35" fmla="*/ 766 h 1286"/>
                <a:gd name="T36" fmla="*/ 496 w 874"/>
                <a:gd name="T37" fmla="*/ 584 h 1286"/>
                <a:gd name="T38" fmla="*/ 486 w 874"/>
                <a:gd name="T39" fmla="*/ 200 h 1286"/>
                <a:gd name="T40" fmla="*/ 486 w 874"/>
                <a:gd name="T41" fmla="*/ 4 h 1286"/>
                <a:gd name="T42" fmla="*/ 436 w 874"/>
                <a:gd name="T43" fmla="*/ 34 h 1286"/>
                <a:gd name="T44" fmla="*/ 422 w 874"/>
                <a:gd name="T45" fmla="*/ 26 h 1286"/>
                <a:gd name="T46" fmla="*/ 382 w 874"/>
                <a:gd name="T47" fmla="*/ 0 h 1286"/>
                <a:gd name="T48" fmla="*/ 378 w 874"/>
                <a:gd name="T49" fmla="*/ 390 h 1286"/>
                <a:gd name="T50" fmla="*/ 362 w 874"/>
                <a:gd name="T51" fmla="*/ 760 h 1286"/>
                <a:gd name="T52" fmla="*/ 336 w 874"/>
                <a:gd name="T53" fmla="*/ 736 h 1286"/>
                <a:gd name="T54" fmla="*/ 270 w 874"/>
                <a:gd name="T55" fmla="*/ 684 h 1286"/>
                <a:gd name="T56" fmla="*/ 190 w 874"/>
                <a:gd name="T57" fmla="*/ 624 h 1286"/>
                <a:gd name="T58" fmla="*/ 90 w 874"/>
                <a:gd name="T59" fmla="*/ 560 h 1286"/>
                <a:gd name="T60" fmla="*/ 32 w 874"/>
                <a:gd name="T61" fmla="*/ 524 h 1286"/>
                <a:gd name="T62" fmla="*/ 24 w 874"/>
                <a:gd name="T63" fmla="*/ 550 h 1286"/>
                <a:gd name="T64" fmla="*/ 0 w 874"/>
                <a:gd name="T65" fmla="*/ 554 h 1286"/>
                <a:gd name="T66" fmla="*/ 82 w 874"/>
                <a:gd name="T67" fmla="*/ 616 h 1286"/>
                <a:gd name="T68" fmla="*/ 150 w 874"/>
                <a:gd name="T69" fmla="*/ 678 h 1286"/>
                <a:gd name="T70" fmla="*/ 206 w 874"/>
                <a:gd name="T71" fmla="*/ 740 h 1286"/>
                <a:gd name="T72" fmla="*/ 252 w 874"/>
                <a:gd name="T73" fmla="*/ 800 h 1286"/>
                <a:gd name="T74" fmla="*/ 288 w 874"/>
                <a:gd name="T75" fmla="*/ 862 h 1286"/>
                <a:gd name="T76" fmla="*/ 314 w 874"/>
                <a:gd name="T77" fmla="*/ 920 h 1286"/>
                <a:gd name="T78" fmla="*/ 334 w 874"/>
                <a:gd name="T79" fmla="*/ 976 h 1286"/>
                <a:gd name="T80" fmla="*/ 346 w 874"/>
                <a:gd name="T81" fmla="*/ 1030 h 1286"/>
                <a:gd name="T82" fmla="*/ 334 w 874"/>
                <a:gd name="T83" fmla="*/ 1166 h 1286"/>
                <a:gd name="T84" fmla="*/ 324 w 874"/>
                <a:gd name="T85" fmla="*/ 1286 h 1286"/>
                <a:gd name="T86" fmla="*/ 454 w 874"/>
                <a:gd name="T87" fmla="*/ 1282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4" h="1286">
                  <a:moveTo>
                    <a:pt x="454" y="1282"/>
                  </a:moveTo>
                  <a:lnTo>
                    <a:pt x="454" y="1282"/>
                  </a:lnTo>
                  <a:lnTo>
                    <a:pt x="544" y="1284"/>
                  </a:lnTo>
                  <a:lnTo>
                    <a:pt x="544" y="1284"/>
                  </a:lnTo>
                  <a:lnTo>
                    <a:pt x="534" y="1178"/>
                  </a:lnTo>
                  <a:lnTo>
                    <a:pt x="524" y="1056"/>
                  </a:lnTo>
                  <a:lnTo>
                    <a:pt x="524" y="1056"/>
                  </a:lnTo>
                  <a:lnTo>
                    <a:pt x="528" y="1030"/>
                  </a:lnTo>
                  <a:lnTo>
                    <a:pt x="534" y="1002"/>
                  </a:lnTo>
                  <a:lnTo>
                    <a:pt x="542" y="972"/>
                  </a:lnTo>
                  <a:lnTo>
                    <a:pt x="552" y="942"/>
                  </a:lnTo>
                  <a:lnTo>
                    <a:pt x="564" y="912"/>
                  </a:lnTo>
                  <a:lnTo>
                    <a:pt x="578" y="880"/>
                  </a:lnTo>
                  <a:lnTo>
                    <a:pt x="594" y="848"/>
                  </a:lnTo>
                  <a:lnTo>
                    <a:pt x="612" y="816"/>
                  </a:lnTo>
                  <a:lnTo>
                    <a:pt x="634" y="784"/>
                  </a:lnTo>
                  <a:lnTo>
                    <a:pt x="658" y="752"/>
                  </a:lnTo>
                  <a:lnTo>
                    <a:pt x="686" y="718"/>
                  </a:lnTo>
                  <a:lnTo>
                    <a:pt x="716" y="686"/>
                  </a:lnTo>
                  <a:lnTo>
                    <a:pt x="750" y="652"/>
                  </a:lnTo>
                  <a:lnTo>
                    <a:pt x="788" y="620"/>
                  </a:lnTo>
                  <a:lnTo>
                    <a:pt x="828" y="586"/>
                  </a:lnTo>
                  <a:lnTo>
                    <a:pt x="874" y="554"/>
                  </a:lnTo>
                  <a:lnTo>
                    <a:pt x="874" y="554"/>
                  </a:lnTo>
                  <a:lnTo>
                    <a:pt x="850" y="550"/>
                  </a:lnTo>
                  <a:lnTo>
                    <a:pt x="850" y="550"/>
                  </a:lnTo>
                  <a:lnTo>
                    <a:pt x="842" y="524"/>
                  </a:lnTo>
                  <a:lnTo>
                    <a:pt x="842" y="524"/>
                  </a:lnTo>
                  <a:lnTo>
                    <a:pt x="784" y="560"/>
                  </a:lnTo>
                  <a:lnTo>
                    <a:pt x="730" y="594"/>
                  </a:lnTo>
                  <a:lnTo>
                    <a:pt x="680" y="628"/>
                  </a:lnTo>
                  <a:lnTo>
                    <a:pt x="638" y="658"/>
                  </a:lnTo>
                  <a:lnTo>
                    <a:pt x="598" y="688"/>
                  </a:lnTo>
                  <a:lnTo>
                    <a:pt x="564" y="716"/>
                  </a:lnTo>
                  <a:lnTo>
                    <a:pt x="532" y="742"/>
                  </a:lnTo>
                  <a:lnTo>
                    <a:pt x="506" y="766"/>
                  </a:lnTo>
                  <a:lnTo>
                    <a:pt x="506" y="766"/>
                  </a:lnTo>
                  <a:lnTo>
                    <a:pt x="496" y="584"/>
                  </a:lnTo>
                  <a:lnTo>
                    <a:pt x="490" y="394"/>
                  </a:lnTo>
                  <a:lnTo>
                    <a:pt x="486" y="200"/>
                  </a:lnTo>
                  <a:lnTo>
                    <a:pt x="486" y="4"/>
                  </a:lnTo>
                  <a:lnTo>
                    <a:pt x="486" y="4"/>
                  </a:lnTo>
                  <a:lnTo>
                    <a:pt x="450" y="26"/>
                  </a:lnTo>
                  <a:lnTo>
                    <a:pt x="436" y="34"/>
                  </a:lnTo>
                  <a:lnTo>
                    <a:pt x="436" y="34"/>
                  </a:lnTo>
                  <a:lnTo>
                    <a:pt x="422" y="26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196"/>
                  </a:lnTo>
                  <a:lnTo>
                    <a:pt x="378" y="390"/>
                  </a:lnTo>
                  <a:lnTo>
                    <a:pt x="372" y="578"/>
                  </a:lnTo>
                  <a:lnTo>
                    <a:pt x="362" y="760"/>
                  </a:lnTo>
                  <a:lnTo>
                    <a:pt x="362" y="760"/>
                  </a:lnTo>
                  <a:lnTo>
                    <a:pt x="336" y="736"/>
                  </a:lnTo>
                  <a:lnTo>
                    <a:pt x="306" y="710"/>
                  </a:lnTo>
                  <a:lnTo>
                    <a:pt x="270" y="684"/>
                  </a:lnTo>
                  <a:lnTo>
                    <a:pt x="232" y="654"/>
                  </a:lnTo>
                  <a:lnTo>
                    <a:pt x="190" y="624"/>
                  </a:lnTo>
                  <a:lnTo>
                    <a:pt x="142" y="592"/>
                  </a:lnTo>
                  <a:lnTo>
                    <a:pt x="90" y="560"/>
                  </a:lnTo>
                  <a:lnTo>
                    <a:pt x="32" y="524"/>
                  </a:lnTo>
                  <a:lnTo>
                    <a:pt x="32" y="524"/>
                  </a:lnTo>
                  <a:lnTo>
                    <a:pt x="24" y="550"/>
                  </a:lnTo>
                  <a:lnTo>
                    <a:pt x="24" y="550"/>
                  </a:lnTo>
                  <a:lnTo>
                    <a:pt x="0" y="554"/>
                  </a:lnTo>
                  <a:lnTo>
                    <a:pt x="0" y="554"/>
                  </a:lnTo>
                  <a:lnTo>
                    <a:pt x="44" y="584"/>
                  </a:lnTo>
                  <a:lnTo>
                    <a:pt x="82" y="616"/>
                  </a:lnTo>
                  <a:lnTo>
                    <a:pt x="118" y="646"/>
                  </a:lnTo>
                  <a:lnTo>
                    <a:pt x="150" y="678"/>
                  </a:lnTo>
                  <a:lnTo>
                    <a:pt x="180" y="708"/>
                  </a:lnTo>
                  <a:lnTo>
                    <a:pt x="206" y="740"/>
                  </a:lnTo>
                  <a:lnTo>
                    <a:pt x="230" y="770"/>
                  </a:lnTo>
                  <a:lnTo>
                    <a:pt x="252" y="800"/>
                  </a:lnTo>
                  <a:lnTo>
                    <a:pt x="270" y="832"/>
                  </a:lnTo>
                  <a:lnTo>
                    <a:pt x="288" y="862"/>
                  </a:lnTo>
                  <a:lnTo>
                    <a:pt x="302" y="890"/>
                  </a:lnTo>
                  <a:lnTo>
                    <a:pt x="314" y="920"/>
                  </a:lnTo>
                  <a:lnTo>
                    <a:pt x="324" y="948"/>
                  </a:lnTo>
                  <a:lnTo>
                    <a:pt x="334" y="976"/>
                  </a:lnTo>
                  <a:lnTo>
                    <a:pt x="340" y="1004"/>
                  </a:lnTo>
                  <a:lnTo>
                    <a:pt x="346" y="1030"/>
                  </a:lnTo>
                  <a:lnTo>
                    <a:pt x="346" y="1030"/>
                  </a:lnTo>
                  <a:lnTo>
                    <a:pt x="334" y="1166"/>
                  </a:lnTo>
                  <a:lnTo>
                    <a:pt x="324" y="1286"/>
                  </a:lnTo>
                  <a:lnTo>
                    <a:pt x="324" y="1286"/>
                  </a:lnTo>
                  <a:lnTo>
                    <a:pt x="388" y="1282"/>
                  </a:lnTo>
                  <a:lnTo>
                    <a:pt x="454" y="1282"/>
                  </a:lnTo>
                  <a:lnTo>
                    <a:pt x="454" y="1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79400" h="254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/>
        </p:nvSpPr>
        <p:spPr bwMode="auto">
          <a:xfrm>
            <a:off x="2403708" y="296677"/>
            <a:ext cx="618648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MULTIPLICATION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460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" y="0"/>
            <a:ext cx="9132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3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allpaperdisk.com/wallpapers/Recomended-Green/2950x2094_GreenLeafs_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16" y="5457303"/>
            <a:ext cx="1973284" cy="14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-27384"/>
            <a:ext cx="9144000" cy="2808312"/>
          </a:xfrm>
          <a:prstGeom prst="rect">
            <a:avLst/>
          </a:prstGeom>
          <a:solidFill>
            <a:srgbClr val="599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95536" y="836712"/>
            <a:ext cx="8375972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Every PAOC church to plant, partner and/or provide for the creation of a </a:t>
            </a:r>
            <a:r>
              <a:rPr lang="en-US" sz="4000" b="1" dirty="0">
                <a:solidFill>
                  <a:schemeClr val="bg1"/>
                </a:solidFill>
              </a:rPr>
              <a:t>D</a:t>
            </a:r>
            <a:r>
              <a:rPr lang="en-US" sz="4000" b="1" dirty="0" smtClean="0">
                <a:solidFill>
                  <a:schemeClr val="bg1"/>
                </a:solidFill>
              </a:rPr>
              <a:t>isciple-making Community </a:t>
            </a:r>
            <a:r>
              <a:rPr lang="en-US" sz="3600" b="1" dirty="0" smtClean="0">
                <a:solidFill>
                  <a:schemeClr val="bg1"/>
                </a:solidFill>
              </a:rPr>
              <a:t>by </a:t>
            </a:r>
            <a:r>
              <a:rPr lang="en-US" sz="4000" b="1" dirty="0" smtClean="0">
                <a:solidFill>
                  <a:schemeClr val="bg1"/>
                </a:solidFill>
              </a:rPr>
              <a:t>2020</a:t>
            </a:r>
            <a:r>
              <a:rPr lang="en-US" sz="36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088699"/>
            <a:ext cx="864096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 </a:t>
            </a:r>
            <a:r>
              <a:rPr lang="en-US" sz="3200" b="1" i="1" dirty="0"/>
              <a:t>Disciple-making Community </a:t>
            </a:r>
            <a:r>
              <a:rPr lang="en-US" sz="3200" b="1" dirty="0"/>
              <a:t>is defined as</a:t>
            </a:r>
            <a:r>
              <a:rPr lang="en-US" sz="3200" b="1" dirty="0" smtClean="0"/>
              <a:t>:</a:t>
            </a:r>
          </a:p>
          <a:p>
            <a:pPr algn="ctr"/>
            <a:endParaRPr lang="en-US" sz="2400" b="1" i="1" dirty="0"/>
          </a:p>
          <a:p>
            <a:pPr algn="ctr"/>
            <a:r>
              <a:rPr lang="en-US" sz="2800" dirty="0"/>
              <a:t>“A Christ-</a:t>
            </a:r>
            <a:r>
              <a:rPr lang="en-US" sz="2800" dirty="0" err="1"/>
              <a:t>centred</a:t>
            </a:r>
            <a:r>
              <a:rPr lang="en-US" sz="2800" dirty="0"/>
              <a:t> gathering of people, with the support </a:t>
            </a:r>
            <a:endParaRPr lang="en-US" sz="2800" dirty="0" smtClean="0"/>
          </a:p>
          <a:p>
            <a:pPr algn="ctr"/>
            <a:r>
              <a:rPr lang="en-US" sz="2800" dirty="0" smtClean="0"/>
              <a:t>of </a:t>
            </a:r>
            <a:r>
              <a:rPr lang="en-US" sz="2800" dirty="0"/>
              <a:t>leadership</a:t>
            </a:r>
            <a:r>
              <a:rPr lang="en-US" sz="2800" dirty="0" smtClean="0"/>
              <a:t>, meeting </a:t>
            </a:r>
            <a:r>
              <a:rPr lang="en-US" sz="2800" dirty="0"/>
              <a:t>regularly for worship, caring, teaching, praying, and actively engaging in mission </a:t>
            </a:r>
            <a:endParaRPr lang="en-US" sz="2800" dirty="0" smtClean="0"/>
          </a:p>
          <a:p>
            <a:pPr algn="ctr"/>
            <a:r>
              <a:rPr lang="en-US" sz="2800" dirty="0" smtClean="0"/>
              <a:t>with </a:t>
            </a:r>
            <a:r>
              <a:rPr lang="en-US" sz="2800" dirty="0"/>
              <a:t>the intention of </a:t>
            </a:r>
            <a:r>
              <a:rPr lang="en-US" sz="2800" dirty="0" smtClean="0"/>
              <a:t>continuing </a:t>
            </a:r>
            <a:r>
              <a:rPr lang="en-US" sz="2800" dirty="0"/>
              <a:t>to meet </a:t>
            </a:r>
            <a:endParaRPr lang="en-US" sz="2800" dirty="0" smtClean="0"/>
          </a:p>
          <a:p>
            <a:pPr algn="ctr"/>
            <a:r>
              <a:rPr lang="en-US" sz="2800" dirty="0" smtClean="0"/>
              <a:t>for </a:t>
            </a:r>
            <a:r>
              <a:rPr lang="en-US" sz="2800" dirty="0"/>
              <a:t>these purposes indefinitely.”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462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INITIATIVE GOAL: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468" y="2778460"/>
            <a:ext cx="914400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-24255" y="6138225"/>
            <a:ext cx="3789721" cy="555483"/>
          </a:xfrm>
          <a:prstGeom prst="rect">
            <a:avLst/>
          </a:prstGeom>
          <a:solidFill>
            <a:srgbClr val="599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-24255" y="6356568"/>
            <a:ext cx="9157220" cy="555483"/>
          </a:xfrm>
          <a:prstGeom prst="rect">
            <a:avLst/>
          </a:prstGeom>
          <a:solidFill>
            <a:srgbClr val="599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-219076" y="499498"/>
            <a:ext cx="4086225" cy="5668963"/>
            <a:chOff x="0" y="169863"/>
            <a:chExt cx="4086225" cy="5668963"/>
          </a:xfrm>
        </p:grpSpPr>
        <p:sp>
          <p:nvSpPr>
            <p:cNvPr id="4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69863"/>
              <a:ext cx="4086225" cy="566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0" y="2374901"/>
              <a:ext cx="1490663" cy="1685925"/>
              <a:chOff x="1524000" y="2544382"/>
              <a:chExt cx="1490312" cy="1685763"/>
            </a:xfrm>
          </p:grpSpPr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1524000" y="2544382"/>
                <a:ext cx="1490312" cy="1685763"/>
              </a:xfrm>
              <a:custGeom>
                <a:avLst/>
                <a:gdLst>
                  <a:gd name="T0" fmla="*/ 956 w 1098"/>
                  <a:gd name="T1" fmla="*/ 422 h 1242"/>
                  <a:gd name="T2" fmla="*/ 900 w 1098"/>
                  <a:gd name="T3" fmla="*/ 366 h 1242"/>
                  <a:gd name="T4" fmla="*/ 838 w 1098"/>
                  <a:gd name="T5" fmla="*/ 314 h 1242"/>
                  <a:gd name="T6" fmla="*/ 768 w 1098"/>
                  <a:gd name="T7" fmla="*/ 266 h 1242"/>
                  <a:gd name="T8" fmla="*/ 694 w 1098"/>
                  <a:gd name="T9" fmla="*/ 224 h 1242"/>
                  <a:gd name="T10" fmla="*/ 616 w 1098"/>
                  <a:gd name="T11" fmla="*/ 186 h 1242"/>
                  <a:gd name="T12" fmla="*/ 456 w 1098"/>
                  <a:gd name="T13" fmla="*/ 120 h 1242"/>
                  <a:gd name="T14" fmla="*/ 304 w 1098"/>
                  <a:gd name="T15" fmla="*/ 70 h 1242"/>
                  <a:gd name="T16" fmla="*/ 168 w 1098"/>
                  <a:gd name="T17" fmla="*/ 34 h 1242"/>
                  <a:gd name="T18" fmla="*/ 30 w 1098"/>
                  <a:gd name="T19" fmla="*/ 4 h 1242"/>
                  <a:gd name="T20" fmla="*/ 0 w 1098"/>
                  <a:gd name="T21" fmla="*/ 0 h 1242"/>
                  <a:gd name="T22" fmla="*/ 4 w 1098"/>
                  <a:gd name="T23" fmla="*/ 114 h 1242"/>
                  <a:gd name="T24" fmla="*/ 12 w 1098"/>
                  <a:gd name="T25" fmla="*/ 236 h 1242"/>
                  <a:gd name="T26" fmla="*/ 30 w 1098"/>
                  <a:gd name="T27" fmla="*/ 388 h 1242"/>
                  <a:gd name="T28" fmla="*/ 60 w 1098"/>
                  <a:gd name="T29" fmla="*/ 554 h 1242"/>
                  <a:gd name="T30" fmla="*/ 92 w 1098"/>
                  <a:gd name="T31" fmla="*/ 680 h 1242"/>
                  <a:gd name="T32" fmla="*/ 120 w 1098"/>
                  <a:gd name="T33" fmla="*/ 762 h 1242"/>
                  <a:gd name="T34" fmla="*/ 152 w 1098"/>
                  <a:gd name="T35" fmla="*/ 840 h 1242"/>
                  <a:gd name="T36" fmla="*/ 190 w 1098"/>
                  <a:gd name="T37" fmla="*/ 914 h 1242"/>
                  <a:gd name="T38" fmla="*/ 234 w 1098"/>
                  <a:gd name="T39" fmla="*/ 980 h 1242"/>
                  <a:gd name="T40" fmla="*/ 258 w 1098"/>
                  <a:gd name="T41" fmla="*/ 1010 h 1242"/>
                  <a:gd name="T42" fmla="*/ 310 w 1098"/>
                  <a:gd name="T43" fmla="*/ 1066 h 1242"/>
                  <a:gd name="T44" fmla="*/ 368 w 1098"/>
                  <a:gd name="T45" fmla="*/ 1110 h 1242"/>
                  <a:gd name="T46" fmla="*/ 428 w 1098"/>
                  <a:gd name="T47" fmla="*/ 1148 h 1242"/>
                  <a:gd name="T48" fmla="*/ 492 w 1098"/>
                  <a:gd name="T49" fmla="*/ 1176 h 1242"/>
                  <a:gd name="T50" fmla="*/ 556 w 1098"/>
                  <a:gd name="T51" fmla="*/ 1200 h 1242"/>
                  <a:gd name="T52" fmla="*/ 620 w 1098"/>
                  <a:gd name="T53" fmla="*/ 1218 h 1242"/>
                  <a:gd name="T54" fmla="*/ 746 w 1098"/>
                  <a:gd name="T55" fmla="*/ 1236 h 1242"/>
                  <a:gd name="T56" fmla="*/ 860 w 1098"/>
                  <a:gd name="T57" fmla="*/ 1242 h 1242"/>
                  <a:gd name="T58" fmla="*/ 954 w 1098"/>
                  <a:gd name="T59" fmla="*/ 1238 h 1242"/>
                  <a:gd name="T60" fmla="*/ 1038 w 1098"/>
                  <a:gd name="T61" fmla="*/ 1228 h 1242"/>
                  <a:gd name="T62" fmla="*/ 1046 w 1098"/>
                  <a:gd name="T63" fmla="*/ 1206 h 1242"/>
                  <a:gd name="T64" fmla="*/ 1072 w 1098"/>
                  <a:gd name="T65" fmla="*/ 1104 h 1242"/>
                  <a:gd name="T66" fmla="*/ 1090 w 1098"/>
                  <a:gd name="T67" fmla="*/ 1002 h 1242"/>
                  <a:gd name="T68" fmla="*/ 1098 w 1098"/>
                  <a:gd name="T69" fmla="*/ 880 h 1242"/>
                  <a:gd name="T70" fmla="*/ 1096 w 1098"/>
                  <a:gd name="T71" fmla="*/ 782 h 1242"/>
                  <a:gd name="T72" fmla="*/ 1086 w 1098"/>
                  <a:gd name="T73" fmla="*/ 714 h 1242"/>
                  <a:gd name="T74" fmla="*/ 1072 w 1098"/>
                  <a:gd name="T75" fmla="*/ 646 h 1242"/>
                  <a:gd name="T76" fmla="*/ 1048 w 1098"/>
                  <a:gd name="T77" fmla="*/ 580 h 1242"/>
                  <a:gd name="T78" fmla="*/ 1018 w 1098"/>
                  <a:gd name="T79" fmla="*/ 514 h 1242"/>
                  <a:gd name="T80" fmla="*/ 978 w 1098"/>
                  <a:gd name="T81" fmla="*/ 452 h 1242"/>
                  <a:gd name="T82" fmla="*/ 956 w 1098"/>
                  <a:gd name="T83" fmla="*/ 422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8" h="1242">
                    <a:moveTo>
                      <a:pt x="956" y="422"/>
                    </a:moveTo>
                    <a:lnTo>
                      <a:pt x="956" y="422"/>
                    </a:lnTo>
                    <a:lnTo>
                      <a:pt x="930" y="394"/>
                    </a:lnTo>
                    <a:lnTo>
                      <a:pt x="900" y="366"/>
                    </a:lnTo>
                    <a:lnTo>
                      <a:pt x="870" y="340"/>
                    </a:lnTo>
                    <a:lnTo>
                      <a:pt x="838" y="314"/>
                    </a:lnTo>
                    <a:lnTo>
                      <a:pt x="804" y="290"/>
                    </a:lnTo>
                    <a:lnTo>
                      <a:pt x="768" y="266"/>
                    </a:lnTo>
                    <a:lnTo>
                      <a:pt x="732" y="244"/>
                    </a:lnTo>
                    <a:lnTo>
                      <a:pt x="694" y="224"/>
                    </a:lnTo>
                    <a:lnTo>
                      <a:pt x="656" y="204"/>
                    </a:lnTo>
                    <a:lnTo>
                      <a:pt x="616" y="186"/>
                    </a:lnTo>
                    <a:lnTo>
                      <a:pt x="536" y="150"/>
                    </a:lnTo>
                    <a:lnTo>
                      <a:pt x="456" y="120"/>
                    </a:lnTo>
                    <a:lnTo>
                      <a:pt x="378" y="94"/>
                    </a:lnTo>
                    <a:lnTo>
                      <a:pt x="304" y="70"/>
                    </a:lnTo>
                    <a:lnTo>
                      <a:pt x="232" y="50"/>
                    </a:lnTo>
                    <a:lnTo>
                      <a:pt x="168" y="34"/>
                    </a:lnTo>
                    <a:lnTo>
                      <a:pt x="112" y="22"/>
                    </a:lnTo>
                    <a:lnTo>
                      <a:pt x="3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4" y="114"/>
                    </a:lnTo>
                    <a:lnTo>
                      <a:pt x="6" y="170"/>
                    </a:lnTo>
                    <a:lnTo>
                      <a:pt x="12" y="236"/>
                    </a:lnTo>
                    <a:lnTo>
                      <a:pt x="20" y="310"/>
                    </a:lnTo>
                    <a:lnTo>
                      <a:pt x="30" y="388"/>
                    </a:lnTo>
                    <a:lnTo>
                      <a:pt x="44" y="470"/>
                    </a:lnTo>
                    <a:lnTo>
                      <a:pt x="60" y="554"/>
                    </a:lnTo>
                    <a:lnTo>
                      <a:pt x="80" y="638"/>
                    </a:lnTo>
                    <a:lnTo>
                      <a:pt x="92" y="680"/>
                    </a:lnTo>
                    <a:lnTo>
                      <a:pt x="106" y="720"/>
                    </a:lnTo>
                    <a:lnTo>
                      <a:pt x="120" y="762"/>
                    </a:lnTo>
                    <a:lnTo>
                      <a:pt x="136" y="802"/>
                    </a:lnTo>
                    <a:lnTo>
                      <a:pt x="152" y="840"/>
                    </a:lnTo>
                    <a:lnTo>
                      <a:pt x="170" y="878"/>
                    </a:lnTo>
                    <a:lnTo>
                      <a:pt x="190" y="914"/>
                    </a:lnTo>
                    <a:lnTo>
                      <a:pt x="212" y="948"/>
                    </a:lnTo>
                    <a:lnTo>
                      <a:pt x="234" y="980"/>
                    </a:lnTo>
                    <a:lnTo>
                      <a:pt x="258" y="1010"/>
                    </a:lnTo>
                    <a:lnTo>
                      <a:pt x="258" y="1010"/>
                    </a:lnTo>
                    <a:lnTo>
                      <a:pt x="284" y="1040"/>
                    </a:lnTo>
                    <a:lnTo>
                      <a:pt x="310" y="1066"/>
                    </a:lnTo>
                    <a:lnTo>
                      <a:pt x="338" y="1088"/>
                    </a:lnTo>
                    <a:lnTo>
                      <a:pt x="368" y="1110"/>
                    </a:lnTo>
                    <a:lnTo>
                      <a:pt x="398" y="1130"/>
                    </a:lnTo>
                    <a:lnTo>
                      <a:pt x="428" y="1148"/>
                    </a:lnTo>
                    <a:lnTo>
                      <a:pt x="460" y="1162"/>
                    </a:lnTo>
                    <a:lnTo>
                      <a:pt x="492" y="1176"/>
                    </a:lnTo>
                    <a:lnTo>
                      <a:pt x="524" y="1190"/>
                    </a:lnTo>
                    <a:lnTo>
                      <a:pt x="556" y="1200"/>
                    </a:lnTo>
                    <a:lnTo>
                      <a:pt x="588" y="1210"/>
                    </a:lnTo>
                    <a:lnTo>
                      <a:pt x="620" y="1218"/>
                    </a:lnTo>
                    <a:lnTo>
                      <a:pt x="684" y="1230"/>
                    </a:lnTo>
                    <a:lnTo>
                      <a:pt x="746" y="1236"/>
                    </a:lnTo>
                    <a:lnTo>
                      <a:pt x="806" y="1240"/>
                    </a:lnTo>
                    <a:lnTo>
                      <a:pt x="860" y="1242"/>
                    </a:lnTo>
                    <a:lnTo>
                      <a:pt x="910" y="1240"/>
                    </a:lnTo>
                    <a:lnTo>
                      <a:pt x="954" y="1238"/>
                    </a:lnTo>
                    <a:lnTo>
                      <a:pt x="1016" y="1232"/>
                    </a:lnTo>
                    <a:lnTo>
                      <a:pt x="1038" y="1228"/>
                    </a:lnTo>
                    <a:lnTo>
                      <a:pt x="1038" y="1228"/>
                    </a:lnTo>
                    <a:lnTo>
                      <a:pt x="1046" y="1206"/>
                    </a:lnTo>
                    <a:lnTo>
                      <a:pt x="1062" y="1146"/>
                    </a:lnTo>
                    <a:lnTo>
                      <a:pt x="1072" y="1104"/>
                    </a:lnTo>
                    <a:lnTo>
                      <a:pt x="1082" y="1056"/>
                    </a:lnTo>
                    <a:lnTo>
                      <a:pt x="1090" y="1002"/>
                    </a:lnTo>
                    <a:lnTo>
                      <a:pt x="1096" y="942"/>
                    </a:lnTo>
                    <a:lnTo>
                      <a:pt x="1098" y="880"/>
                    </a:lnTo>
                    <a:lnTo>
                      <a:pt x="1098" y="814"/>
                    </a:lnTo>
                    <a:lnTo>
                      <a:pt x="1096" y="782"/>
                    </a:lnTo>
                    <a:lnTo>
                      <a:pt x="1092" y="748"/>
                    </a:lnTo>
                    <a:lnTo>
                      <a:pt x="1086" y="714"/>
                    </a:lnTo>
                    <a:lnTo>
                      <a:pt x="1080" y="680"/>
                    </a:lnTo>
                    <a:lnTo>
                      <a:pt x="1072" y="646"/>
                    </a:lnTo>
                    <a:lnTo>
                      <a:pt x="1060" y="612"/>
                    </a:lnTo>
                    <a:lnTo>
                      <a:pt x="1048" y="580"/>
                    </a:lnTo>
                    <a:lnTo>
                      <a:pt x="1034" y="546"/>
                    </a:lnTo>
                    <a:lnTo>
                      <a:pt x="1018" y="514"/>
                    </a:lnTo>
                    <a:lnTo>
                      <a:pt x="1000" y="482"/>
                    </a:lnTo>
                    <a:lnTo>
                      <a:pt x="978" y="452"/>
                    </a:lnTo>
                    <a:lnTo>
                      <a:pt x="956" y="422"/>
                    </a:lnTo>
                    <a:lnTo>
                      <a:pt x="956" y="4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524000" y="2544382"/>
                <a:ext cx="1408875" cy="1685763"/>
              </a:xfrm>
              <a:custGeom>
                <a:avLst/>
                <a:gdLst>
                  <a:gd name="T0" fmla="*/ 580 w 1038"/>
                  <a:gd name="T1" fmla="*/ 686 h 1242"/>
                  <a:gd name="T2" fmla="*/ 496 w 1038"/>
                  <a:gd name="T3" fmla="*/ 538 h 1242"/>
                  <a:gd name="T4" fmla="*/ 402 w 1038"/>
                  <a:gd name="T5" fmla="*/ 404 h 1242"/>
                  <a:gd name="T6" fmla="*/ 306 w 1038"/>
                  <a:gd name="T7" fmla="*/ 288 h 1242"/>
                  <a:gd name="T8" fmla="*/ 214 w 1038"/>
                  <a:gd name="T9" fmla="*/ 188 h 1242"/>
                  <a:gd name="T10" fmla="*/ 130 w 1038"/>
                  <a:gd name="T11" fmla="*/ 108 h 1242"/>
                  <a:gd name="T12" fmla="*/ 18 w 1038"/>
                  <a:gd name="T13" fmla="*/ 12 h 1242"/>
                  <a:gd name="T14" fmla="*/ 0 w 1038"/>
                  <a:gd name="T15" fmla="*/ 0 h 1242"/>
                  <a:gd name="T16" fmla="*/ 4 w 1038"/>
                  <a:gd name="T17" fmla="*/ 114 h 1242"/>
                  <a:gd name="T18" fmla="*/ 12 w 1038"/>
                  <a:gd name="T19" fmla="*/ 236 h 1242"/>
                  <a:gd name="T20" fmla="*/ 30 w 1038"/>
                  <a:gd name="T21" fmla="*/ 388 h 1242"/>
                  <a:gd name="T22" fmla="*/ 60 w 1038"/>
                  <a:gd name="T23" fmla="*/ 554 h 1242"/>
                  <a:gd name="T24" fmla="*/ 92 w 1038"/>
                  <a:gd name="T25" fmla="*/ 680 h 1242"/>
                  <a:gd name="T26" fmla="*/ 120 w 1038"/>
                  <a:gd name="T27" fmla="*/ 762 h 1242"/>
                  <a:gd name="T28" fmla="*/ 152 w 1038"/>
                  <a:gd name="T29" fmla="*/ 840 h 1242"/>
                  <a:gd name="T30" fmla="*/ 190 w 1038"/>
                  <a:gd name="T31" fmla="*/ 914 h 1242"/>
                  <a:gd name="T32" fmla="*/ 234 w 1038"/>
                  <a:gd name="T33" fmla="*/ 980 h 1242"/>
                  <a:gd name="T34" fmla="*/ 258 w 1038"/>
                  <a:gd name="T35" fmla="*/ 1010 h 1242"/>
                  <a:gd name="T36" fmla="*/ 310 w 1038"/>
                  <a:gd name="T37" fmla="*/ 1066 h 1242"/>
                  <a:gd name="T38" fmla="*/ 368 w 1038"/>
                  <a:gd name="T39" fmla="*/ 1110 h 1242"/>
                  <a:gd name="T40" fmla="*/ 428 w 1038"/>
                  <a:gd name="T41" fmla="*/ 1148 h 1242"/>
                  <a:gd name="T42" fmla="*/ 492 w 1038"/>
                  <a:gd name="T43" fmla="*/ 1176 h 1242"/>
                  <a:gd name="T44" fmla="*/ 556 w 1038"/>
                  <a:gd name="T45" fmla="*/ 1200 h 1242"/>
                  <a:gd name="T46" fmla="*/ 620 w 1038"/>
                  <a:gd name="T47" fmla="*/ 1218 h 1242"/>
                  <a:gd name="T48" fmla="*/ 746 w 1038"/>
                  <a:gd name="T49" fmla="*/ 1236 h 1242"/>
                  <a:gd name="T50" fmla="*/ 860 w 1038"/>
                  <a:gd name="T51" fmla="*/ 1242 h 1242"/>
                  <a:gd name="T52" fmla="*/ 954 w 1038"/>
                  <a:gd name="T53" fmla="*/ 1238 h 1242"/>
                  <a:gd name="T54" fmla="*/ 1038 w 1038"/>
                  <a:gd name="T55" fmla="*/ 1228 h 1242"/>
                  <a:gd name="T56" fmla="*/ 1026 w 1038"/>
                  <a:gd name="T57" fmla="*/ 1222 h 1242"/>
                  <a:gd name="T58" fmla="*/ 974 w 1038"/>
                  <a:gd name="T59" fmla="*/ 1186 h 1242"/>
                  <a:gd name="T60" fmla="*/ 918 w 1038"/>
                  <a:gd name="T61" fmla="*/ 1142 h 1242"/>
                  <a:gd name="T62" fmla="*/ 852 w 1038"/>
                  <a:gd name="T63" fmla="*/ 1078 h 1242"/>
                  <a:gd name="T64" fmla="*/ 778 w 1038"/>
                  <a:gd name="T65" fmla="*/ 996 h 1242"/>
                  <a:gd name="T66" fmla="*/ 700 w 1038"/>
                  <a:gd name="T67" fmla="*/ 890 h 1242"/>
                  <a:gd name="T68" fmla="*/ 620 w 1038"/>
                  <a:gd name="T69" fmla="*/ 760 h 1242"/>
                  <a:gd name="T70" fmla="*/ 580 w 1038"/>
                  <a:gd name="T71" fmla="*/ 686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8" h="1242">
                    <a:moveTo>
                      <a:pt x="580" y="686"/>
                    </a:moveTo>
                    <a:lnTo>
                      <a:pt x="580" y="686"/>
                    </a:lnTo>
                    <a:lnTo>
                      <a:pt x="540" y="610"/>
                    </a:lnTo>
                    <a:lnTo>
                      <a:pt x="496" y="538"/>
                    </a:lnTo>
                    <a:lnTo>
                      <a:pt x="450" y="470"/>
                    </a:lnTo>
                    <a:lnTo>
                      <a:pt x="402" y="404"/>
                    </a:lnTo>
                    <a:lnTo>
                      <a:pt x="354" y="344"/>
                    </a:lnTo>
                    <a:lnTo>
                      <a:pt x="306" y="288"/>
                    </a:lnTo>
                    <a:lnTo>
                      <a:pt x="258" y="234"/>
                    </a:lnTo>
                    <a:lnTo>
                      <a:pt x="214" y="188"/>
                    </a:lnTo>
                    <a:lnTo>
                      <a:pt x="170" y="146"/>
                    </a:lnTo>
                    <a:lnTo>
                      <a:pt x="130" y="108"/>
                    </a:lnTo>
                    <a:lnTo>
                      <a:pt x="62" y="48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4" y="114"/>
                    </a:lnTo>
                    <a:lnTo>
                      <a:pt x="6" y="170"/>
                    </a:lnTo>
                    <a:lnTo>
                      <a:pt x="12" y="236"/>
                    </a:lnTo>
                    <a:lnTo>
                      <a:pt x="20" y="310"/>
                    </a:lnTo>
                    <a:lnTo>
                      <a:pt x="30" y="388"/>
                    </a:lnTo>
                    <a:lnTo>
                      <a:pt x="44" y="470"/>
                    </a:lnTo>
                    <a:lnTo>
                      <a:pt x="60" y="554"/>
                    </a:lnTo>
                    <a:lnTo>
                      <a:pt x="80" y="638"/>
                    </a:lnTo>
                    <a:lnTo>
                      <a:pt x="92" y="680"/>
                    </a:lnTo>
                    <a:lnTo>
                      <a:pt x="106" y="720"/>
                    </a:lnTo>
                    <a:lnTo>
                      <a:pt x="120" y="762"/>
                    </a:lnTo>
                    <a:lnTo>
                      <a:pt x="136" y="802"/>
                    </a:lnTo>
                    <a:lnTo>
                      <a:pt x="152" y="840"/>
                    </a:lnTo>
                    <a:lnTo>
                      <a:pt x="170" y="878"/>
                    </a:lnTo>
                    <a:lnTo>
                      <a:pt x="190" y="914"/>
                    </a:lnTo>
                    <a:lnTo>
                      <a:pt x="212" y="948"/>
                    </a:lnTo>
                    <a:lnTo>
                      <a:pt x="234" y="980"/>
                    </a:lnTo>
                    <a:lnTo>
                      <a:pt x="258" y="1010"/>
                    </a:lnTo>
                    <a:lnTo>
                      <a:pt x="258" y="1010"/>
                    </a:lnTo>
                    <a:lnTo>
                      <a:pt x="284" y="1040"/>
                    </a:lnTo>
                    <a:lnTo>
                      <a:pt x="310" y="1066"/>
                    </a:lnTo>
                    <a:lnTo>
                      <a:pt x="338" y="1088"/>
                    </a:lnTo>
                    <a:lnTo>
                      <a:pt x="368" y="1110"/>
                    </a:lnTo>
                    <a:lnTo>
                      <a:pt x="398" y="1130"/>
                    </a:lnTo>
                    <a:lnTo>
                      <a:pt x="428" y="1148"/>
                    </a:lnTo>
                    <a:lnTo>
                      <a:pt x="460" y="1162"/>
                    </a:lnTo>
                    <a:lnTo>
                      <a:pt x="492" y="1176"/>
                    </a:lnTo>
                    <a:lnTo>
                      <a:pt x="524" y="1190"/>
                    </a:lnTo>
                    <a:lnTo>
                      <a:pt x="556" y="1200"/>
                    </a:lnTo>
                    <a:lnTo>
                      <a:pt x="588" y="1210"/>
                    </a:lnTo>
                    <a:lnTo>
                      <a:pt x="620" y="1218"/>
                    </a:lnTo>
                    <a:lnTo>
                      <a:pt x="684" y="1230"/>
                    </a:lnTo>
                    <a:lnTo>
                      <a:pt x="746" y="1236"/>
                    </a:lnTo>
                    <a:lnTo>
                      <a:pt x="806" y="1240"/>
                    </a:lnTo>
                    <a:lnTo>
                      <a:pt x="860" y="1242"/>
                    </a:lnTo>
                    <a:lnTo>
                      <a:pt x="910" y="1240"/>
                    </a:lnTo>
                    <a:lnTo>
                      <a:pt x="954" y="1238"/>
                    </a:lnTo>
                    <a:lnTo>
                      <a:pt x="1016" y="1232"/>
                    </a:lnTo>
                    <a:lnTo>
                      <a:pt x="1038" y="1228"/>
                    </a:lnTo>
                    <a:lnTo>
                      <a:pt x="1038" y="1228"/>
                    </a:lnTo>
                    <a:lnTo>
                      <a:pt x="1026" y="1222"/>
                    </a:lnTo>
                    <a:lnTo>
                      <a:pt x="996" y="1202"/>
                    </a:lnTo>
                    <a:lnTo>
                      <a:pt x="974" y="1186"/>
                    </a:lnTo>
                    <a:lnTo>
                      <a:pt x="948" y="1166"/>
                    </a:lnTo>
                    <a:lnTo>
                      <a:pt x="918" y="1142"/>
                    </a:lnTo>
                    <a:lnTo>
                      <a:pt x="886" y="1112"/>
                    </a:lnTo>
                    <a:lnTo>
                      <a:pt x="852" y="1078"/>
                    </a:lnTo>
                    <a:lnTo>
                      <a:pt x="816" y="1040"/>
                    </a:lnTo>
                    <a:lnTo>
                      <a:pt x="778" y="996"/>
                    </a:lnTo>
                    <a:lnTo>
                      <a:pt x="740" y="946"/>
                    </a:lnTo>
                    <a:lnTo>
                      <a:pt x="700" y="890"/>
                    </a:lnTo>
                    <a:lnTo>
                      <a:pt x="660" y="828"/>
                    </a:lnTo>
                    <a:lnTo>
                      <a:pt x="620" y="760"/>
                    </a:lnTo>
                    <a:lnTo>
                      <a:pt x="580" y="686"/>
                    </a:lnTo>
                    <a:lnTo>
                      <a:pt x="580" y="6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6" name="Group 45"/>
            <p:cNvGrpSpPr>
              <a:grpSpLocks/>
            </p:cNvGrpSpPr>
            <p:nvPr/>
          </p:nvGrpSpPr>
          <p:grpSpPr bwMode="auto">
            <a:xfrm>
              <a:off x="2595563" y="2374901"/>
              <a:ext cx="1490662" cy="1685925"/>
              <a:chOff x="4119153" y="2544382"/>
              <a:chExt cx="1490312" cy="1685763"/>
            </a:xfrm>
          </p:grpSpPr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4119153" y="2544382"/>
                <a:ext cx="1490312" cy="1685763"/>
              </a:xfrm>
              <a:custGeom>
                <a:avLst/>
                <a:gdLst>
                  <a:gd name="T0" fmla="*/ 142 w 1098"/>
                  <a:gd name="T1" fmla="*/ 422 h 1242"/>
                  <a:gd name="T2" fmla="*/ 198 w 1098"/>
                  <a:gd name="T3" fmla="*/ 366 h 1242"/>
                  <a:gd name="T4" fmla="*/ 260 w 1098"/>
                  <a:gd name="T5" fmla="*/ 314 h 1242"/>
                  <a:gd name="T6" fmla="*/ 330 w 1098"/>
                  <a:gd name="T7" fmla="*/ 266 h 1242"/>
                  <a:gd name="T8" fmla="*/ 404 w 1098"/>
                  <a:gd name="T9" fmla="*/ 224 h 1242"/>
                  <a:gd name="T10" fmla="*/ 482 w 1098"/>
                  <a:gd name="T11" fmla="*/ 186 h 1242"/>
                  <a:gd name="T12" fmla="*/ 640 w 1098"/>
                  <a:gd name="T13" fmla="*/ 120 h 1242"/>
                  <a:gd name="T14" fmla="*/ 794 w 1098"/>
                  <a:gd name="T15" fmla="*/ 70 h 1242"/>
                  <a:gd name="T16" fmla="*/ 930 w 1098"/>
                  <a:gd name="T17" fmla="*/ 34 h 1242"/>
                  <a:gd name="T18" fmla="*/ 1068 w 1098"/>
                  <a:gd name="T19" fmla="*/ 4 h 1242"/>
                  <a:gd name="T20" fmla="*/ 1098 w 1098"/>
                  <a:gd name="T21" fmla="*/ 0 h 1242"/>
                  <a:gd name="T22" fmla="*/ 1094 w 1098"/>
                  <a:gd name="T23" fmla="*/ 114 h 1242"/>
                  <a:gd name="T24" fmla="*/ 1086 w 1098"/>
                  <a:gd name="T25" fmla="*/ 236 h 1242"/>
                  <a:gd name="T26" fmla="*/ 1068 w 1098"/>
                  <a:gd name="T27" fmla="*/ 388 h 1242"/>
                  <a:gd name="T28" fmla="*/ 1038 w 1098"/>
                  <a:gd name="T29" fmla="*/ 554 h 1242"/>
                  <a:gd name="T30" fmla="*/ 1006 w 1098"/>
                  <a:gd name="T31" fmla="*/ 680 h 1242"/>
                  <a:gd name="T32" fmla="*/ 978 w 1098"/>
                  <a:gd name="T33" fmla="*/ 762 h 1242"/>
                  <a:gd name="T34" fmla="*/ 946 w 1098"/>
                  <a:gd name="T35" fmla="*/ 840 h 1242"/>
                  <a:gd name="T36" fmla="*/ 908 w 1098"/>
                  <a:gd name="T37" fmla="*/ 914 h 1242"/>
                  <a:gd name="T38" fmla="*/ 864 w 1098"/>
                  <a:gd name="T39" fmla="*/ 980 h 1242"/>
                  <a:gd name="T40" fmla="*/ 840 w 1098"/>
                  <a:gd name="T41" fmla="*/ 1010 h 1242"/>
                  <a:gd name="T42" fmla="*/ 788 w 1098"/>
                  <a:gd name="T43" fmla="*/ 1066 h 1242"/>
                  <a:gd name="T44" fmla="*/ 730 w 1098"/>
                  <a:gd name="T45" fmla="*/ 1110 h 1242"/>
                  <a:gd name="T46" fmla="*/ 670 w 1098"/>
                  <a:gd name="T47" fmla="*/ 1148 h 1242"/>
                  <a:gd name="T48" fmla="*/ 606 w 1098"/>
                  <a:gd name="T49" fmla="*/ 1176 h 1242"/>
                  <a:gd name="T50" fmla="*/ 542 w 1098"/>
                  <a:gd name="T51" fmla="*/ 1200 h 1242"/>
                  <a:gd name="T52" fmla="*/ 478 w 1098"/>
                  <a:gd name="T53" fmla="*/ 1218 h 1242"/>
                  <a:gd name="T54" fmla="*/ 352 w 1098"/>
                  <a:gd name="T55" fmla="*/ 1236 h 1242"/>
                  <a:gd name="T56" fmla="*/ 238 w 1098"/>
                  <a:gd name="T57" fmla="*/ 1242 h 1242"/>
                  <a:gd name="T58" fmla="*/ 144 w 1098"/>
                  <a:gd name="T59" fmla="*/ 1238 h 1242"/>
                  <a:gd name="T60" fmla="*/ 60 w 1098"/>
                  <a:gd name="T61" fmla="*/ 1228 h 1242"/>
                  <a:gd name="T62" fmla="*/ 52 w 1098"/>
                  <a:gd name="T63" fmla="*/ 1206 h 1242"/>
                  <a:gd name="T64" fmla="*/ 26 w 1098"/>
                  <a:gd name="T65" fmla="*/ 1104 h 1242"/>
                  <a:gd name="T66" fmla="*/ 8 w 1098"/>
                  <a:gd name="T67" fmla="*/ 1002 h 1242"/>
                  <a:gd name="T68" fmla="*/ 0 w 1098"/>
                  <a:gd name="T69" fmla="*/ 880 h 1242"/>
                  <a:gd name="T70" fmla="*/ 2 w 1098"/>
                  <a:gd name="T71" fmla="*/ 782 h 1242"/>
                  <a:gd name="T72" fmla="*/ 12 w 1098"/>
                  <a:gd name="T73" fmla="*/ 714 h 1242"/>
                  <a:gd name="T74" fmla="*/ 26 w 1098"/>
                  <a:gd name="T75" fmla="*/ 646 h 1242"/>
                  <a:gd name="T76" fmla="*/ 50 w 1098"/>
                  <a:gd name="T77" fmla="*/ 580 h 1242"/>
                  <a:gd name="T78" fmla="*/ 80 w 1098"/>
                  <a:gd name="T79" fmla="*/ 514 h 1242"/>
                  <a:gd name="T80" fmla="*/ 120 w 1098"/>
                  <a:gd name="T81" fmla="*/ 452 h 1242"/>
                  <a:gd name="T82" fmla="*/ 142 w 1098"/>
                  <a:gd name="T83" fmla="*/ 422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8" h="1242">
                    <a:moveTo>
                      <a:pt x="142" y="422"/>
                    </a:moveTo>
                    <a:lnTo>
                      <a:pt x="142" y="422"/>
                    </a:lnTo>
                    <a:lnTo>
                      <a:pt x="168" y="394"/>
                    </a:lnTo>
                    <a:lnTo>
                      <a:pt x="198" y="366"/>
                    </a:lnTo>
                    <a:lnTo>
                      <a:pt x="228" y="340"/>
                    </a:lnTo>
                    <a:lnTo>
                      <a:pt x="260" y="314"/>
                    </a:lnTo>
                    <a:lnTo>
                      <a:pt x="294" y="290"/>
                    </a:lnTo>
                    <a:lnTo>
                      <a:pt x="330" y="266"/>
                    </a:lnTo>
                    <a:lnTo>
                      <a:pt x="366" y="244"/>
                    </a:lnTo>
                    <a:lnTo>
                      <a:pt x="404" y="224"/>
                    </a:lnTo>
                    <a:lnTo>
                      <a:pt x="442" y="204"/>
                    </a:lnTo>
                    <a:lnTo>
                      <a:pt x="482" y="186"/>
                    </a:lnTo>
                    <a:lnTo>
                      <a:pt x="562" y="150"/>
                    </a:lnTo>
                    <a:lnTo>
                      <a:pt x="640" y="120"/>
                    </a:lnTo>
                    <a:lnTo>
                      <a:pt x="720" y="94"/>
                    </a:lnTo>
                    <a:lnTo>
                      <a:pt x="794" y="70"/>
                    </a:lnTo>
                    <a:lnTo>
                      <a:pt x="866" y="50"/>
                    </a:lnTo>
                    <a:lnTo>
                      <a:pt x="930" y="34"/>
                    </a:lnTo>
                    <a:lnTo>
                      <a:pt x="986" y="22"/>
                    </a:lnTo>
                    <a:lnTo>
                      <a:pt x="1068" y="4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30"/>
                    </a:lnTo>
                    <a:lnTo>
                      <a:pt x="1094" y="114"/>
                    </a:lnTo>
                    <a:lnTo>
                      <a:pt x="1090" y="170"/>
                    </a:lnTo>
                    <a:lnTo>
                      <a:pt x="1086" y="236"/>
                    </a:lnTo>
                    <a:lnTo>
                      <a:pt x="1078" y="310"/>
                    </a:lnTo>
                    <a:lnTo>
                      <a:pt x="1068" y="388"/>
                    </a:lnTo>
                    <a:lnTo>
                      <a:pt x="1054" y="470"/>
                    </a:lnTo>
                    <a:lnTo>
                      <a:pt x="1038" y="554"/>
                    </a:lnTo>
                    <a:lnTo>
                      <a:pt x="1018" y="638"/>
                    </a:lnTo>
                    <a:lnTo>
                      <a:pt x="1006" y="680"/>
                    </a:lnTo>
                    <a:lnTo>
                      <a:pt x="992" y="720"/>
                    </a:lnTo>
                    <a:lnTo>
                      <a:pt x="978" y="762"/>
                    </a:lnTo>
                    <a:lnTo>
                      <a:pt x="962" y="802"/>
                    </a:lnTo>
                    <a:lnTo>
                      <a:pt x="946" y="840"/>
                    </a:lnTo>
                    <a:lnTo>
                      <a:pt x="928" y="878"/>
                    </a:lnTo>
                    <a:lnTo>
                      <a:pt x="908" y="914"/>
                    </a:lnTo>
                    <a:lnTo>
                      <a:pt x="886" y="948"/>
                    </a:lnTo>
                    <a:lnTo>
                      <a:pt x="864" y="980"/>
                    </a:lnTo>
                    <a:lnTo>
                      <a:pt x="840" y="1010"/>
                    </a:lnTo>
                    <a:lnTo>
                      <a:pt x="840" y="1010"/>
                    </a:lnTo>
                    <a:lnTo>
                      <a:pt x="814" y="1040"/>
                    </a:lnTo>
                    <a:lnTo>
                      <a:pt x="788" y="1066"/>
                    </a:lnTo>
                    <a:lnTo>
                      <a:pt x="760" y="1088"/>
                    </a:lnTo>
                    <a:lnTo>
                      <a:pt x="730" y="1110"/>
                    </a:lnTo>
                    <a:lnTo>
                      <a:pt x="700" y="1130"/>
                    </a:lnTo>
                    <a:lnTo>
                      <a:pt x="670" y="1148"/>
                    </a:lnTo>
                    <a:lnTo>
                      <a:pt x="638" y="1162"/>
                    </a:lnTo>
                    <a:lnTo>
                      <a:pt x="606" y="1176"/>
                    </a:lnTo>
                    <a:lnTo>
                      <a:pt x="574" y="1190"/>
                    </a:lnTo>
                    <a:lnTo>
                      <a:pt x="542" y="1200"/>
                    </a:lnTo>
                    <a:lnTo>
                      <a:pt x="510" y="1210"/>
                    </a:lnTo>
                    <a:lnTo>
                      <a:pt x="478" y="1218"/>
                    </a:lnTo>
                    <a:lnTo>
                      <a:pt x="414" y="1230"/>
                    </a:lnTo>
                    <a:lnTo>
                      <a:pt x="352" y="1236"/>
                    </a:lnTo>
                    <a:lnTo>
                      <a:pt x="292" y="1240"/>
                    </a:lnTo>
                    <a:lnTo>
                      <a:pt x="238" y="1242"/>
                    </a:lnTo>
                    <a:lnTo>
                      <a:pt x="188" y="1240"/>
                    </a:lnTo>
                    <a:lnTo>
                      <a:pt x="144" y="1238"/>
                    </a:lnTo>
                    <a:lnTo>
                      <a:pt x="82" y="1232"/>
                    </a:lnTo>
                    <a:lnTo>
                      <a:pt x="60" y="1228"/>
                    </a:lnTo>
                    <a:lnTo>
                      <a:pt x="60" y="1228"/>
                    </a:lnTo>
                    <a:lnTo>
                      <a:pt x="52" y="1206"/>
                    </a:lnTo>
                    <a:lnTo>
                      <a:pt x="36" y="1146"/>
                    </a:lnTo>
                    <a:lnTo>
                      <a:pt x="26" y="1104"/>
                    </a:lnTo>
                    <a:lnTo>
                      <a:pt x="16" y="1056"/>
                    </a:lnTo>
                    <a:lnTo>
                      <a:pt x="8" y="1002"/>
                    </a:lnTo>
                    <a:lnTo>
                      <a:pt x="2" y="942"/>
                    </a:lnTo>
                    <a:lnTo>
                      <a:pt x="0" y="880"/>
                    </a:lnTo>
                    <a:lnTo>
                      <a:pt x="0" y="814"/>
                    </a:lnTo>
                    <a:lnTo>
                      <a:pt x="2" y="782"/>
                    </a:lnTo>
                    <a:lnTo>
                      <a:pt x="6" y="748"/>
                    </a:lnTo>
                    <a:lnTo>
                      <a:pt x="12" y="714"/>
                    </a:lnTo>
                    <a:lnTo>
                      <a:pt x="18" y="680"/>
                    </a:lnTo>
                    <a:lnTo>
                      <a:pt x="26" y="646"/>
                    </a:lnTo>
                    <a:lnTo>
                      <a:pt x="38" y="612"/>
                    </a:lnTo>
                    <a:lnTo>
                      <a:pt x="50" y="580"/>
                    </a:lnTo>
                    <a:lnTo>
                      <a:pt x="64" y="546"/>
                    </a:lnTo>
                    <a:lnTo>
                      <a:pt x="80" y="514"/>
                    </a:lnTo>
                    <a:lnTo>
                      <a:pt x="98" y="482"/>
                    </a:lnTo>
                    <a:lnTo>
                      <a:pt x="120" y="452"/>
                    </a:lnTo>
                    <a:lnTo>
                      <a:pt x="142" y="422"/>
                    </a:lnTo>
                    <a:lnTo>
                      <a:pt x="142" y="4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200590" y="2544382"/>
                <a:ext cx="1408875" cy="1685763"/>
              </a:xfrm>
              <a:custGeom>
                <a:avLst/>
                <a:gdLst>
                  <a:gd name="T0" fmla="*/ 458 w 1038"/>
                  <a:gd name="T1" fmla="*/ 686 h 1242"/>
                  <a:gd name="T2" fmla="*/ 542 w 1038"/>
                  <a:gd name="T3" fmla="*/ 538 h 1242"/>
                  <a:gd name="T4" fmla="*/ 636 w 1038"/>
                  <a:gd name="T5" fmla="*/ 404 h 1242"/>
                  <a:gd name="T6" fmla="*/ 732 w 1038"/>
                  <a:gd name="T7" fmla="*/ 288 h 1242"/>
                  <a:gd name="T8" fmla="*/ 824 w 1038"/>
                  <a:gd name="T9" fmla="*/ 188 h 1242"/>
                  <a:gd name="T10" fmla="*/ 908 w 1038"/>
                  <a:gd name="T11" fmla="*/ 108 h 1242"/>
                  <a:gd name="T12" fmla="*/ 1020 w 1038"/>
                  <a:gd name="T13" fmla="*/ 12 h 1242"/>
                  <a:gd name="T14" fmla="*/ 1038 w 1038"/>
                  <a:gd name="T15" fmla="*/ 0 h 1242"/>
                  <a:gd name="T16" fmla="*/ 1034 w 1038"/>
                  <a:gd name="T17" fmla="*/ 114 h 1242"/>
                  <a:gd name="T18" fmla="*/ 1026 w 1038"/>
                  <a:gd name="T19" fmla="*/ 236 h 1242"/>
                  <a:gd name="T20" fmla="*/ 1008 w 1038"/>
                  <a:gd name="T21" fmla="*/ 388 h 1242"/>
                  <a:gd name="T22" fmla="*/ 978 w 1038"/>
                  <a:gd name="T23" fmla="*/ 554 h 1242"/>
                  <a:gd name="T24" fmla="*/ 946 w 1038"/>
                  <a:gd name="T25" fmla="*/ 680 h 1242"/>
                  <a:gd name="T26" fmla="*/ 918 w 1038"/>
                  <a:gd name="T27" fmla="*/ 762 h 1242"/>
                  <a:gd name="T28" fmla="*/ 886 w 1038"/>
                  <a:gd name="T29" fmla="*/ 840 h 1242"/>
                  <a:gd name="T30" fmla="*/ 848 w 1038"/>
                  <a:gd name="T31" fmla="*/ 914 h 1242"/>
                  <a:gd name="T32" fmla="*/ 804 w 1038"/>
                  <a:gd name="T33" fmla="*/ 980 h 1242"/>
                  <a:gd name="T34" fmla="*/ 780 w 1038"/>
                  <a:gd name="T35" fmla="*/ 1010 h 1242"/>
                  <a:gd name="T36" fmla="*/ 728 w 1038"/>
                  <a:gd name="T37" fmla="*/ 1066 h 1242"/>
                  <a:gd name="T38" fmla="*/ 670 w 1038"/>
                  <a:gd name="T39" fmla="*/ 1110 h 1242"/>
                  <a:gd name="T40" fmla="*/ 610 w 1038"/>
                  <a:gd name="T41" fmla="*/ 1148 h 1242"/>
                  <a:gd name="T42" fmla="*/ 546 w 1038"/>
                  <a:gd name="T43" fmla="*/ 1176 h 1242"/>
                  <a:gd name="T44" fmla="*/ 482 w 1038"/>
                  <a:gd name="T45" fmla="*/ 1200 h 1242"/>
                  <a:gd name="T46" fmla="*/ 418 w 1038"/>
                  <a:gd name="T47" fmla="*/ 1218 h 1242"/>
                  <a:gd name="T48" fmla="*/ 292 w 1038"/>
                  <a:gd name="T49" fmla="*/ 1236 h 1242"/>
                  <a:gd name="T50" fmla="*/ 178 w 1038"/>
                  <a:gd name="T51" fmla="*/ 1242 h 1242"/>
                  <a:gd name="T52" fmla="*/ 84 w 1038"/>
                  <a:gd name="T53" fmla="*/ 1238 h 1242"/>
                  <a:gd name="T54" fmla="*/ 0 w 1038"/>
                  <a:gd name="T55" fmla="*/ 1228 h 1242"/>
                  <a:gd name="T56" fmla="*/ 12 w 1038"/>
                  <a:gd name="T57" fmla="*/ 1222 h 1242"/>
                  <a:gd name="T58" fmla="*/ 64 w 1038"/>
                  <a:gd name="T59" fmla="*/ 1186 h 1242"/>
                  <a:gd name="T60" fmla="*/ 120 w 1038"/>
                  <a:gd name="T61" fmla="*/ 1142 h 1242"/>
                  <a:gd name="T62" fmla="*/ 186 w 1038"/>
                  <a:gd name="T63" fmla="*/ 1078 h 1242"/>
                  <a:gd name="T64" fmla="*/ 260 w 1038"/>
                  <a:gd name="T65" fmla="*/ 996 h 1242"/>
                  <a:gd name="T66" fmla="*/ 338 w 1038"/>
                  <a:gd name="T67" fmla="*/ 890 h 1242"/>
                  <a:gd name="T68" fmla="*/ 418 w 1038"/>
                  <a:gd name="T69" fmla="*/ 760 h 1242"/>
                  <a:gd name="T70" fmla="*/ 458 w 1038"/>
                  <a:gd name="T71" fmla="*/ 686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8" h="1242">
                    <a:moveTo>
                      <a:pt x="458" y="686"/>
                    </a:moveTo>
                    <a:lnTo>
                      <a:pt x="458" y="686"/>
                    </a:lnTo>
                    <a:lnTo>
                      <a:pt x="498" y="610"/>
                    </a:lnTo>
                    <a:lnTo>
                      <a:pt x="542" y="538"/>
                    </a:lnTo>
                    <a:lnTo>
                      <a:pt x="588" y="470"/>
                    </a:lnTo>
                    <a:lnTo>
                      <a:pt x="636" y="404"/>
                    </a:lnTo>
                    <a:lnTo>
                      <a:pt x="684" y="344"/>
                    </a:lnTo>
                    <a:lnTo>
                      <a:pt x="732" y="288"/>
                    </a:lnTo>
                    <a:lnTo>
                      <a:pt x="778" y="234"/>
                    </a:lnTo>
                    <a:lnTo>
                      <a:pt x="824" y="188"/>
                    </a:lnTo>
                    <a:lnTo>
                      <a:pt x="868" y="146"/>
                    </a:lnTo>
                    <a:lnTo>
                      <a:pt x="908" y="108"/>
                    </a:lnTo>
                    <a:lnTo>
                      <a:pt x="976" y="48"/>
                    </a:lnTo>
                    <a:lnTo>
                      <a:pt x="1020" y="12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30"/>
                    </a:lnTo>
                    <a:lnTo>
                      <a:pt x="1034" y="114"/>
                    </a:lnTo>
                    <a:lnTo>
                      <a:pt x="1030" y="170"/>
                    </a:lnTo>
                    <a:lnTo>
                      <a:pt x="1026" y="236"/>
                    </a:lnTo>
                    <a:lnTo>
                      <a:pt x="1018" y="310"/>
                    </a:lnTo>
                    <a:lnTo>
                      <a:pt x="1008" y="388"/>
                    </a:lnTo>
                    <a:lnTo>
                      <a:pt x="994" y="470"/>
                    </a:lnTo>
                    <a:lnTo>
                      <a:pt x="978" y="554"/>
                    </a:lnTo>
                    <a:lnTo>
                      <a:pt x="958" y="638"/>
                    </a:lnTo>
                    <a:lnTo>
                      <a:pt x="946" y="680"/>
                    </a:lnTo>
                    <a:lnTo>
                      <a:pt x="932" y="720"/>
                    </a:lnTo>
                    <a:lnTo>
                      <a:pt x="918" y="762"/>
                    </a:lnTo>
                    <a:lnTo>
                      <a:pt x="902" y="802"/>
                    </a:lnTo>
                    <a:lnTo>
                      <a:pt x="886" y="840"/>
                    </a:lnTo>
                    <a:lnTo>
                      <a:pt x="868" y="878"/>
                    </a:lnTo>
                    <a:lnTo>
                      <a:pt x="848" y="914"/>
                    </a:lnTo>
                    <a:lnTo>
                      <a:pt x="826" y="948"/>
                    </a:lnTo>
                    <a:lnTo>
                      <a:pt x="804" y="980"/>
                    </a:lnTo>
                    <a:lnTo>
                      <a:pt x="780" y="1010"/>
                    </a:lnTo>
                    <a:lnTo>
                      <a:pt x="780" y="1010"/>
                    </a:lnTo>
                    <a:lnTo>
                      <a:pt x="754" y="1040"/>
                    </a:lnTo>
                    <a:lnTo>
                      <a:pt x="728" y="1066"/>
                    </a:lnTo>
                    <a:lnTo>
                      <a:pt x="700" y="1088"/>
                    </a:lnTo>
                    <a:lnTo>
                      <a:pt x="670" y="1110"/>
                    </a:lnTo>
                    <a:lnTo>
                      <a:pt x="640" y="1130"/>
                    </a:lnTo>
                    <a:lnTo>
                      <a:pt x="610" y="1148"/>
                    </a:lnTo>
                    <a:lnTo>
                      <a:pt x="578" y="1162"/>
                    </a:lnTo>
                    <a:lnTo>
                      <a:pt x="546" y="1176"/>
                    </a:lnTo>
                    <a:lnTo>
                      <a:pt x="514" y="1190"/>
                    </a:lnTo>
                    <a:lnTo>
                      <a:pt x="482" y="1200"/>
                    </a:lnTo>
                    <a:lnTo>
                      <a:pt x="450" y="1210"/>
                    </a:lnTo>
                    <a:lnTo>
                      <a:pt x="418" y="1218"/>
                    </a:lnTo>
                    <a:lnTo>
                      <a:pt x="354" y="1230"/>
                    </a:lnTo>
                    <a:lnTo>
                      <a:pt x="292" y="1236"/>
                    </a:lnTo>
                    <a:lnTo>
                      <a:pt x="232" y="1240"/>
                    </a:lnTo>
                    <a:lnTo>
                      <a:pt x="178" y="1242"/>
                    </a:lnTo>
                    <a:lnTo>
                      <a:pt x="128" y="1240"/>
                    </a:lnTo>
                    <a:lnTo>
                      <a:pt x="84" y="1238"/>
                    </a:lnTo>
                    <a:lnTo>
                      <a:pt x="22" y="1232"/>
                    </a:lnTo>
                    <a:lnTo>
                      <a:pt x="0" y="1228"/>
                    </a:lnTo>
                    <a:lnTo>
                      <a:pt x="0" y="1228"/>
                    </a:lnTo>
                    <a:lnTo>
                      <a:pt x="12" y="1222"/>
                    </a:lnTo>
                    <a:lnTo>
                      <a:pt x="42" y="1202"/>
                    </a:lnTo>
                    <a:lnTo>
                      <a:pt x="64" y="1186"/>
                    </a:lnTo>
                    <a:lnTo>
                      <a:pt x="90" y="1166"/>
                    </a:lnTo>
                    <a:lnTo>
                      <a:pt x="120" y="1142"/>
                    </a:lnTo>
                    <a:lnTo>
                      <a:pt x="152" y="1112"/>
                    </a:lnTo>
                    <a:lnTo>
                      <a:pt x="186" y="1078"/>
                    </a:lnTo>
                    <a:lnTo>
                      <a:pt x="222" y="1040"/>
                    </a:lnTo>
                    <a:lnTo>
                      <a:pt x="260" y="996"/>
                    </a:lnTo>
                    <a:lnTo>
                      <a:pt x="298" y="946"/>
                    </a:lnTo>
                    <a:lnTo>
                      <a:pt x="338" y="890"/>
                    </a:lnTo>
                    <a:lnTo>
                      <a:pt x="378" y="828"/>
                    </a:lnTo>
                    <a:lnTo>
                      <a:pt x="418" y="760"/>
                    </a:lnTo>
                    <a:lnTo>
                      <a:pt x="458" y="686"/>
                    </a:lnTo>
                    <a:lnTo>
                      <a:pt x="458" y="6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7" name="Group 46"/>
            <p:cNvGrpSpPr>
              <a:grpSpLocks/>
            </p:cNvGrpSpPr>
            <p:nvPr/>
          </p:nvGrpSpPr>
          <p:grpSpPr bwMode="auto">
            <a:xfrm>
              <a:off x="1155700" y="169863"/>
              <a:ext cx="1773238" cy="3116263"/>
              <a:chOff x="2680417" y="340131"/>
              <a:chExt cx="1772630" cy="3116355"/>
            </a:xfrm>
          </p:grpSpPr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2680417" y="340131"/>
                <a:ext cx="1772630" cy="3116355"/>
              </a:xfrm>
              <a:custGeom>
                <a:avLst/>
                <a:gdLst>
                  <a:gd name="T0" fmla="*/ 1306 w 1306"/>
                  <a:gd name="T1" fmla="*/ 1340 h 2296"/>
                  <a:gd name="T2" fmla="*/ 1298 w 1306"/>
                  <a:gd name="T3" fmla="*/ 1228 h 2296"/>
                  <a:gd name="T4" fmla="*/ 1276 w 1306"/>
                  <a:gd name="T5" fmla="*/ 1114 h 2296"/>
                  <a:gd name="T6" fmla="*/ 1244 w 1306"/>
                  <a:gd name="T7" fmla="*/ 1000 h 2296"/>
                  <a:gd name="T8" fmla="*/ 1204 w 1306"/>
                  <a:gd name="T9" fmla="*/ 884 h 2296"/>
                  <a:gd name="T10" fmla="*/ 1154 w 1306"/>
                  <a:gd name="T11" fmla="*/ 770 h 2296"/>
                  <a:gd name="T12" fmla="*/ 1098 w 1306"/>
                  <a:gd name="T13" fmla="*/ 658 h 2296"/>
                  <a:gd name="T14" fmla="*/ 1040 w 1306"/>
                  <a:gd name="T15" fmla="*/ 552 h 2296"/>
                  <a:gd name="T16" fmla="*/ 918 w 1306"/>
                  <a:gd name="T17" fmla="*/ 356 h 2296"/>
                  <a:gd name="T18" fmla="*/ 804 w 1306"/>
                  <a:gd name="T19" fmla="*/ 192 h 2296"/>
                  <a:gd name="T20" fmla="*/ 680 w 1306"/>
                  <a:gd name="T21" fmla="*/ 32 h 2296"/>
                  <a:gd name="T22" fmla="*/ 652 w 1306"/>
                  <a:gd name="T23" fmla="*/ 0 h 2296"/>
                  <a:gd name="T24" fmla="*/ 552 w 1306"/>
                  <a:gd name="T25" fmla="*/ 126 h 2296"/>
                  <a:gd name="T26" fmla="*/ 446 w 1306"/>
                  <a:gd name="T27" fmla="*/ 270 h 2296"/>
                  <a:gd name="T28" fmla="*/ 326 w 1306"/>
                  <a:gd name="T29" fmla="*/ 450 h 2296"/>
                  <a:gd name="T30" fmla="*/ 236 w 1306"/>
                  <a:gd name="T31" fmla="*/ 604 h 2296"/>
                  <a:gd name="T32" fmla="*/ 180 w 1306"/>
                  <a:gd name="T33" fmla="*/ 714 h 2296"/>
                  <a:gd name="T34" fmla="*/ 126 w 1306"/>
                  <a:gd name="T35" fmla="*/ 826 h 2296"/>
                  <a:gd name="T36" fmla="*/ 80 w 1306"/>
                  <a:gd name="T37" fmla="*/ 942 h 2296"/>
                  <a:gd name="T38" fmla="*/ 44 w 1306"/>
                  <a:gd name="T39" fmla="*/ 1056 h 2296"/>
                  <a:gd name="T40" fmla="*/ 18 w 1306"/>
                  <a:gd name="T41" fmla="*/ 1172 h 2296"/>
                  <a:gd name="T42" fmla="*/ 2 w 1306"/>
                  <a:gd name="T43" fmla="*/ 1284 h 2296"/>
                  <a:gd name="T44" fmla="*/ 0 w 1306"/>
                  <a:gd name="T45" fmla="*/ 1340 h 2296"/>
                  <a:gd name="T46" fmla="*/ 8 w 1306"/>
                  <a:gd name="T47" fmla="*/ 1448 h 2296"/>
                  <a:gd name="T48" fmla="*/ 28 w 1306"/>
                  <a:gd name="T49" fmla="*/ 1550 h 2296"/>
                  <a:gd name="T50" fmla="*/ 62 w 1306"/>
                  <a:gd name="T51" fmla="*/ 1646 h 2296"/>
                  <a:gd name="T52" fmla="*/ 102 w 1306"/>
                  <a:gd name="T53" fmla="*/ 1736 h 2296"/>
                  <a:gd name="T54" fmla="*/ 152 w 1306"/>
                  <a:gd name="T55" fmla="*/ 1822 h 2296"/>
                  <a:gd name="T56" fmla="*/ 208 w 1306"/>
                  <a:gd name="T57" fmla="*/ 1900 h 2296"/>
                  <a:gd name="T58" fmla="*/ 266 w 1306"/>
                  <a:gd name="T59" fmla="*/ 1972 h 2296"/>
                  <a:gd name="T60" fmla="*/ 326 w 1306"/>
                  <a:gd name="T61" fmla="*/ 2038 h 2296"/>
                  <a:gd name="T62" fmla="*/ 446 w 1306"/>
                  <a:gd name="T63" fmla="*/ 2148 h 2296"/>
                  <a:gd name="T64" fmla="*/ 552 w 1306"/>
                  <a:gd name="T65" fmla="*/ 2228 h 2296"/>
                  <a:gd name="T66" fmla="*/ 624 w 1306"/>
                  <a:gd name="T67" fmla="*/ 2278 h 2296"/>
                  <a:gd name="T68" fmla="*/ 652 w 1306"/>
                  <a:gd name="T69" fmla="*/ 2296 h 2296"/>
                  <a:gd name="T70" fmla="*/ 714 w 1306"/>
                  <a:gd name="T71" fmla="*/ 2258 h 2296"/>
                  <a:gd name="T72" fmla="*/ 804 w 1306"/>
                  <a:gd name="T73" fmla="*/ 2192 h 2296"/>
                  <a:gd name="T74" fmla="*/ 918 w 1306"/>
                  <a:gd name="T75" fmla="*/ 2096 h 2296"/>
                  <a:gd name="T76" fmla="*/ 1010 w 1306"/>
                  <a:gd name="T77" fmla="*/ 2006 h 2296"/>
                  <a:gd name="T78" fmla="*/ 1070 w 1306"/>
                  <a:gd name="T79" fmla="*/ 1938 h 2296"/>
                  <a:gd name="T80" fmla="*/ 1126 w 1306"/>
                  <a:gd name="T81" fmla="*/ 1862 h 2296"/>
                  <a:gd name="T82" fmla="*/ 1180 w 1306"/>
                  <a:gd name="T83" fmla="*/ 1780 h 2296"/>
                  <a:gd name="T84" fmla="*/ 1226 w 1306"/>
                  <a:gd name="T85" fmla="*/ 1692 h 2296"/>
                  <a:gd name="T86" fmla="*/ 1262 w 1306"/>
                  <a:gd name="T87" fmla="*/ 1598 h 2296"/>
                  <a:gd name="T88" fmla="*/ 1288 w 1306"/>
                  <a:gd name="T89" fmla="*/ 1500 h 2296"/>
                  <a:gd name="T90" fmla="*/ 1304 w 1306"/>
                  <a:gd name="T91" fmla="*/ 1394 h 2296"/>
                  <a:gd name="T92" fmla="*/ 1306 w 1306"/>
                  <a:gd name="T93" fmla="*/ 1340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06" h="2296">
                    <a:moveTo>
                      <a:pt x="1306" y="1340"/>
                    </a:moveTo>
                    <a:lnTo>
                      <a:pt x="1306" y="1340"/>
                    </a:lnTo>
                    <a:lnTo>
                      <a:pt x="1304" y="1284"/>
                    </a:lnTo>
                    <a:lnTo>
                      <a:pt x="1298" y="1228"/>
                    </a:lnTo>
                    <a:lnTo>
                      <a:pt x="1288" y="1172"/>
                    </a:lnTo>
                    <a:lnTo>
                      <a:pt x="1276" y="1114"/>
                    </a:lnTo>
                    <a:lnTo>
                      <a:pt x="1262" y="1056"/>
                    </a:lnTo>
                    <a:lnTo>
                      <a:pt x="1244" y="1000"/>
                    </a:lnTo>
                    <a:lnTo>
                      <a:pt x="1226" y="942"/>
                    </a:lnTo>
                    <a:lnTo>
                      <a:pt x="1204" y="884"/>
                    </a:lnTo>
                    <a:lnTo>
                      <a:pt x="1180" y="826"/>
                    </a:lnTo>
                    <a:lnTo>
                      <a:pt x="1154" y="770"/>
                    </a:lnTo>
                    <a:lnTo>
                      <a:pt x="1126" y="714"/>
                    </a:lnTo>
                    <a:lnTo>
                      <a:pt x="1098" y="658"/>
                    </a:lnTo>
                    <a:lnTo>
                      <a:pt x="1070" y="604"/>
                    </a:lnTo>
                    <a:lnTo>
                      <a:pt x="1040" y="552"/>
                    </a:lnTo>
                    <a:lnTo>
                      <a:pt x="978" y="450"/>
                    </a:lnTo>
                    <a:lnTo>
                      <a:pt x="918" y="356"/>
                    </a:lnTo>
                    <a:lnTo>
                      <a:pt x="860" y="270"/>
                    </a:lnTo>
                    <a:lnTo>
                      <a:pt x="804" y="192"/>
                    </a:lnTo>
                    <a:lnTo>
                      <a:pt x="754" y="126"/>
                    </a:lnTo>
                    <a:lnTo>
                      <a:pt x="680" y="32"/>
                    </a:lnTo>
                    <a:lnTo>
                      <a:pt x="652" y="0"/>
                    </a:lnTo>
                    <a:lnTo>
                      <a:pt x="652" y="0"/>
                    </a:lnTo>
                    <a:lnTo>
                      <a:pt x="624" y="32"/>
                    </a:lnTo>
                    <a:lnTo>
                      <a:pt x="552" y="126"/>
                    </a:lnTo>
                    <a:lnTo>
                      <a:pt x="502" y="192"/>
                    </a:lnTo>
                    <a:lnTo>
                      <a:pt x="446" y="270"/>
                    </a:lnTo>
                    <a:lnTo>
                      <a:pt x="388" y="356"/>
                    </a:lnTo>
                    <a:lnTo>
                      <a:pt x="326" y="450"/>
                    </a:lnTo>
                    <a:lnTo>
                      <a:pt x="266" y="552"/>
                    </a:lnTo>
                    <a:lnTo>
                      <a:pt x="236" y="604"/>
                    </a:lnTo>
                    <a:lnTo>
                      <a:pt x="208" y="658"/>
                    </a:lnTo>
                    <a:lnTo>
                      <a:pt x="180" y="714"/>
                    </a:lnTo>
                    <a:lnTo>
                      <a:pt x="152" y="770"/>
                    </a:lnTo>
                    <a:lnTo>
                      <a:pt x="126" y="826"/>
                    </a:lnTo>
                    <a:lnTo>
                      <a:pt x="102" y="884"/>
                    </a:lnTo>
                    <a:lnTo>
                      <a:pt x="80" y="942"/>
                    </a:lnTo>
                    <a:lnTo>
                      <a:pt x="62" y="1000"/>
                    </a:lnTo>
                    <a:lnTo>
                      <a:pt x="44" y="1056"/>
                    </a:lnTo>
                    <a:lnTo>
                      <a:pt x="28" y="1114"/>
                    </a:lnTo>
                    <a:lnTo>
                      <a:pt x="18" y="1172"/>
                    </a:lnTo>
                    <a:lnTo>
                      <a:pt x="8" y="1228"/>
                    </a:lnTo>
                    <a:lnTo>
                      <a:pt x="2" y="1284"/>
                    </a:lnTo>
                    <a:lnTo>
                      <a:pt x="0" y="1340"/>
                    </a:lnTo>
                    <a:lnTo>
                      <a:pt x="0" y="1340"/>
                    </a:lnTo>
                    <a:lnTo>
                      <a:pt x="2" y="1394"/>
                    </a:lnTo>
                    <a:lnTo>
                      <a:pt x="8" y="1448"/>
                    </a:lnTo>
                    <a:lnTo>
                      <a:pt x="18" y="1500"/>
                    </a:lnTo>
                    <a:lnTo>
                      <a:pt x="28" y="1550"/>
                    </a:lnTo>
                    <a:lnTo>
                      <a:pt x="44" y="1598"/>
                    </a:lnTo>
                    <a:lnTo>
                      <a:pt x="62" y="1646"/>
                    </a:lnTo>
                    <a:lnTo>
                      <a:pt x="80" y="1692"/>
                    </a:lnTo>
                    <a:lnTo>
                      <a:pt x="102" y="1736"/>
                    </a:lnTo>
                    <a:lnTo>
                      <a:pt x="126" y="1780"/>
                    </a:lnTo>
                    <a:lnTo>
                      <a:pt x="152" y="1822"/>
                    </a:lnTo>
                    <a:lnTo>
                      <a:pt x="180" y="1862"/>
                    </a:lnTo>
                    <a:lnTo>
                      <a:pt x="208" y="1900"/>
                    </a:lnTo>
                    <a:lnTo>
                      <a:pt x="236" y="1938"/>
                    </a:lnTo>
                    <a:lnTo>
                      <a:pt x="266" y="1972"/>
                    </a:lnTo>
                    <a:lnTo>
                      <a:pt x="296" y="2006"/>
                    </a:lnTo>
                    <a:lnTo>
                      <a:pt x="326" y="2038"/>
                    </a:lnTo>
                    <a:lnTo>
                      <a:pt x="388" y="2096"/>
                    </a:lnTo>
                    <a:lnTo>
                      <a:pt x="446" y="2148"/>
                    </a:lnTo>
                    <a:lnTo>
                      <a:pt x="502" y="2192"/>
                    </a:lnTo>
                    <a:lnTo>
                      <a:pt x="552" y="2228"/>
                    </a:lnTo>
                    <a:lnTo>
                      <a:pt x="592" y="2258"/>
                    </a:lnTo>
                    <a:lnTo>
                      <a:pt x="624" y="2278"/>
                    </a:lnTo>
                    <a:lnTo>
                      <a:pt x="652" y="2296"/>
                    </a:lnTo>
                    <a:lnTo>
                      <a:pt x="652" y="2296"/>
                    </a:lnTo>
                    <a:lnTo>
                      <a:pt x="680" y="2278"/>
                    </a:lnTo>
                    <a:lnTo>
                      <a:pt x="714" y="2258"/>
                    </a:lnTo>
                    <a:lnTo>
                      <a:pt x="754" y="2228"/>
                    </a:lnTo>
                    <a:lnTo>
                      <a:pt x="804" y="2192"/>
                    </a:lnTo>
                    <a:lnTo>
                      <a:pt x="860" y="2148"/>
                    </a:lnTo>
                    <a:lnTo>
                      <a:pt x="918" y="2096"/>
                    </a:lnTo>
                    <a:lnTo>
                      <a:pt x="978" y="2038"/>
                    </a:lnTo>
                    <a:lnTo>
                      <a:pt x="1010" y="2006"/>
                    </a:lnTo>
                    <a:lnTo>
                      <a:pt x="1040" y="1972"/>
                    </a:lnTo>
                    <a:lnTo>
                      <a:pt x="1070" y="1938"/>
                    </a:lnTo>
                    <a:lnTo>
                      <a:pt x="1098" y="1900"/>
                    </a:lnTo>
                    <a:lnTo>
                      <a:pt x="1126" y="1862"/>
                    </a:lnTo>
                    <a:lnTo>
                      <a:pt x="1154" y="1822"/>
                    </a:lnTo>
                    <a:lnTo>
                      <a:pt x="1180" y="1780"/>
                    </a:lnTo>
                    <a:lnTo>
                      <a:pt x="1204" y="1736"/>
                    </a:lnTo>
                    <a:lnTo>
                      <a:pt x="1226" y="1692"/>
                    </a:lnTo>
                    <a:lnTo>
                      <a:pt x="1244" y="1646"/>
                    </a:lnTo>
                    <a:lnTo>
                      <a:pt x="1262" y="1598"/>
                    </a:lnTo>
                    <a:lnTo>
                      <a:pt x="1276" y="1550"/>
                    </a:lnTo>
                    <a:lnTo>
                      <a:pt x="1288" y="1500"/>
                    </a:lnTo>
                    <a:lnTo>
                      <a:pt x="1298" y="1448"/>
                    </a:lnTo>
                    <a:lnTo>
                      <a:pt x="1304" y="1394"/>
                    </a:lnTo>
                    <a:lnTo>
                      <a:pt x="1306" y="1340"/>
                    </a:lnTo>
                    <a:lnTo>
                      <a:pt x="1306" y="1340"/>
                    </a:lnTo>
                    <a:close/>
                  </a:path>
                </a:pathLst>
              </a:custGeom>
              <a:solidFill>
                <a:srgbClr val="365D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190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2680417" y="340131"/>
                <a:ext cx="979969" cy="3116355"/>
              </a:xfrm>
              <a:custGeom>
                <a:avLst/>
                <a:gdLst>
                  <a:gd name="T0" fmla="*/ 652 w 722"/>
                  <a:gd name="T1" fmla="*/ 1284 h 2296"/>
                  <a:gd name="T2" fmla="*/ 678 w 722"/>
                  <a:gd name="T3" fmla="*/ 1164 h 2296"/>
                  <a:gd name="T4" fmla="*/ 698 w 722"/>
                  <a:gd name="T5" fmla="*/ 1044 h 2296"/>
                  <a:gd name="T6" fmla="*/ 710 w 722"/>
                  <a:gd name="T7" fmla="*/ 926 h 2296"/>
                  <a:gd name="T8" fmla="*/ 722 w 722"/>
                  <a:gd name="T9" fmla="*/ 702 h 2296"/>
                  <a:gd name="T10" fmla="*/ 718 w 722"/>
                  <a:gd name="T11" fmla="*/ 494 h 2296"/>
                  <a:gd name="T12" fmla="*/ 704 w 722"/>
                  <a:gd name="T13" fmla="*/ 314 h 2296"/>
                  <a:gd name="T14" fmla="*/ 684 w 722"/>
                  <a:gd name="T15" fmla="*/ 168 h 2296"/>
                  <a:gd name="T16" fmla="*/ 660 w 722"/>
                  <a:gd name="T17" fmla="*/ 28 h 2296"/>
                  <a:gd name="T18" fmla="*/ 652 w 722"/>
                  <a:gd name="T19" fmla="*/ 0 h 2296"/>
                  <a:gd name="T20" fmla="*/ 552 w 722"/>
                  <a:gd name="T21" fmla="*/ 126 h 2296"/>
                  <a:gd name="T22" fmla="*/ 446 w 722"/>
                  <a:gd name="T23" fmla="*/ 270 h 2296"/>
                  <a:gd name="T24" fmla="*/ 326 w 722"/>
                  <a:gd name="T25" fmla="*/ 450 h 2296"/>
                  <a:gd name="T26" fmla="*/ 236 w 722"/>
                  <a:gd name="T27" fmla="*/ 604 h 2296"/>
                  <a:gd name="T28" fmla="*/ 180 w 722"/>
                  <a:gd name="T29" fmla="*/ 714 h 2296"/>
                  <a:gd name="T30" fmla="*/ 126 w 722"/>
                  <a:gd name="T31" fmla="*/ 826 h 2296"/>
                  <a:gd name="T32" fmla="*/ 80 w 722"/>
                  <a:gd name="T33" fmla="*/ 942 h 2296"/>
                  <a:gd name="T34" fmla="*/ 44 w 722"/>
                  <a:gd name="T35" fmla="*/ 1056 h 2296"/>
                  <a:gd name="T36" fmla="*/ 18 w 722"/>
                  <a:gd name="T37" fmla="*/ 1172 h 2296"/>
                  <a:gd name="T38" fmla="*/ 2 w 722"/>
                  <a:gd name="T39" fmla="*/ 1284 h 2296"/>
                  <a:gd name="T40" fmla="*/ 0 w 722"/>
                  <a:gd name="T41" fmla="*/ 1340 h 2296"/>
                  <a:gd name="T42" fmla="*/ 8 w 722"/>
                  <a:gd name="T43" fmla="*/ 1448 h 2296"/>
                  <a:gd name="T44" fmla="*/ 28 w 722"/>
                  <a:gd name="T45" fmla="*/ 1550 h 2296"/>
                  <a:gd name="T46" fmla="*/ 62 w 722"/>
                  <a:gd name="T47" fmla="*/ 1646 h 2296"/>
                  <a:gd name="T48" fmla="*/ 102 w 722"/>
                  <a:gd name="T49" fmla="*/ 1736 h 2296"/>
                  <a:gd name="T50" fmla="*/ 152 w 722"/>
                  <a:gd name="T51" fmla="*/ 1822 h 2296"/>
                  <a:gd name="T52" fmla="*/ 208 w 722"/>
                  <a:gd name="T53" fmla="*/ 1900 h 2296"/>
                  <a:gd name="T54" fmla="*/ 266 w 722"/>
                  <a:gd name="T55" fmla="*/ 1972 h 2296"/>
                  <a:gd name="T56" fmla="*/ 326 w 722"/>
                  <a:gd name="T57" fmla="*/ 2038 h 2296"/>
                  <a:gd name="T58" fmla="*/ 446 w 722"/>
                  <a:gd name="T59" fmla="*/ 2148 h 2296"/>
                  <a:gd name="T60" fmla="*/ 552 w 722"/>
                  <a:gd name="T61" fmla="*/ 2228 h 2296"/>
                  <a:gd name="T62" fmla="*/ 624 w 722"/>
                  <a:gd name="T63" fmla="*/ 2278 h 2296"/>
                  <a:gd name="T64" fmla="*/ 652 w 722"/>
                  <a:gd name="T65" fmla="*/ 2296 h 2296"/>
                  <a:gd name="T66" fmla="*/ 632 w 722"/>
                  <a:gd name="T67" fmla="*/ 2228 h 2296"/>
                  <a:gd name="T68" fmla="*/ 612 w 722"/>
                  <a:gd name="T69" fmla="*/ 2144 h 2296"/>
                  <a:gd name="T70" fmla="*/ 594 w 722"/>
                  <a:gd name="T71" fmla="*/ 2030 h 2296"/>
                  <a:gd name="T72" fmla="*/ 584 w 722"/>
                  <a:gd name="T73" fmla="*/ 1886 h 2296"/>
                  <a:gd name="T74" fmla="*/ 588 w 722"/>
                  <a:gd name="T75" fmla="*/ 1712 h 2296"/>
                  <a:gd name="T76" fmla="*/ 602 w 722"/>
                  <a:gd name="T77" fmla="*/ 1564 h 2296"/>
                  <a:gd name="T78" fmla="*/ 618 w 722"/>
                  <a:gd name="T79" fmla="*/ 1458 h 2296"/>
                  <a:gd name="T80" fmla="*/ 640 w 722"/>
                  <a:gd name="T81" fmla="*/ 1344 h 2296"/>
                  <a:gd name="T82" fmla="*/ 652 w 722"/>
                  <a:gd name="T83" fmla="*/ 1284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22" h="2296">
                    <a:moveTo>
                      <a:pt x="652" y="1284"/>
                    </a:moveTo>
                    <a:lnTo>
                      <a:pt x="652" y="1284"/>
                    </a:lnTo>
                    <a:lnTo>
                      <a:pt x="666" y="1224"/>
                    </a:lnTo>
                    <a:lnTo>
                      <a:pt x="678" y="1164"/>
                    </a:lnTo>
                    <a:lnTo>
                      <a:pt x="688" y="1104"/>
                    </a:lnTo>
                    <a:lnTo>
                      <a:pt x="698" y="1044"/>
                    </a:lnTo>
                    <a:lnTo>
                      <a:pt x="704" y="986"/>
                    </a:lnTo>
                    <a:lnTo>
                      <a:pt x="710" y="926"/>
                    </a:lnTo>
                    <a:lnTo>
                      <a:pt x="718" y="812"/>
                    </a:lnTo>
                    <a:lnTo>
                      <a:pt x="722" y="702"/>
                    </a:lnTo>
                    <a:lnTo>
                      <a:pt x="722" y="596"/>
                    </a:lnTo>
                    <a:lnTo>
                      <a:pt x="718" y="494"/>
                    </a:lnTo>
                    <a:lnTo>
                      <a:pt x="712" y="400"/>
                    </a:lnTo>
                    <a:lnTo>
                      <a:pt x="704" y="314"/>
                    </a:lnTo>
                    <a:lnTo>
                      <a:pt x="694" y="236"/>
                    </a:lnTo>
                    <a:lnTo>
                      <a:pt x="684" y="168"/>
                    </a:lnTo>
                    <a:lnTo>
                      <a:pt x="674" y="110"/>
                    </a:lnTo>
                    <a:lnTo>
                      <a:pt x="660" y="28"/>
                    </a:lnTo>
                    <a:lnTo>
                      <a:pt x="652" y="0"/>
                    </a:lnTo>
                    <a:lnTo>
                      <a:pt x="652" y="0"/>
                    </a:lnTo>
                    <a:lnTo>
                      <a:pt x="624" y="32"/>
                    </a:lnTo>
                    <a:lnTo>
                      <a:pt x="552" y="126"/>
                    </a:lnTo>
                    <a:lnTo>
                      <a:pt x="502" y="192"/>
                    </a:lnTo>
                    <a:lnTo>
                      <a:pt x="446" y="270"/>
                    </a:lnTo>
                    <a:lnTo>
                      <a:pt x="388" y="356"/>
                    </a:lnTo>
                    <a:lnTo>
                      <a:pt x="326" y="450"/>
                    </a:lnTo>
                    <a:lnTo>
                      <a:pt x="266" y="552"/>
                    </a:lnTo>
                    <a:lnTo>
                      <a:pt x="236" y="604"/>
                    </a:lnTo>
                    <a:lnTo>
                      <a:pt x="208" y="658"/>
                    </a:lnTo>
                    <a:lnTo>
                      <a:pt x="180" y="714"/>
                    </a:lnTo>
                    <a:lnTo>
                      <a:pt x="152" y="770"/>
                    </a:lnTo>
                    <a:lnTo>
                      <a:pt x="126" y="826"/>
                    </a:lnTo>
                    <a:lnTo>
                      <a:pt x="102" y="884"/>
                    </a:lnTo>
                    <a:lnTo>
                      <a:pt x="80" y="942"/>
                    </a:lnTo>
                    <a:lnTo>
                      <a:pt x="62" y="1000"/>
                    </a:lnTo>
                    <a:lnTo>
                      <a:pt x="44" y="1056"/>
                    </a:lnTo>
                    <a:lnTo>
                      <a:pt x="28" y="1114"/>
                    </a:lnTo>
                    <a:lnTo>
                      <a:pt x="18" y="1172"/>
                    </a:lnTo>
                    <a:lnTo>
                      <a:pt x="8" y="1228"/>
                    </a:lnTo>
                    <a:lnTo>
                      <a:pt x="2" y="1284"/>
                    </a:lnTo>
                    <a:lnTo>
                      <a:pt x="0" y="1340"/>
                    </a:lnTo>
                    <a:lnTo>
                      <a:pt x="0" y="1340"/>
                    </a:lnTo>
                    <a:lnTo>
                      <a:pt x="2" y="1394"/>
                    </a:lnTo>
                    <a:lnTo>
                      <a:pt x="8" y="1448"/>
                    </a:lnTo>
                    <a:lnTo>
                      <a:pt x="18" y="1500"/>
                    </a:lnTo>
                    <a:lnTo>
                      <a:pt x="28" y="1550"/>
                    </a:lnTo>
                    <a:lnTo>
                      <a:pt x="44" y="1598"/>
                    </a:lnTo>
                    <a:lnTo>
                      <a:pt x="62" y="1646"/>
                    </a:lnTo>
                    <a:lnTo>
                      <a:pt x="80" y="1692"/>
                    </a:lnTo>
                    <a:lnTo>
                      <a:pt x="102" y="1736"/>
                    </a:lnTo>
                    <a:lnTo>
                      <a:pt x="126" y="1780"/>
                    </a:lnTo>
                    <a:lnTo>
                      <a:pt x="152" y="1822"/>
                    </a:lnTo>
                    <a:lnTo>
                      <a:pt x="180" y="1862"/>
                    </a:lnTo>
                    <a:lnTo>
                      <a:pt x="208" y="1900"/>
                    </a:lnTo>
                    <a:lnTo>
                      <a:pt x="236" y="1938"/>
                    </a:lnTo>
                    <a:lnTo>
                      <a:pt x="266" y="1972"/>
                    </a:lnTo>
                    <a:lnTo>
                      <a:pt x="296" y="2006"/>
                    </a:lnTo>
                    <a:lnTo>
                      <a:pt x="326" y="2038"/>
                    </a:lnTo>
                    <a:lnTo>
                      <a:pt x="388" y="2096"/>
                    </a:lnTo>
                    <a:lnTo>
                      <a:pt x="446" y="2148"/>
                    </a:lnTo>
                    <a:lnTo>
                      <a:pt x="502" y="2192"/>
                    </a:lnTo>
                    <a:lnTo>
                      <a:pt x="552" y="2228"/>
                    </a:lnTo>
                    <a:lnTo>
                      <a:pt x="592" y="2258"/>
                    </a:lnTo>
                    <a:lnTo>
                      <a:pt x="624" y="2278"/>
                    </a:lnTo>
                    <a:lnTo>
                      <a:pt x="652" y="2296"/>
                    </a:lnTo>
                    <a:lnTo>
                      <a:pt x="652" y="2296"/>
                    </a:lnTo>
                    <a:lnTo>
                      <a:pt x="646" y="2278"/>
                    </a:lnTo>
                    <a:lnTo>
                      <a:pt x="632" y="2228"/>
                    </a:lnTo>
                    <a:lnTo>
                      <a:pt x="622" y="2190"/>
                    </a:lnTo>
                    <a:lnTo>
                      <a:pt x="612" y="2144"/>
                    </a:lnTo>
                    <a:lnTo>
                      <a:pt x="602" y="2092"/>
                    </a:lnTo>
                    <a:lnTo>
                      <a:pt x="594" y="2030"/>
                    </a:lnTo>
                    <a:lnTo>
                      <a:pt x="588" y="1962"/>
                    </a:lnTo>
                    <a:lnTo>
                      <a:pt x="584" y="1886"/>
                    </a:lnTo>
                    <a:lnTo>
                      <a:pt x="584" y="1804"/>
                    </a:lnTo>
                    <a:lnTo>
                      <a:pt x="588" y="1712"/>
                    </a:lnTo>
                    <a:lnTo>
                      <a:pt x="596" y="1616"/>
                    </a:lnTo>
                    <a:lnTo>
                      <a:pt x="602" y="1564"/>
                    </a:lnTo>
                    <a:lnTo>
                      <a:pt x="608" y="1512"/>
                    </a:lnTo>
                    <a:lnTo>
                      <a:pt x="618" y="1458"/>
                    </a:lnTo>
                    <a:lnTo>
                      <a:pt x="628" y="1402"/>
                    </a:lnTo>
                    <a:lnTo>
                      <a:pt x="640" y="1344"/>
                    </a:lnTo>
                    <a:lnTo>
                      <a:pt x="652" y="1284"/>
                    </a:lnTo>
                    <a:lnTo>
                      <a:pt x="652" y="1284"/>
                    </a:lnTo>
                    <a:close/>
                  </a:path>
                </a:pathLst>
              </a:custGeom>
              <a:solidFill>
                <a:srgbClr val="59991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190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16728" y="5159694"/>
              <a:ext cx="3898158" cy="678649"/>
            </a:xfrm>
            <a:custGeom>
              <a:avLst/>
              <a:gdLst>
                <a:gd name="T0" fmla="*/ 2872 w 2872"/>
                <a:gd name="T1" fmla="*/ 500 h 500"/>
                <a:gd name="T2" fmla="*/ 2872 w 2872"/>
                <a:gd name="T3" fmla="*/ 500 h 500"/>
                <a:gd name="T4" fmla="*/ 2844 w 2872"/>
                <a:gd name="T5" fmla="*/ 478 h 500"/>
                <a:gd name="T6" fmla="*/ 2808 w 2872"/>
                <a:gd name="T7" fmla="*/ 454 h 500"/>
                <a:gd name="T8" fmla="*/ 2760 w 2872"/>
                <a:gd name="T9" fmla="*/ 422 h 500"/>
                <a:gd name="T10" fmla="*/ 2698 w 2872"/>
                <a:gd name="T11" fmla="*/ 384 h 500"/>
                <a:gd name="T12" fmla="*/ 2626 w 2872"/>
                <a:gd name="T13" fmla="*/ 342 h 500"/>
                <a:gd name="T14" fmla="*/ 2544 w 2872"/>
                <a:gd name="T15" fmla="*/ 296 h 500"/>
                <a:gd name="T16" fmla="*/ 2452 w 2872"/>
                <a:gd name="T17" fmla="*/ 250 h 500"/>
                <a:gd name="T18" fmla="*/ 2350 w 2872"/>
                <a:gd name="T19" fmla="*/ 204 h 500"/>
                <a:gd name="T20" fmla="*/ 2296 w 2872"/>
                <a:gd name="T21" fmla="*/ 180 h 500"/>
                <a:gd name="T22" fmla="*/ 2238 w 2872"/>
                <a:gd name="T23" fmla="*/ 158 h 500"/>
                <a:gd name="T24" fmla="*/ 2180 w 2872"/>
                <a:gd name="T25" fmla="*/ 136 h 500"/>
                <a:gd name="T26" fmla="*/ 2120 w 2872"/>
                <a:gd name="T27" fmla="*/ 116 h 500"/>
                <a:gd name="T28" fmla="*/ 2058 w 2872"/>
                <a:gd name="T29" fmla="*/ 96 h 500"/>
                <a:gd name="T30" fmla="*/ 1994 w 2872"/>
                <a:gd name="T31" fmla="*/ 78 h 500"/>
                <a:gd name="T32" fmla="*/ 1930 w 2872"/>
                <a:gd name="T33" fmla="*/ 62 h 500"/>
                <a:gd name="T34" fmla="*/ 1862 w 2872"/>
                <a:gd name="T35" fmla="*/ 46 h 500"/>
                <a:gd name="T36" fmla="*/ 1794 w 2872"/>
                <a:gd name="T37" fmla="*/ 32 h 500"/>
                <a:gd name="T38" fmla="*/ 1726 w 2872"/>
                <a:gd name="T39" fmla="*/ 22 h 500"/>
                <a:gd name="T40" fmla="*/ 1654 w 2872"/>
                <a:gd name="T41" fmla="*/ 12 h 500"/>
                <a:gd name="T42" fmla="*/ 1582 w 2872"/>
                <a:gd name="T43" fmla="*/ 6 h 500"/>
                <a:gd name="T44" fmla="*/ 1510 w 2872"/>
                <a:gd name="T45" fmla="*/ 2 h 500"/>
                <a:gd name="T46" fmla="*/ 1436 w 2872"/>
                <a:gd name="T47" fmla="*/ 0 h 500"/>
                <a:gd name="T48" fmla="*/ 1436 w 2872"/>
                <a:gd name="T49" fmla="*/ 0 h 500"/>
                <a:gd name="T50" fmla="*/ 1362 w 2872"/>
                <a:gd name="T51" fmla="*/ 2 h 500"/>
                <a:gd name="T52" fmla="*/ 1288 w 2872"/>
                <a:gd name="T53" fmla="*/ 6 h 500"/>
                <a:gd name="T54" fmla="*/ 1216 w 2872"/>
                <a:gd name="T55" fmla="*/ 12 h 500"/>
                <a:gd name="T56" fmla="*/ 1146 w 2872"/>
                <a:gd name="T57" fmla="*/ 22 h 500"/>
                <a:gd name="T58" fmla="*/ 1076 w 2872"/>
                <a:gd name="T59" fmla="*/ 32 h 500"/>
                <a:gd name="T60" fmla="*/ 1008 w 2872"/>
                <a:gd name="T61" fmla="*/ 46 h 500"/>
                <a:gd name="T62" fmla="*/ 942 w 2872"/>
                <a:gd name="T63" fmla="*/ 62 h 500"/>
                <a:gd name="T64" fmla="*/ 876 w 2872"/>
                <a:gd name="T65" fmla="*/ 78 h 500"/>
                <a:gd name="T66" fmla="*/ 812 w 2872"/>
                <a:gd name="T67" fmla="*/ 96 h 500"/>
                <a:gd name="T68" fmla="*/ 750 w 2872"/>
                <a:gd name="T69" fmla="*/ 116 h 500"/>
                <a:gd name="T70" fmla="*/ 690 w 2872"/>
                <a:gd name="T71" fmla="*/ 136 h 500"/>
                <a:gd name="T72" fmla="*/ 632 w 2872"/>
                <a:gd name="T73" fmla="*/ 158 h 500"/>
                <a:gd name="T74" fmla="*/ 576 w 2872"/>
                <a:gd name="T75" fmla="*/ 180 h 500"/>
                <a:gd name="T76" fmla="*/ 522 w 2872"/>
                <a:gd name="T77" fmla="*/ 204 h 500"/>
                <a:gd name="T78" fmla="*/ 420 w 2872"/>
                <a:gd name="T79" fmla="*/ 250 h 500"/>
                <a:gd name="T80" fmla="*/ 328 w 2872"/>
                <a:gd name="T81" fmla="*/ 296 h 500"/>
                <a:gd name="T82" fmla="*/ 244 w 2872"/>
                <a:gd name="T83" fmla="*/ 342 h 500"/>
                <a:gd name="T84" fmla="*/ 172 w 2872"/>
                <a:gd name="T85" fmla="*/ 384 h 500"/>
                <a:gd name="T86" fmla="*/ 112 w 2872"/>
                <a:gd name="T87" fmla="*/ 422 h 500"/>
                <a:gd name="T88" fmla="*/ 64 w 2872"/>
                <a:gd name="T89" fmla="*/ 454 h 500"/>
                <a:gd name="T90" fmla="*/ 28 w 2872"/>
                <a:gd name="T91" fmla="*/ 478 h 500"/>
                <a:gd name="T92" fmla="*/ 0 w 2872"/>
                <a:gd name="T93" fmla="*/ 500 h 500"/>
                <a:gd name="T94" fmla="*/ 2872 w 2872"/>
                <a:gd name="T95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72" h="500">
                  <a:moveTo>
                    <a:pt x="2872" y="500"/>
                  </a:moveTo>
                  <a:lnTo>
                    <a:pt x="2872" y="500"/>
                  </a:lnTo>
                  <a:lnTo>
                    <a:pt x="2844" y="478"/>
                  </a:lnTo>
                  <a:lnTo>
                    <a:pt x="2808" y="454"/>
                  </a:lnTo>
                  <a:lnTo>
                    <a:pt x="2760" y="422"/>
                  </a:lnTo>
                  <a:lnTo>
                    <a:pt x="2698" y="384"/>
                  </a:lnTo>
                  <a:lnTo>
                    <a:pt x="2626" y="342"/>
                  </a:lnTo>
                  <a:lnTo>
                    <a:pt x="2544" y="296"/>
                  </a:lnTo>
                  <a:lnTo>
                    <a:pt x="2452" y="250"/>
                  </a:lnTo>
                  <a:lnTo>
                    <a:pt x="2350" y="204"/>
                  </a:lnTo>
                  <a:lnTo>
                    <a:pt x="2296" y="180"/>
                  </a:lnTo>
                  <a:lnTo>
                    <a:pt x="2238" y="158"/>
                  </a:lnTo>
                  <a:lnTo>
                    <a:pt x="2180" y="136"/>
                  </a:lnTo>
                  <a:lnTo>
                    <a:pt x="2120" y="116"/>
                  </a:lnTo>
                  <a:lnTo>
                    <a:pt x="2058" y="96"/>
                  </a:lnTo>
                  <a:lnTo>
                    <a:pt x="1994" y="78"/>
                  </a:lnTo>
                  <a:lnTo>
                    <a:pt x="1930" y="62"/>
                  </a:lnTo>
                  <a:lnTo>
                    <a:pt x="1862" y="46"/>
                  </a:lnTo>
                  <a:lnTo>
                    <a:pt x="1794" y="32"/>
                  </a:lnTo>
                  <a:lnTo>
                    <a:pt x="1726" y="22"/>
                  </a:lnTo>
                  <a:lnTo>
                    <a:pt x="1654" y="12"/>
                  </a:lnTo>
                  <a:lnTo>
                    <a:pt x="1582" y="6"/>
                  </a:lnTo>
                  <a:lnTo>
                    <a:pt x="1510" y="2"/>
                  </a:lnTo>
                  <a:lnTo>
                    <a:pt x="1436" y="0"/>
                  </a:lnTo>
                  <a:lnTo>
                    <a:pt x="1436" y="0"/>
                  </a:lnTo>
                  <a:lnTo>
                    <a:pt x="1362" y="2"/>
                  </a:lnTo>
                  <a:lnTo>
                    <a:pt x="1288" y="6"/>
                  </a:lnTo>
                  <a:lnTo>
                    <a:pt x="1216" y="12"/>
                  </a:lnTo>
                  <a:lnTo>
                    <a:pt x="1146" y="22"/>
                  </a:lnTo>
                  <a:lnTo>
                    <a:pt x="1076" y="32"/>
                  </a:lnTo>
                  <a:lnTo>
                    <a:pt x="1008" y="46"/>
                  </a:lnTo>
                  <a:lnTo>
                    <a:pt x="942" y="62"/>
                  </a:lnTo>
                  <a:lnTo>
                    <a:pt x="876" y="78"/>
                  </a:lnTo>
                  <a:lnTo>
                    <a:pt x="812" y="96"/>
                  </a:lnTo>
                  <a:lnTo>
                    <a:pt x="750" y="116"/>
                  </a:lnTo>
                  <a:lnTo>
                    <a:pt x="690" y="136"/>
                  </a:lnTo>
                  <a:lnTo>
                    <a:pt x="632" y="158"/>
                  </a:lnTo>
                  <a:lnTo>
                    <a:pt x="576" y="180"/>
                  </a:lnTo>
                  <a:lnTo>
                    <a:pt x="522" y="204"/>
                  </a:lnTo>
                  <a:lnTo>
                    <a:pt x="420" y="250"/>
                  </a:lnTo>
                  <a:lnTo>
                    <a:pt x="328" y="296"/>
                  </a:lnTo>
                  <a:lnTo>
                    <a:pt x="244" y="342"/>
                  </a:lnTo>
                  <a:lnTo>
                    <a:pt x="172" y="384"/>
                  </a:lnTo>
                  <a:lnTo>
                    <a:pt x="112" y="422"/>
                  </a:lnTo>
                  <a:lnTo>
                    <a:pt x="64" y="454"/>
                  </a:lnTo>
                  <a:lnTo>
                    <a:pt x="28" y="478"/>
                  </a:lnTo>
                  <a:lnTo>
                    <a:pt x="0" y="500"/>
                  </a:lnTo>
                  <a:lnTo>
                    <a:pt x="2872" y="500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ffectLst>
              <a:outerShdw blurRad="165100" dist="762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92100" h="571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49594" y="3332772"/>
              <a:ext cx="1186278" cy="1745484"/>
            </a:xfrm>
            <a:custGeom>
              <a:avLst/>
              <a:gdLst>
                <a:gd name="T0" fmla="*/ 454 w 874"/>
                <a:gd name="T1" fmla="*/ 1282 h 1286"/>
                <a:gd name="T2" fmla="*/ 544 w 874"/>
                <a:gd name="T3" fmla="*/ 1284 h 1286"/>
                <a:gd name="T4" fmla="*/ 524 w 874"/>
                <a:gd name="T5" fmla="*/ 1056 h 1286"/>
                <a:gd name="T6" fmla="*/ 528 w 874"/>
                <a:gd name="T7" fmla="*/ 1030 h 1286"/>
                <a:gd name="T8" fmla="*/ 542 w 874"/>
                <a:gd name="T9" fmla="*/ 972 h 1286"/>
                <a:gd name="T10" fmla="*/ 564 w 874"/>
                <a:gd name="T11" fmla="*/ 912 h 1286"/>
                <a:gd name="T12" fmla="*/ 594 w 874"/>
                <a:gd name="T13" fmla="*/ 848 h 1286"/>
                <a:gd name="T14" fmla="*/ 634 w 874"/>
                <a:gd name="T15" fmla="*/ 784 h 1286"/>
                <a:gd name="T16" fmla="*/ 686 w 874"/>
                <a:gd name="T17" fmla="*/ 718 h 1286"/>
                <a:gd name="T18" fmla="*/ 750 w 874"/>
                <a:gd name="T19" fmla="*/ 652 h 1286"/>
                <a:gd name="T20" fmla="*/ 828 w 874"/>
                <a:gd name="T21" fmla="*/ 586 h 1286"/>
                <a:gd name="T22" fmla="*/ 874 w 874"/>
                <a:gd name="T23" fmla="*/ 554 h 1286"/>
                <a:gd name="T24" fmla="*/ 850 w 874"/>
                <a:gd name="T25" fmla="*/ 550 h 1286"/>
                <a:gd name="T26" fmla="*/ 842 w 874"/>
                <a:gd name="T27" fmla="*/ 524 h 1286"/>
                <a:gd name="T28" fmla="*/ 730 w 874"/>
                <a:gd name="T29" fmla="*/ 594 h 1286"/>
                <a:gd name="T30" fmla="*/ 638 w 874"/>
                <a:gd name="T31" fmla="*/ 658 h 1286"/>
                <a:gd name="T32" fmla="*/ 564 w 874"/>
                <a:gd name="T33" fmla="*/ 716 h 1286"/>
                <a:gd name="T34" fmla="*/ 506 w 874"/>
                <a:gd name="T35" fmla="*/ 766 h 1286"/>
                <a:gd name="T36" fmla="*/ 496 w 874"/>
                <a:gd name="T37" fmla="*/ 584 h 1286"/>
                <a:gd name="T38" fmla="*/ 486 w 874"/>
                <a:gd name="T39" fmla="*/ 200 h 1286"/>
                <a:gd name="T40" fmla="*/ 486 w 874"/>
                <a:gd name="T41" fmla="*/ 4 h 1286"/>
                <a:gd name="T42" fmla="*/ 436 w 874"/>
                <a:gd name="T43" fmla="*/ 34 h 1286"/>
                <a:gd name="T44" fmla="*/ 422 w 874"/>
                <a:gd name="T45" fmla="*/ 26 h 1286"/>
                <a:gd name="T46" fmla="*/ 382 w 874"/>
                <a:gd name="T47" fmla="*/ 0 h 1286"/>
                <a:gd name="T48" fmla="*/ 378 w 874"/>
                <a:gd name="T49" fmla="*/ 390 h 1286"/>
                <a:gd name="T50" fmla="*/ 362 w 874"/>
                <a:gd name="T51" fmla="*/ 760 h 1286"/>
                <a:gd name="T52" fmla="*/ 336 w 874"/>
                <a:gd name="T53" fmla="*/ 736 h 1286"/>
                <a:gd name="T54" fmla="*/ 270 w 874"/>
                <a:gd name="T55" fmla="*/ 684 h 1286"/>
                <a:gd name="T56" fmla="*/ 190 w 874"/>
                <a:gd name="T57" fmla="*/ 624 h 1286"/>
                <a:gd name="T58" fmla="*/ 90 w 874"/>
                <a:gd name="T59" fmla="*/ 560 h 1286"/>
                <a:gd name="T60" fmla="*/ 32 w 874"/>
                <a:gd name="T61" fmla="*/ 524 h 1286"/>
                <a:gd name="T62" fmla="*/ 24 w 874"/>
                <a:gd name="T63" fmla="*/ 550 h 1286"/>
                <a:gd name="T64" fmla="*/ 0 w 874"/>
                <a:gd name="T65" fmla="*/ 554 h 1286"/>
                <a:gd name="T66" fmla="*/ 82 w 874"/>
                <a:gd name="T67" fmla="*/ 616 h 1286"/>
                <a:gd name="T68" fmla="*/ 150 w 874"/>
                <a:gd name="T69" fmla="*/ 678 h 1286"/>
                <a:gd name="T70" fmla="*/ 206 w 874"/>
                <a:gd name="T71" fmla="*/ 740 h 1286"/>
                <a:gd name="T72" fmla="*/ 252 w 874"/>
                <a:gd name="T73" fmla="*/ 800 h 1286"/>
                <a:gd name="T74" fmla="*/ 288 w 874"/>
                <a:gd name="T75" fmla="*/ 862 h 1286"/>
                <a:gd name="T76" fmla="*/ 314 w 874"/>
                <a:gd name="T77" fmla="*/ 920 h 1286"/>
                <a:gd name="T78" fmla="*/ 334 w 874"/>
                <a:gd name="T79" fmla="*/ 976 h 1286"/>
                <a:gd name="T80" fmla="*/ 346 w 874"/>
                <a:gd name="T81" fmla="*/ 1030 h 1286"/>
                <a:gd name="T82" fmla="*/ 334 w 874"/>
                <a:gd name="T83" fmla="*/ 1166 h 1286"/>
                <a:gd name="T84" fmla="*/ 324 w 874"/>
                <a:gd name="T85" fmla="*/ 1286 h 1286"/>
                <a:gd name="T86" fmla="*/ 454 w 874"/>
                <a:gd name="T87" fmla="*/ 1282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4" h="1286">
                  <a:moveTo>
                    <a:pt x="454" y="1282"/>
                  </a:moveTo>
                  <a:lnTo>
                    <a:pt x="454" y="1282"/>
                  </a:lnTo>
                  <a:lnTo>
                    <a:pt x="544" y="1284"/>
                  </a:lnTo>
                  <a:lnTo>
                    <a:pt x="544" y="1284"/>
                  </a:lnTo>
                  <a:lnTo>
                    <a:pt x="534" y="1178"/>
                  </a:lnTo>
                  <a:lnTo>
                    <a:pt x="524" y="1056"/>
                  </a:lnTo>
                  <a:lnTo>
                    <a:pt x="524" y="1056"/>
                  </a:lnTo>
                  <a:lnTo>
                    <a:pt x="528" y="1030"/>
                  </a:lnTo>
                  <a:lnTo>
                    <a:pt x="534" y="1002"/>
                  </a:lnTo>
                  <a:lnTo>
                    <a:pt x="542" y="972"/>
                  </a:lnTo>
                  <a:lnTo>
                    <a:pt x="552" y="942"/>
                  </a:lnTo>
                  <a:lnTo>
                    <a:pt x="564" y="912"/>
                  </a:lnTo>
                  <a:lnTo>
                    <a:pt x="578" y="880"/>
                  </a:lnTo>
                  <a:lnTo>
                    <a:pt x="594" y="848"/>
                  </a:lnTo>
                  <a:lnTo>
                    <a:pt x="612" y="816"/>
                  </a:lnTo>
                  <a:lnTo>
                    <a:pt x="634" y="784"/>
                  </a:lnTo>
                  <a:lnTo>
                    <a:pt x="658" y="752"/>
                  </a:lnTo>
                  <a:lnTo>
                    <a:pt x="686" y="718"/>
                  </a:lnTo>
                  <a:lnTo>
                    <a:pt x="716" y="686"/>
                  </a:lnTo>
                  <a:lnTo>
                    <a:pt x="750" y="652"/>
                  </a:lnTo>
                  <a:lnTo>
                    <a:pt x="788" y="620"/>
                  </a:lnTo>
                  <a:lnTo>
                    <a:pt x="828" y="586"/>
                  </a:lnTo>
                  <a:lnTo>
                    <a:pt x="874" y="554"/>
                  </a:lnTo>
                  <a:lnTo>
                    <a:pt x="874" y="554"/>
                  </a:lnTo>
                  <a:lnTo>
                    <a:pt x="850" y="550"/>
                  </a:lnTo>
                  <a:lnTo>
                    <a:pt x="850" y="550"/>
                  </a:lnTo>
                  <a:lnTo>
                    <a:pt x="842" y="524"/>
                  </a:lnTo>
                  <a:lnTo>
                    <a:pt x="842" y="524"/>
                  </a:lnTo>
                  <a:lnTo>
                    <a:pt x="784" y="560"/>
                  </a:lnTo>
                  <a:lnTo>
                    <a:pt x="730" y="594"/>
                  </a:lnTo>
                  <a:lnTo>
                    <a:pt x="680" y="628"/>
                  </a:lnTo>
                  <a:lnTo>
                    <a:pt x="638" y="658"/>
                  </a:lnTo>
                  <a:lnTo>
                    <a:pt x="598" y="688"/>
                  </a:lnTo>
                  <a:lnTo>
                    <a:pt x="564" y="716"/>
                  </a:lnTo>
                  <a:lnTo>
                    <a:pt x="532" y="742"/>
                  </a:lnTo>
                  <a:lnTo>
                    <a:pt x="506" y="766"/>
                  </a:lnTo>
                  <a:lnTo>
                    <a:pt x="506" y="766"/>
                  </a:lnTo>
                  <a:lnTo>
                    <a:pt x="496" y="584"/>
                  </a:lnTo>
                  <a:lnTo>
                    <a:pt x="490" y="394"/>
                  </a:lnTo>
                  <a:lnTo>
                    <a:pt x="486" y="200"/>
                  </a:lnTo>
                  <a:lnTo>
                    <a:pt x="486" y="4"/>
                  </a:lnTo>
                  <a:lnTo>
                    <a:pt x="486" y="4"/>
                  </a:lnTo>
                  <a:lnTo>
                    <a:pt x="450" y="26"/>
                  </a:lnTo>
                  <a:lnTo>
                    <a:pt x="436" y="34"/>
                  </a:lnTo>
                  <a:lnTo>
                    <a:pt x="436" y="34"/>
                  </a:lnTo>
                  <a:lnTo>
                    <a:pt x="422" y="26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196"/>
                  </a:lnTo>
                  <a:lnTo>
                    <a:pt x="378" y="390"/>
                  </a:lnTo>
                  <a:lnTo>
                    <a:pt x="372" y="578"/>
                  </a:lnTo>
                  <a:lnTo>
                    <a:pt x="362" y="760"/>
                  </a:lnTo>
                  <a:lnTo>
                    <a:pt x="362" y="760"/>
                  </a:lnTo>
                  <a:lnTo>
                    <a:pt x="336" y="736"/>
                  </a:lnTo>
                  <a:lnTo>
                    <a:pt x="306" y="710"/>
                  </a:lnTo>
                  <a:lnTo>
                    <a:pt x="270" y="684"/>
                  </a:lnTo>
                  <a:lnTo>
                    <a:pt x="232" y="654"/>
                  </a:lnTo>
                  <a:lnTo>
                    <a:pt x="190" y="624"/>
                  </a:lnTo>
                  <a:lnTo>
                    <a:pt x="142" y="592"/>
                  </a:lnTo>
                  <a:lnTo>
                    <a:pt x="90" y="560"/>
                  </a:lnTo>
                  <a:lnTo>
                    <a:pt x="32" y="524"/>
                  </a:lnTo>
                  <a:lnTo>
                    <a:pt x="32" y="524"/>
                  </a:lnTo>
                  <a:lnTo>
                    <a:pt x="24" y="550"/>
                  </a:lnTo>
                  <a:lnTo>
                    <a:pt x="24" y="550"/>
                  </a:lnTo>
                  <a:lnTo>
                    <a:pt x="0" y="554"/>
                  </a:lnTo>
                  <a:lnTo>
                    <a:pt x="0" y="554"/>
                  </a:lnTo>
                  <a:lnTo>
                    <a:pt x="44" y="584"/>
                  </a:lnTo>
                  <a:lnTo>
                    <a:pt x="82" y="616"/>
                  </a:lnTo>
                  <a:lnTo>
                    <a:pt x="118" y="646"/>
                  </a:lnTo>
                  <a:lnTo>
                    <a:pt x="150" y="678"/>
                  </a:lnTo>
                  <a:lnTo>
                    <a:pt x="180" y="708"/>
                  </a:lnTo>
                  <a:lnTo>
                    <a:pt x="206" y="740"/>
                  </a:lnTo>
                  <a:lnTo>
                    <a:pt x="230" y="770"/>
                  </a:lnTo>
                  <a:lnTo>
                    <a:pt x="252" y="800"/>
                  </a:lnTo>
                  <a:lnTo>
                    <a:pt x="270" y="832"/>
                  </a:lnTo>
                  <a:lnTo>
                    <a:pt x="288" y="862"/>
                  </a:lnTo>
                  <a:lnTo>
                    <a:pt x="302" y="890"/>
                  </a:lnTo>
                  <a:lnTo>
                    <a:pt x="314" y="920"/>
                  </a:lnTo>
                  <a:lnTo>
                    <a:pt x="324" y="948"/>
                  </a:lnTo>
                  <a:lnTo>
                    <a:pt x="334" y="976"/>
                  </a:lnTo>
                  <a:lnTo>
                    <a:pt x="340" y="1004"/>
                  </a:lnTo>
                  <a:lnTo>
                    <a:pt x="346" y="1030"/>
                  </a:lnTo>
                  <a:lnTo>
                    <a:pt x="346" y="1030"/>
                  </a:lnTo>
                  <a:lnTo>
                    <a:pt x="334" y="1166"/>
                  </a:lnTo>
                  <a:lnTo>
                    <a:pt x="324" y="1286"/>
                  </a:lnTo>
                  <a:lnTo>
                    <a:pt x="324" y="1286"/>
                  </a:lnTo>
                  <a:lnTo>
                    <a:pt x="388" y="1282"/>
                  </a:lnTo>
                  <a:lnTo>
                    <a:pt x="454" y="1282"/>
                  </a:lnTo>
                  <a:lnTo>
                    <a:pt x="454" y="1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79400" h="254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301279" y="3819102"/>
            <a:ext cx="1641232" cy="2562226"/>
            <a:chOff x="0" y="169863"/>
            <a:chExt cx="4086225" cy="5668963"/>
          </a:xfrm>
        </p:grpSpPr>
        <p:sp>
          <p:nvSpPr>
            <p:cNvPr id="70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69863"/>
              <a:ext cx="4086225" cy="566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71" name="Group 70"/>
            <p:cNvGrpSpPr>
              <a:grpSpLocks/>
            </p:cNvGrpSpPr>
            <p:nvPr/>
          </p:nvGrpSpPr>
          <p:grpSpPr bwMode="auto">
            <a:xfrm>
              <a:off x="0" y="2374901"/>
              <a:ext cx="1490663" cy="1685925"/>
              <a:chOff x="1524000" y="2544382"/>
              <a:chExt cx="1490312" cy="1685763"/>
            </a:xfrm>
          </p:grpSpPr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1524000" y="2544382"/>
                <a:ext cx="1490312" cy="1685763"/>
              </a:xfrm>
              <a:custGeom>
                <a:avLst/>
                <a:gdLst>
                  <a:gd name="T0" fmla="*/ 956 w 1098"/>
                  <a:gd name="T1" fmla="*/ 422 h 1242"/>
                  <a:gd name="T2" fmla="*/ 900 w 1098"/>
                  <a:gd name="T3" fmla="*/ 366 h 1242"/>
                  <a:gd name="T4" fmla="*/ 838 w 1098"/>
                  <a:gd name="T5" fmla="*/ 314 h 1242"/>
                  <a:gd name="T6" fmla="*/ 768 w 1098"/>
                  <a:gd name="T7" fmla="*/ 266 h 1242"/>
                  <a:gd name="T8" fmla="*/ 694 w 1098"/>
                  <a:gd name="T9" fmla="*/ 224 h 1242"/>
                  <a:gd name="T10" fmla="*/ 616 w 1098"/>
                  <a:gd name="T11" fmla="*/ 186 h 1242"/>
                  <a:gd name="T12" fmla="*/ 456 w 1098"/>
                  <a:gd name="T13" fmla="*/ 120 h 1242"/>
                  <a:gd name="T14" fmla="*/ 304 w 1098"/>
                  <a:gd name="T15" fmla="*/ 70 h 1242"/>
                  <a:gd name="T16" fmla="*/ 168 w 1098"/>
                  <a:gd name="T17" fmla="*/ 34 h 1242"/>
                  <a:gd name="T18" fmla="*/ 30 w 1098"/>
                  <a:gd name="T19" fmla="*/ 4 h 1242"/>
                  <a:gd name="T20" fmla="*/ 0 w 1098"/>
                  <a:gd name="T21" fmla="*/ 0 h 1242"/>
                  <a:gd name="T22" fmla="*/ 4 w 1098"/>
                  <a:gd name="T23" fmla="*/ 114 h 1242"/>
                  <a:gd name="T24" fmla="*/ 12 w 1098"/>
                  <a:gd name="T25" fmla="*/ 236 h 1242"/>
                  <a:gd name="T26" fmla="*/ 30 w 1098"/>
                  <a:gd name="T27" fmla="*/ 388 h 1242"/>
                  <a:gd name="T28" fmla="*/ 60 w 1098"/>
                  <a:gd name="T29" fmla="*/ 554 h 1242"/>
                  <a:gd name="T30" fmla="*/ 92 w 1098"/>
                  <a:gd name="T31" fmla="*/ 680 h 1242"/>
                  <a:gd name="T32" fmla="*/ 120 w 1098"/>
                  <a:gd name="T33" fmla="*/ 762 h 1242"/>
                  <a:gd name="T34" fmla="*/ 152 w 1098"/>
                  <a:gd name="T35" fmla="*/ 840 h 1242"/>
                  <a:gd name="T36" fmla="*/ 190 w 1098"/>
                  <a:gd name="T37" fmla="*/ 914 h 1242"/>
                  <a:gd name="T38" fmla="*/ 234 w 1098"/>
                  <a:gd name="T39" fmla="*/ 980 h 1242"/>
                  <a:gd name="T40" fmla="*/ 258 w 1098"/>
                  <a:gd name="T41" fmla="*/ 1010 h 1242"/>
                  <a:gd name="T42" fmla="*/ 310 w 1098"/>
                  <a:gd name="T43" fmla="*/ 1066 h 1242"/>
                  <a:gd name="T44" fmla="*/ 368 w 1098"/>
                  <a:gd name="T45" fmla="*/ 1110 h 1242"/>
                  <a:gd name="T46" fmla="*/ 428 w 1098"/>
                  <a:gd name="T47" fmla="*/ 1148 h 1242"/>
                  <a:gd name="T48" fmla="*/ 492 w 1098"/>
                  <a:gd name="T49" fmla="*/ 1176 h 1242"/>
                  <a:gd name="T50" fmla="*/ 556 w 1098"/>
                  <a:gd name="T51" fmla="*/ 1200 h 1242"/>
                  <a:gd name="T52" fmla="*/ 620 w 1098"/>
                  <a:gd name="T53" fmla="*/ 1218 h 1242"/>
                  <a:gd name="T54" fmla="*/ 746 w 1098"/>
                  <a:gd name="T55" fmla="*/ 1236 h 1242"/>
                  <a:gd name="T56" fmla="*/ 860 w 1098"/>
                  <a:gd name="T57" fmla="*/ 1242 h 1242"/>
                  <a:gd name="T58" fmla="*/ 954 w 1098"/>
                  <a:gd name="T59" fmla="*/ 1238 h 1242"/>
                  <a:gd name="T60" fmla="*/ 1038 w 1098"/>
                  <a:gd name="T61" fmla="*/ 1228 h 1242"/>
                  <a:gd name="T62" fmla="*/ 1046 w 1098"/>
                  <a:gd name="T63" fmla="*/ 1206 h 1242"/>
                  <a:gd name="T64" fmla="*/ 1072 w 1098"/>
                  <a:gd name="T65" fmla="*/ 1104 h 1242"/>
                  <a:gd name="T66" fmla="*/ 1090 w 1098"/>
                  <a:gd name="T67" fmla="*/ 1002 h 1242"/>
                  <a:gd name="T68" fmla="*/ 1098 w 1098"/>
                  <a:gd name="T69" fmla="*/ 880 h 1242"/>
                  <a:gd name="T70" fmla="*/ 1096 w 1098"/>
                  <a:gd name="T71" fmla="*/ 782 h 1242"/>
                  <a:gd name="T72" fmla="*/ 1086 w 1098"/>
                  <a:gd name="T73" fmla="*/ 714 h 1242"/>
                  <a:gd name="T74" fmla="*/ 1072 w 1098"/>
                  <a:gd name="T75" fmla="*/ 646 h 1242"/>
                  <a:gd name="T76" fmla="*/ 1048 w 1098"/>
                  <a:gd name="T77" fmla="*/ 580 h 1242"/>
                  <a:gd name="T78" fmla="*/ 1018 w 1098"/>
                  <a:gd name="T79" fmla="*/ 514 h 1242"/>
                  <a:gd name="T80" fmla="*/ 978 w 1098"/>
                  <a:gd name="T81" fmla="*/ 452 h 1242"/>
                  <a:gd name="T82" fmla="*/ 956 w 1098"/>
                  <a:gd name="T83" fmla="*/ 422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8" h="1242">
                    <a:moveTo>
                      <a:pt x="956" y="422"/>
                    </a:moveTo>
                    <a:lnTo>
                      <a:pt x="956" y="422"/>
                    </a:lnTo>
                    <a:lnTo>
                      <a:pt x="930" y="394"/>
                    </a:lnTo>
                    <a:lnTo>
                      <a:pt x="900" y="366"/>
                    </a:lnTo>
                    <a:lnTo>
                      <a:pt x="870" y="340"/>
                    </a:lnTo>
                    <a:lnTo>
                      <a:pt x="838" y="314"/>
                    </a:lnTo>
                    <a:lnTo>
                      <a:pt x="804" y="290"/>
                    </a:lnTo>
                    <a:lnTo>
                      <a:pt x="768" y="266"/>
                    </a:lnTo>
                    <a:lnTo>
                      <a:pt x="732" y="244"/>
                    </a:lnTo>
                    <a:lnTo>
                      <a:pt x="694" y="224"/>
                    </a:lnTo>
                    <a:lnTo>
                      <a:pt x="656" y="204"/>
                    </a:lnTo>
                    <a:lnTo>
                      <a:pt x="616" y="186"/>
                    </a:lnTo>
                    <a:lnTo>
                      <a:pt x="536" y="150"/>
                    </a:lnTo>
                    <a:lnTo>
                      <a:pt x="456" y="120"/>
                    </a:lnTo>
                    <a:lnTo>
                      <a:pt x="378" y="94"/>
                    </a:lnTo>
                    <a:lnTo>
                      <a:pt x="304" y="70"/>
                    </a:lnTo>
                    <a:lnTo>
                      <a:pt x="232" y="50"/>
                    </a:lnTo>
                    <a:lnTo>
                      <a:pt x="168" y="34"/>
                    </a:lnTo>
                    <a:lnTo>
                      <a:pt x="112" y="22"/>
                    </a:lnTo>
                    <a:lnTo>
                      <a:pt x="3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4" y="114"/>
                    </a:lnTo>
                    <a:lnTo>
                      <a:pt x="6" y="170"/>
                    </a:lnTo>
                    <a:lnTo>
                      <a:pt x="12" y="236"/>
                    </a:lnTo>
                    <a:lnTo>
                      <a:pt x="20" y="310"/>
                    </a:lnTo>
                    <a:lnTo>
                      <a:pt x="30" y="388"/>
                    </a:lnTo>
                    <a:lnTo>
                      <a:pt x="44" y="470"/>
                    </a:lnTo>
                    <a:lnTo>
                      <a:pt x="60" y="554"/>
                    </a:lnTo>
                    <a:lnTo>
                      <a:pt x="80" y="638"/>
                    </a:lnTo>
                    <a:lnTo>
                      <a:pt x="92" y="680"/>
                    </a:lnTo>
                    <a:lnTo>
                      <a:pt x="106" y="720"/>
                    </a:lnTo>
                    <a:lnTo>
                      <a:pt x="120" y="762"/>
                    </a:lnTo>
                    <a:lnTo>
                      <a:pt x="136" y="802"/>
                    </a:lnTo>
                    <a:lnTo>
                      <a:pt x="152" y="840"/>
                    </a:lnTo>
                    <a:lnTo>
                      <a:pt x="170" y="878"/>
                    </a:lnTo>
                    <a:lnTo>
                      <a:pt x="190" y="914"/>
                    </a:lnTo>
                    <a:lnTo>
                      <a:pt x="212" y="948"/>
                    </a:lnTo>
                    <a:lnTo>
                      <a:pt x="234" y="980"/>
                    </a:lnTo>
                    <a:lnTo>
                      <a:pt x="258" y="1010"/>
                    </a:lnTo>
                    <a:lnTo>
                      <a:pt x="258" y="1010"/>
                    </a:lnTo>
                    <a:lnTo>
                      <a:pt x="284" y="1040"/>
                    </a:lnTo>
                    <a:lnTo>
                      <a:pt x="310" y="1066"/>
                    </a:lnTo>
                    <a:lnTo>
                      <a:pt x="338" y="1088"/>
                    </a:lnTo>
                    <a:lnTo>
                      <a:pt x="368" y="1110"/>
                    </a:lnTo>
                    <a:lnTo>
                      <a:pt x="398" y="1130"/>
                    </a:lnTo>
                    <a:lnTo>
                      <a:pt x="428" y="1148"/>
                    </a:lnTo>
                    <a:lnTo>
                      <a:pt x="460" y="1162"/>
                    </a:lnTo>
                    <a:lnTo>
                      <a:pt x="492" y="1176"/>
                    </a:lnTo>
                    <a:lnTo>
                      <a:pt x="524" y="1190"/>
                    </a:lnTo>
                    <a:lnTo>
                      <a:pt x="556" y="1200"/>
                    </a:lnTo>
                    <a:lnTo>
                      <a:pt x="588" y="1210"/>
                    </a:lnTo>
                    <a:lnTo>
                      <a:pt x="620" y="1218"/>
                    </a:lnTo>
                    <a:lnTo>
                      <a:pt x="684" y="1230"/>
                    </a:lnTo>
                    <a:lnTo>
                      <a:pt x="746" y="1236"/>
                    </a:lnTo>
                    <a:lnTo>
                      <a:pt x="806" y="1240"/>
                    </a:lnTo>
                    <a:lnTo>
                      <a:pt x="860" y="1242"/>
                    </a:lnTo>
                    <a:lnTo>
                      <a:pt x="910" y="1240"/>
                    </a:lnTo>
                    <a:lnTo>
                      <a:pt x="954" y="1238"/>
                    </a:lnTo>
                    <a:lnTo>
                      <a:pt x="1016" y="1232"/>
                    </a:lnTo>
                    <a:lnTo>
                      <a:pt x="1038" y="1228"/>
                    </a:lnTo>
                    <a:lnTo>
                      <a:pt x="1038" y="1228"/>
                    </a:lnTo>
                    <a:lnTo>
                      <a:pt x="1046" y="1206"/>
                    </a:lnTo>
                    <a:lnTo>
                      <a:pt x="1062" y="1146"/>
                    </a:lnTo>
                    <a:lnTo>
                      <a:pt x="1072" y="1104"/>
                    </a:lnTo>
                    <a:lnTo>
                      <a:pt x="1082" y="1056"/>
                    </a:lnTo>
                    <a:lnTo>
                      <a:pt x="1090" y="1002"/>
                    </a:lnTo>
                    <a:lnTo>
                      <a:pt x="1096" y="942"/>
                    </a:lnTo>
                    <a:lnTo>
                      <a:pt x="1098" y="880"/>
                    </a:lnTo>
                    <a:lnTo>
                      <a:pt x="1098" y="814"/>
                    </a:lnTo>
                    <a:lnTo>
                      <a:pt x="1096" y="782"/>
                    </a:lnTo>
                    <a:lnTo>
                      <a:pt x="1092" y="748"/>
                    </a:lnTo>
                    <a:lnTo>
                      <a:pt x="1086" y="714"/>
                    </a:lnTo>
                    <a:lnTo>
                      <a:pt x="1080" y="680"/>
                    </a:lnTo>
                    <a:lnTo>
                      <a:pt x="1072" y="646"/>
                    </a:lnTo>
                    <a:lnTo>
                      <a:pt x="1060" y="612"/>
                    </a:lnTo>
                    <a:lnTo>
                      <a:pt x="1048" y="580"/>
                    </a:lnTo>
                    <a:lnTo>
                      <a:pt x="1034" y="546"/>
                    </a:lnTo>
                    <a:lnTo>
                      <a:pt x="1018" y="514"/>
                    </a:lnTo>
                    <a:lnTo>
                      <a:pt x="1000" y="482"/>
                    </a:lnTo>
                    <a:lnTo>
                      <a:pt x="978" y="452"/>
                    </a:lnTo>
                    <a:lnTo>
                      <a:pt x="956" y="422"/>
                    </a:lnTo>
                    <a:lnTo>
                      <a:pt x="956" y="4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1524000" y="2544382"/>
                <a:ext cx="1408875" cy="1685763"/>
              </a:xfrm>
              <a:custGeom>
                <a:avLst/>
                <a:gdLst>
                  <a:gd name="T0" fmla="*/ 580 w 1038"/>
                  <a:gd name="T1" fmla="*/ 686 h 1242"/>
                  <a:gd name="T2" fmla="*/ 496 w 1038"/>
                  <a:gd name="T3" fmla="*/ 538 h 1242"/>
                  <a:gd name="T4" fmla="*/ 402 w 1038"/>
                  <a:gd name="T5" fmla="*/ 404 h 1242"/>
                  <a:gd name="T6" fmla="*/ 306 w 1038"/>
                  <a:gd name="T7" fmla="*/ 288 h 1242"/>
                  <a:gd name="T8" fmla="*/ 214 w 1038"/>
                  <a:gd name="T9" fmla="*/ 188 h 1242"/>
                  <a:gd name="T10" fmla="*/ 130 w 1038"/>
                  <a:gd name="T11" fmla="*/ 108 h 1242"/>
                  <a:gd name="T12" fmla="*/ 18 w 1038"/>
                  <a:gd name="T13" fmla="*/ 12 h 1242"/>
                  <a:gd name="T14" fmla="*/ 0 w 1038"/>
                  <a:gd name="T15" fmla="*/ 0 h 1242"/>
                  <a:gd name="T16" fmla="*/ 4 w 1038"/>
                  <a:gd name="T17" fmla="*/ 114 h 1242"/>
                  <a:gd name="T18" fmla="*/ 12 w 1038"/>
                  <a:gd name="T19" fmla="*/ 236 h 1242"/>
                  <a:gd name="T20" fmla="*/ 30 w 1038"/>
                  <a:gd name="T21" fmla="*/ 388 h 1242"/>
                  <a:gd name="T22" fmla="*/ 60 w 1038"/>
                  <a:gd name="T23" fmla="*/ 554 h 1242"/>
                  <a:gd name="T24" fmla="*/ 92 w 1038"/>
                  <a:gd name="T25" fmla="*/ 680 h 1242"/>
                  <a:gd name="T26" fmla="*/ 120 w 1038"/>
                  <a:gd name="T27" fmla="*/ 762 h 1242"/>
                  <a:gd name="T28" fmla="*/ 152 w 1038"/>
                  <a:gd name="T29" fmla="*/ 840 h 1242"/>
                  <a:gd name="T30" fmla="*/ 190 w 1038"/>
                  <a:gd name="T31" fmla="*/ 914 h 1242"/>
                  <a:gd name="T32" fmla="*/ 234 w 1038"/>
                  <a:gd name="T33" fmla="*/ 980 h 1242"/>
                  <a:gd name="T34" fmla="*/ 258 w 1038"/>
                  <a:gd name="T35" fmla="*/ 1010 h 1242"/>
                  <a:gd name="T36" fmla="*/ 310 w 1038"/>
                  <a:gd name="T37" fmla="*/ 1066 h 1242"/>
                  <a:gd name="T38" fmla="*/ 368 w 1038"/>
                  <a:gd name="T39" fmla="*/ 1110 h 1242"/>
                  <a:gd name="T40" fmla="*/ 428 w 1038"/>
                  <a:gd name="T41" fmla="*/ 1148 h 1242"/>
                  <a:gd name="T42" fmla="*/ 492 w 1038"/>
                  <a:gd name="T43" fmla="*/ 1176 h 1242"/>
                  <a:gd name="T44" fmla="*/ 556 w 1038"/>
                  <a:gd name="T45" fmla="*/ 1200 h 1242"/>
                  <a:gd name="T46" fmla="*/ 620 w 1038"/>
                  <a:gd name="T47" fmla="*/ 1218 h 1242"/>
                  <a:gd name="T48" fmla="*/ 746 w 1038"/>
                  <a:gd name="T49" fmla="*/ 1236 h 1242"/>
                  <a:gd name="T50" fmla="*/ 860 w 1038"/>
                  <a:gd name="T51" fmla="*/ 1242 h 1242"/>
                  <a:gd name="T52" fmla="*/ 954 w 1038"/>
                  <a:gd name="T53" fmla="*/ 1238 h 1242"/>
                  <a:gd name="T54" fmla="*/ 1038 w 1038"/>
                  <a:gd name="T55" fmla="*/ 1228 h 1242"/>
                  <a:gd name="T56" fmla="*/ 1026 w 1038"/>
                  <a:gd name="T57" fmla="*/ 1222 h 1242"/>
                  <a:gd name="T58" fmla="*/ 974 w 1038"/>
                  <a:gd name="T59" fmla="*/ 1186 h 1242"/>
                  <a:gd name="T60" fmla="*/ 918 w 1038"/>
                  <a:gd name="T61" fmla="*/ 1142 h 1242"/>
                  <a:gd name="T62" fmla="*/ 852 w 1038"/>
                  <a:gd name="T63" fmla="*/ 1078 h 1242"/>
                  <a:gd name="T64" fmla="*/ 778 w 1038"/>
                  <a:gd name="T65" fmla="*/ 996 h 1242"/>
                  <a:gd name="T66" fmla="*/ 700 w 1038"/>
                  <a:gd name="T67" fmla="*/ 890 h 1242"/>
                  <a:gd name="T68" fmla="*/ 620 w 1038"/>
                  <a:gd name="T69" fmla="*/ 760 h 1242"/>
                  <a:gd name="T70" fmla="*/ 580 w 1038"/>
                  <a:gd name="T71" fmla="*/ 686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8" h="1242">
                    <a:moveTo>
                      <a:pt x="580" y="686"/>
                    </a:moveTo>
                    <a:lnTo>
                      <a:pt x="580" y="686"/>
                    </a:lnTo>
                    <a:lnTo>
                      <a:pt x="540" y="610"/>
                    </a:lnTo>
                    <a:lnTo>
                      <a:pt x="496" y="538"/>
                    </a:lnTo>
                    <a:lnTo>
                      <a:pt x="450" y="470"/>
                    </a:lnTo>
                    <a:lnTo>
                      <a:pt x="402" y="404"/>
                    </a:lnTo>
                    <a:lnTo>
                      <a:pt x="354" y="344"/>
                    </a:lnTo>
                    <a:lnTo>
                      <a:pt x="306" y="288"/>
                    </a:lnTo>
                    <a:lnTo>
                      <a:pt x="258" y="234"/>
                    </a:lnTo>
                    <a:lnTo>
                      <a:pt x="214" y="188"/>
                    </a:lnTo>
                    <a:lnTo>
                      <a:pt x="170" y="146"/>
                    </a:lnTo>
                    <a:lnTo>
                      <a:pt x="130" y="108"/>
                    </a:lnTo>
                    <a:lnTo>
                      <a:pt x="62" y="48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4" y="114"/>
                    </a:lnTo>
                    <a:lnTo>
                      <a:pt x="6" y="170"/>
                    </a:lnTo>
                    <a:lnTo>
                      <a:pt x="12" y="236"/>
                    </a:lnTo>
                    <a:lnTo>
                      <a:pt x="20" y="310"/>
                    </a:lnTo>
                    <a:lnTo>
                      <a:pt x="30" y="388"/>
                    </a:lnTo>
                    <a:lnTo>
                      <a:pt x="44" y="470"/>
                    </a:lnTo>
                    <a:lnTo>
                      <a:pt x="60" y="554"/>
                    </a:lnTo>
                    <a:lnTo>
                      <a:pt x="80" y="638"/>
                    </a:lnTo>
                    <a:lnTo>
                      <a:pt x="92" y="680"/>
                    </a:lnTo>
                    <a:lnTo>
                      <a:pt x="106" y="720"/>
                    </a:lnTo>
                    <a:lnTo>
                      <a:pt x="120" y="762"/>
                    </a:lnTo>
                    <a:lnTo>
                      <a:pt x="136" y="802"/>
                    </a:lnTo>
                    <a:lnTo>
                      <a:pt x="152" y="840"/>
                    </a:lnTo>
                    <a:lnTo>
                      <a:pt x="170" y="878"/>
                    </a:lnTo>
                    <a:lnTo>
                      <a:pt x="190" y="914"/>
                    </a:lnTo>
                    <a:lnTo>
                      <a:pt x="212" y="948"/>
                    </a:lnTo>
                    <a:lnTo>
                      <a:pt x="234" y="980"/>
                    </a:lnTo>
                    <a:lnTo>
                      <a:pt x="258" y="1010"/>
                    </a:lnTo>
                    <a:lnTo>
                      <a:pt x="258" y="1010"/>
                    </a:lnTo>
                    <a:lnTo>
                      <a:pt x="284" y="1040"/>
                    </a:lnTo>
                    <a:lnTo>
                      <a:pt x="310" y="1066"/>
                    </a:lnTo>
                    <a:lnTo>
                      <a:pt x="338" y="1088"/>
                    </a:lnTo>
                    <a:lnTo>
                      <a:pt x="368" y="1110"/>
                    </a:lnTo>
                    <a:lnTo>
                      <a:pt x="398" y="1130"/>
                    </a:lnTo>
                    <a:lnTo>
                      <a:pt x="428" y="1148"/>
                    </a:lnTo>
                    <a:lnTo>
                      <a:pt x="460" y="1162"/>
                    </a:lnTo>
                    <a:lnTo>
                      <a:pt x="492" y="1176"/>
                    </a:lnTo>
                    <a:lnTo>
                      <a:pt x="524" y="1190"/>
                    </a:lnTo>
                    <a:lnTo>
                      <a:pt x="556" y="1200"/>
                    </a:lnTo>
                    <a:lnTo>
                      <a:pt x="588" y="1210"/>
                    </a:lnTo>
                    <a:lnTo>
                      <a:pt x="620" y="1218"/>
                    </a:lnTo>
                    <a:lnTo>
                      <a:pt x="684" y="1230"/>
                    </a:lnTo>
                    <a:lnTo>
                      <a:pt x="746" y="1236"/>
                    </a:lnTo>
                    <a:lnTo>
                      <a:pt x="806" y="1240"/>
                    </a:lnTo>
                    <a:lnTo>
                      <a:pt x="860" y="1242"/>
                    </a:lnTo>
                    <a:lnTo>
                      <a:pt x="910" y="1240"/>
                    </a:lnTo>
                    <a:lnTo>
                      <a:pt x="954" y="1238"/>
                    </a:lnTo>
                    <a:lnTo>
                      <a:pt x="1016" y="1232"/>
                    </a:lnTo>
                    <a:lnTo>
                      <a:pt x="1038" y="1228"/>
                    </a:lnTo>
                    <a:lnTo>
                      <a:pt x="1038" y="1228"/>
                    </a:lnTo>
                    <a:lnTo>
                      <a:pt x="1026" y="1222"/>
                    </a:lnTo>
                    <a:lnTo>
                      <a:pt x="996" y="1202"/>
                    </a:lnTo>
                    <a:lnTo>
                      <a:pt x="974" y="1186"/>
                    </a:lnTo>
                    <a:lnTo>
                      <a:pt x="948" y="1166"/>
                    </a:lnTo>
                    <a:lnTo>
                      <a:pt x="918" y="1142"/>
                    </a:lnTo>
                    <a:lnTo>
                      <a:pt x="886" y="1112"/>
                    </a:lnTo>
                    <a:lnTo>
                      <a:pt x="852" y="1078"/>
                    </a:lnTo>
                    <a:lnTo>
                      <a:pt x="816" y="1040"/>
                    </a:lnTo>
                    <a:lnTo>
                      <a:pt x="778" y="996"/>
                    </a:lnTo>
                    <a:lnTo>
                      <a:pt x="740" y="946"/>
                    </a:lnTo>
                    <a:lnTo>
                      <a:pt x="700" y="890"/>
                    </a:lnTo>
                    <a:lnTo>
                      <a:pt x="660" y="828"/>
                    </a:lnTo>
                    <a:lnTo>
                      <a:pt x="620" y="760"/>
                    </a:lnTo>
                    <a:lnTo>
                      <a:pt x="580" y="686"/>
                    </a:lnTo>
                    <a:lnTo>
                      <a:pt x="580" y="6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2" name="Group 71"/>
            <p:cNvGrpSpPr>
              <a:grpSpLocks/>
            </p:cNvGrpSpPr>
            <p:nvPr/>
          </p:nvGrpSpPr>
          <p:grpSpPr bwMode="auto">
            <a:xfrm>
              <a:off x="2595563" y="2374901"/>
              <a:ext cx="1490662" cy="1685925"/>
              <a:chOff x="4119153" y="2544382"/>
              <a:chExt cx="1490312" cy="1685763"/>
            </a:xfrm>
          </p:grpSpPr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4119153" y="2544382"/>
                <a:ext cx="1490312" cy="1685763"/>
              </a:xfrm>
              <a:custGeom>
                <a:avLst/>
                <a:gdLst>
                  <a:gd name="T0" fmla="*/ 142 w 1098"/>
                  <a:gd name="T1" fmla="*/ 422 h 1242"/>
                  <a:gd name="T2" fmla="*/ 198 w 1098"/>
                  <a:gd name="T3" fmla="*/ 366 h 1242"/>
                  <a:gd name="T4" fmla="*/ 260 w 1098"/>
                  <a:gd name="T5" fmla="*/ 314 h 1242"/>
                  <a:gd name="T6" fmla="*/ 330 w 1098"/>
                  <a:gd name="T7" fmla="*/ 266 h 1242"/>
                  <a:gd name="T8" fmla="*/ 404 w 1098"/>
                  <a:gd name="T9" fmla="*/ 224 h 1242"/>
                  <a:gd name="T10" fmla="*/ 482 w 1098"/>
                  <a:gd name="T11" fmla="*/ 186 h 1242"/>
                  <a:gd name="T12" fmla="*/ 640 w 1098"/>
                  <a:gd name="T13" fmla="*/ 120 h 1242"/>
                  <a:gd name="T14" fmla="*/ 794 w 1098"/>
                  <a:gd name="T15" fmla="*/ 70 h 1242"/>
                  <a:gd name="T16" fmla="*/ 930 w 1098"/>
                  <a:gd name="T17" fmla="*/ 34 h 1242"/>
                  <a:gd name="T18" fmla="*/ 1068 w 1098"/>
                  <a:gd name="T19" fmla="*/ 4 h 1242"/>
                  <a:gd name="T20" fmla="*/ 1098 w 1098"/>
                  <a:gd name="T21" fmla="*/ 0 h 1242"/>
                  <a:gd name="T22" fmla="*/ 1094 w 1098"/>
                  <a:gd name="T23" fmla="*/ 114 h 1242"/>
                  <a:gd name="T24" fmla="*/ 1086 w 1098"/>
                  <a:gd name="T25" fmla="*/ 236 h 1242"/>
                  <a:gd name="T26" fmla="*/ 1068 w 1098"/>
                  <a:gd name="T27" fmla="*/ 388 h 1242"/>
                  <a:gd name="T28" fmla="*/ 1038 w 1098"/>
                  <a:gd name="T29" fmla="*/ 554 h 1242"/>
                  <a:gd name="T30" fmla="*/ 1006 w 1098"/>
                  <a:gd name="T31" fmla="*/ 680 h 1242"/>
                  <a:gd name="T32" fmla="*/ 978 w 1098"/>
                  <a:gd name="T33" fmla="*/ 762 h 1242"/>
                  <a:gd name="T34" fmla="*/ 946 w 1098"/>
                  <a:gd name="T35" fmla="*/ 840 h 1242"/>
                  <a:gd name="T36" fmla="*/ 908 w 1098"/>
                  <a:gd name="T37" fmla="*/ 914 h 1242"/>
                  <a:gd name="T38" fmla="*/ 864 w 1098"/>
                  <a:gd name="T39" fmla="*/ 980 h 1242"/>
                  <a:gd name="T40" fmla="*/ 840 w 1098"/>
                  <a:gd name="T41" fmla="*/ 1010 h 1242"/>
                  <a:gd name="T42" fmla="*/ 788 w 1098"/>
                  <a:gd name="T43" fmla="*/ 1066 h 1242"/>
                  <a:gd name="T44" fmla="*/ 730 w 1098"/>
                  <a:gd name="T45" fmla="*/ 1110 h 1242"/>
                  <a:gd name="T46" fmla="*/ 670 w 1098"/>
                  <a:gd name="T47" fmla="*/ 1148 h 1242"/>
                  <a:gd name="T48" fmla="*/ 606 w 1098"/>
                  <a:gd name="T49" fmla="*/ 1176 h 1242"/>
                  <a:gd name="T50" fmla="*/ 542 w 1098"/>
                  <a:gd name="T51" fmla="*/ 1200 h 1242"/>
                  <a:gd name="T52" fmla="*/ 478 w 1098"/>
                  <a:gd name="T53" fmla="*/ 1218 h 1242"/>
                  <a:gd name="T54" fmla="*/ 352 w 1098"/>
                  <a:gd name="T55" fmla="*/ 1236 h 1242"/>
                  <a:gd name="T56" fmla="*/ 238 w 1098"/>
                  <a:gd name="T57" fmla="*/ 1242 h 1242"/>
                  <a:gd name="T58" fmla="*/ 144 w 1098"/>
                  <a:gd name="T59" fmla="*/ 1238 h 1242"/>
                  <a:gd name="T60" fmla="*/ 60 w 1098"/>
                  <a:gd name="T61" fmla="*/ 1228 h 1242"/>
                  <a:gd name="T62" fmla="*/ 52 w 1098"/>
                  <a:gd name="T63" fmla="*/ 1206 h 1242"/>
                  <a:gd name="T64" fmla="*/ 26 w 1098"/>
                  <a:gd name="T65" fmla="*/ 1104 h 1242"/>
                  <a:gd name="T66" fmla="*/ 8 w 1098"/>
                  <a:gd name="T67" fmla="*/ 1002 h 1242"/>
                  <a:gd name="T68" fmla="*/ 0 w 1098"/>
                  <a:gd name="T69" fmla="*/ 880 h 1242"/>
                  <a:gd name="T70" fmla="*/ 2 w 1098"/>
                  <a:gd name="T71" fmla="*/ 782 h 1242"/>
                  <a:gd name="T72" fmla="*/ 12 w 1098"/>
                  <a:gd name="T73" fmla="*/ 714 h 1242"/>
                  <a:gd name="T74" fmla="*/ 26 w 1098"/>
                  <a:gd name="T75" fmla="*/ 646 h 1242"/>
                  <a:gd name="T76" fmla="*/ 50 w 1098"/>
                  <a:gd name="T77" fmla="*/ 580 h 1242"/>
                  <a:gd name="T78" fmla="*/ 80 w 1098"/>
                  <a:gd name="T79" fmla="*/ 514 h 1242"/>
                  <a:gd name="T80" fmla="*/ 120 w 1098"/>
                  <a:gd name="T81" fmla="*/ 452 h 1242"/>
                  <a:gd name="T82" fmla="*/ 142 w 1098"/>
                  <a:gd name="T83" fmla="*/ 422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8" h="1242">
                    <a:moveTo>
                      <a:pt x="142" y="422"/>
                    </a:moveTo>
                    <a:lnTo>
                      <a:pt x="142" y="422"/>
                    </a:lnTo>
                    <a:lnTo>
                      <a:pt x="168" y="394"/>
                    </a:lnTo>
                    <a:lnTo>
                      <a:pt x="198" y="366"/>
                    </a:lnTo>
                    <a:lnTo>
                      <a:pt x="228" y="340"/>
                    </a:lnTo>
                    <a:lnTo>
                      <a:pt x="260" y="314"/>
                    </a:lnTo>
                    <a:lnTo>
                      <a:pt x="294" y="290"/>
                    </a:lnTo>
                    <a:lnTo>
                      <a:pt x="330" y="266"/>
                    </a:lnTo>
                    <a:lnTo>
                      <a:pt x="366" y="244"/>
                    </a:lnTo>
                    <a:lnTo>
                      <a:pt x="404" y="224"/>
                    </a:lnTo>
                    <a:lnTo>
                      <a:pt x="442" y="204"/>
                    </a:lnTo>
                    <a:lnTo>
                      <a:pt x="482" y="186"/>
                    </a:lnTo>
                    <a:lnTo>
                      <a:pt x="562" y="150"/>
                    </a:lnTo>
                    <a:lnTo>
                      <a:pt x="640" y="120"/>
                    </a:lnTo>
                    <a:lnTo>
                      <a:pt x="720" y="94"/>
                    </a:lnTo>
                    <a:lnTo>
                      <a:pt x="794" y="70"/>
                    </a:lnTo>
                    <a:lnTo>
                      <a:pt x="866" y="50"/>
                    </a:lnTo>
                    <a:lnTo>
                      <a:pt x="930" y="34"/>
                    </a:lnTo>
                    <a:lnTo>
                      <a:pt x="986" y="22"/>
                    </a:lnTo>
                    <a:lnTo>
                      <a:pt x="1068" y="4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30"/>
                    </a:lnTo>
                    <a:lnTo>
                      <a:pt x="1094" y="114"/>
                    </a:lnTo>
                    <a:lnTo>
                      <a:pt x="1090" y="170"/>
                    </a:lnTo>
                    <a:lnTo>
                      <a:pt x="1086" y="236"/>
                    </a:lnTo>
                    <a:lnTo>
                      <a:pt x="1078" y="310"/>
                    </a:lnTo>
                    <a:lnTo>
                      <a:pt x="1068" y="388"/>
                    </a:lnTo>
                    <a:lnTo>
                      <a:pt x="1054" y="470"/>
                    </a:lnTo>
                    <a:lnTo>
                      <a:pt x="1038" y="554"/>
                    </a:lnTo>
                    <a:lnTo>
                      <a:pt x="1018" y="638"/>
                    </a:lnTo>
                    <a:lnTo>
                      <a:pt x="1006" y="680"/>
                    </a:lnTo>
                    <a:lnTo>
                      <a:pt x="992" y="720"/>
                    </a:lnTo>
                    <a:lnTo>
                      <a:pt x="978" y="762"/>
                    </a:lnTo>
                    <a:lnTo>
                      <a:pt x="962" y="802"/>
                    </a:lnTo>
                    <a:lnTo>
                      <a:pt x="946" y="840"/>
                    </a:lnTo>
                    <a:lnTo>
                      <a:pt x="928" y="878"/>
                    </a:lnTo>
                    <a:lnTo>
                      <a:pt x="908" y="914"/>
                    </a:lnTo>
                    <a:lnTo>
                      <a:pt x="886" y="948"/>
                    </a:lnTo>
                    <a:lnTo>
                      <a:pt x="864" y="980"/>
                    </a:lnTo>
                    <a:lnTo>
                      <a:pt x="840" y="1010"/>
                    </a:lnTo>
                    <a:lnTo>
                      <a:pt x="840" y="1010"/>
                    </a:lnTo>
                    <a:lnTo>
                      <a:pt x="814" y="1040"/>
                    </a:lnTo>
                    <a:lnTo>
                      <a:pt x="788" y="1066"/>
                    </a:lnTo>
                    <a:lnTo>
                      <a:pt x="760" y="1088"/>
                    </a:lnTo>
                    <a:lnTo>
                      <a:pt x="730" y="1110"/>
                    </a:lnTo>
                    <a:lnTo>
                      <a:pt x="700" y="1130"/>
                    </a:lnTo>
                    <a:lnTo>
                      <a:pt x="670" y="1148"/>
                    </a:lnTo>
                    <a:lnTo>
                      <a:pt x="638" y="1162"/>
                    </a:lnTo>
                    <a:lnTo>
                      <a:pt x="606" y="1176"/>
                    </a:lnTo>
                    <a:lnTo>
                      <a:pt x="574" y="1190"/>
                    </a:lnTo>
                    <a:lnTo>
                      <a:pt x="542" y="1200"/>
                    </a:lnTo>
                    <a:lnTo>
                      <a:pt x="510" y="1210"/>
                    </a:lnTo>
                    <a:lnTo>
                      <a:pt x="478" y="1218"/>
                    </a:lnTo>
                    <a:lnTo>
                      <a:pt x="414" y="1230"/>
                    </a:lnTo>
                    <a:lnTo>
                      <a:pt x="352" y="1236"/>
                    </a:lnTo>
                    <a:lnTo>
                      <a:pt x="292" y="1240"/>
                    </a:lnTo>
                    <a:lnTo>
                      <a:pt x="238" y="1242"/>
                    </a:lnTo>
                    <a:lnTo>
                      <a:pt x="188" y="1240"/>
                    </a:lnTo>
                    <a:lnTo>
                      <a:pt x="144" y="1238"/>
                    </a:lnTo>
                    <a:lnTo>
                      <a:pt x="82" y="1232"/>
                    </a:lnTo>
                    <a:lnTo>
                      <a:pt x="60" y="1228"/>
                    </a:lnTo>
                    <a:lnTo>
                      <a:pt x="60" y="1228"/>
                    </a:lnTo>
                    <a:lnTo>
                      <a:pt x="52" y="1206"/>
                    </a:lnTo>
                    <a:lnTo>
                      <a:pt x="36" y="1146"/>
                    </a:lnTo>
                    <a:lnTo>
                      <a:pt x="26" y="1104"/>
                    </a:lnTo>
                    <a:lnTo>
                      <a:pt x="16" y="1056"/>
                    </a:lnTo>
                    <a:lnTo>
                      <a:pt x="8" y="1002"/>
                    </a:lnTo>
                    <a:lnTo>
                      <a:pt x="2" y="942"/>
                    </a:lnTo>
                    <a:lnTo>
                      <a:pt x="0" y="880"/>
                    </a:lnTo>
                    <a:lnTo>
                      <a:pt x="0" y="814"/>
                    </a:lnTo>
                    <a:lnTo>
                      <a:pt x="2" y="782"/>
                    </a:lnTo>
                    <a:lnTo>
                      <a:pt x="6" y="748"/>
                    </a:lnTo>
                    <a:lnTo>
                      <a:pt x="12" y="714"/>
                    </a:lnTo>
                    <a:lnTo>
                      <a:pt x="18" y="680"/>
                    </a:lnTo>
                    <a:lnTo>
                      <a:pt x="26" y="646"/>
                    </a:lnTo>
                    <a:lnTo>
                      <a:pt x="38" y="612"/>
                    </a:lnTo>
                    <a:lnTo>
                      <a:pt x="50" y="580"/>
                    </a:lnTo>
                    <a:lnTo>
                      <a:pt x="64" y="546"/>
                    </a:lnTo>
                    <a:lnTo>
                      <a:pt x="80" y="514"/>
                    </a:lnTo>
                    <a:lnTo>
                      <a:pt x="98" y="482"/>
                    </a:lnTo>
                    <a:lnTo>
                      <a:pt x="120" y="452"/>
                    </a:lnTo>
                    <a:lnTo>
                      <a:pt x="142" y="422"/>
                    </a:lnTo>
                    <a:lnTo>
                      <a:pt x="142" y="4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4200590" y="2544382"/>
                <a:ext cx="1408875" cy="1685763"/>
              </a:xfrm>
              <a:custGeom>
                <a:avLst/>
                <a:gdLst>
                  <a:gd name="T0" fmla="*/ 458 w 1038"/>
                  <a:gd name="T1" fmla="*/ 686 h 1242"/>
                  <a:gd name="T2" fmla="*/ 542 w 1038"/>
                  <a:gd name="T3" fmla="*/ 538 h 1242"/>
                  <a:gd name="T4" fmla="*/ 636 w 1038"/>
                  <a:gd name="T5" fmla="*/ 404 h 1242"/>
                  <a:gd name="T6" fmla="*/ 732 w 1038"/>
                  <a:gd name="T7" fmla="*/ 288 h 1242"/>
                  <a:gd name="T8" fmla="*/ 824 w 1038"/>
                  <a:gd name="T9" fmla="*/ 188 h 1242"/>
                  <a:gd name="T10" fmla="*/ 908 w 1038"/>
                  <a:gd name="T11" fmla="*/ 108 h 1242"/>
                  <a:gd name="T12" fmla="*/ 1020 w 1038"/>
                  <a:gd name="T13" fmla="*/ 12 h 1242"/>
                  <a:gd name="T14" fmla="*/ 1038 w 1038"/>
                  <a:gd name="T15" fmla="*/ 0 h 1242"/>
                  <a:gd name="T16" fmla="*/ 1034 w 1038"/>
                  <a:gd name="T17" fmla="*/ 114 h 1242"/>
                  <a:gd name="T18" fmla="*/ 1026 w 1038"/>
                  <a:gd name="T19" fmla="*/ 236 h 1242"/>
                  <a:gd name="T20" fmla="*/ 1008 w 1038"/>
                  <a:gd name="T21" fmla="*/ 388 h 1242"/>
                  <a:gd name="T22" fmla="*/ 978 w 1038"/>
                  <a:gd name="T23" fmla="*/ 554 h 1242"/>
                  <a:gd name="T24" fmla="*/ 946 w 1038"/>
                  <a:gd name="T25" fmla="*/ 680 h 1242"/>
                  <a:gd name="T26" fmla="*/ 918 w 1038"/>
                  <a:gd name="T27" fmla="*/ 762 h 1242"/>
                  <a:gd name="T28" fmla="*/ 886 w 1038"/>
                  <a:gd name="T29" fmla="*/ 840 h 1242"/>
                  <a:gd name="T30" fmla="*/ 848 w 1038"/>
                  <a:gd name="T31" fmla="*/ 914 h 1242"/>
                  <a:gd name="T32" fmla="*/ 804 w 1038"/>
                  <a:gd name="T33" fmla="*/ 980 h 1242"/>
                  <a:gd name="T34" fmla="*/ 780 w 1038"/>
                  <a:gd name="T35" fmla="*/ 1010 h 1242"/>
                  <a:gd name="T36" fmla="*/ 728 w 1038"/>
                  <a:gd name="T37" fmla="*/ 1066 h 1242"/>
                  <a:gd name="T38" fmla="*/ 670 w 1038"/>
                  <a:gd name="T39" fmla="*/ 1110 h 1242"/>
                  <a:gd name="T40" fmla="*/ 610 w 1038"/>
                  <a:gd name="T41" fmla="*/ 1148 h 1242"/>
                  <a:gd name="T42" fmla="*/ 546 w 1038"/>
                  <a:gd name="T43" fmla="*/ 1176 h 1242"/>
                  <a:gd name="T44" fmla="*/ 482 w 1038"/>
                  <a:gd name="T45" fmla="*/ 1200 h 1242"/>
                  <a:gd name="T46" fmla="*/ 418 w 1038"/>
                  <a:gd name="T47" fmla="*/ 1218 h 1242"/>
                  <a:gd name="T48" fmla="*/ 292 w 1038"/>
                  <a:gd name="T49" fmla="*/ 1236 h 1242"/>
                  <a:gd name="T50" fmla="*/ 178 w 1038"/>
                  <a:gd name="T51" fmla="*/ 1242 h 1242"/>
                  <a:gd name="T52" fmla="*/ 84 w 1038"/>
                  <a:gd name="T53" fmla="*/ 1238 h 1242"/>
                  <a:gd name="T54" fmla="*/ 0 w 1038"/>
                  <a:gd name="T55" fmla="*/ 1228 h 1242"/>
                  <a:gd name="T56" fmla="*/ 12 w 1038"/>
                  <a:gd name="T57" fmla="*/ 1222 h 1242"/>
                  <a:gd name="T58" fmla="*/ 64 w 1038"/>
                  <a:gd name="T59" fmla="*/ 1186 h 1242"/>
                  <a:gd name="T60" fmla="*/ 120 w 1038"/>
                  <a:gd name="T61" fmla="*/ 1142 h 1242"/>
                  <a:gd name="T62" fmla="*/ 186 w 1038"/>
                  <a:gd name="T63" fmla="*/ 1078 h 1242"/>
                  <a:gd name="T64" fmla="*/ 260 w 1038"/>
                  <a:gd name="T65" fmla="*/ 996 h 1242"/>
                  <a:gd name="T66" fmla="*/ 338 w 1038"/>
                  <a:gd name="T67" fmla="*/ 890 h 1242"/>
                  <a:gd name="T68" fmla="*/ 418 w 1038"/>
                  <a:gd name="T69" fmla="*/ 760 h 1242"/>
                  <a:gd name="T70" fmla="*/ 458 w 1038"/>
                  <a:gd name="T71" fmla="*/ 686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8" h="1242">
                    <a:moveTo>
                      <a:pt x="458" y="686"/>
                    </a:moveTo>
                    <a:lnTo>
                      <a:pt x="458" y="686"/>
                    </a:lnTo>
                    <a:lnTo>
                      <a:pt x="498" y="610"/>
                    </a:lnTo>
                    <a:lnTo>
                      <a:pt x="542" y="538"/>
                    </a:lnTo>
                    <a:lnTo>
                      <a:pt x="588" y="470"/>
                    </a:lnTo>
                    <a:lnTo>
                      <a:pt x="636" y="404"/>
                    </a:lnTo>
                    <a:lnTo>
                      <a:pt x="684" y="344"/>
                    </a:lnTo>
                    <a:lnTo>
                      <a:pt x="732" y="288"/>
                    </a:lnTo>
                    <a:lnTo>
                      <a:pt x="778" y="234"/>
                    </a:lnTo>
                    <a:lnTo>
                      <a:pt x="824" y="188"/>
                    </a:lnTo>
                    <a:lnTo>
                      <a:pt x="868" y="146"/>
                    </a:lnTo>
                    <a:lnTo>
                      <a:pt x="908" y="108"/>
                    </a:lnTo>
                    <a:lnTo>
                      <a:pt x="976" y="48"/>
                    </a:lnTo>
                    <a:lnTo>
                      <a:pt x="1020" y="12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30"/>
                    </a:lnTo>
                    <a:lnTo>
                      <a:pt x="1034" y="114"/>
                    </a:lnTo>
                    <a:lnTo>
                      <a:pt x="1030" y="170"/>
                    </a:lnTo>
                    <a:lnTo>
                      <a:pt x="1026" y="236"/>
                    </a:lnTo>
                    <a:lnTo>
                      <a:pt x="1018" y="310"/>
                    </a:lnTo>
                    <a:lnTo>
                      <a:pt x="1008" y="388"/>
                    </a:lnTo>
                    <a:lnTo>
                      <a:pt x="994" y="470"/>
                    </a:lnTo>
                    <a:lnTo>
                      <a:pt x="978" y="554"/>
                    </a:lnTo>
                    <a:lnTo>
                      <a:pt x="958" y="638"/>
                    </a:lnTo>
                    <a:lnTo>
                      <a:pt x="946" y="680"/>
                    </a:lnTo>
                    <a:lnTo>
                      <a:pt x="932" y="720"/>
                    </a:lnTo>
                    <a:lnTo>
                      <a:pt x="918" y="762"/>
                    </a:lnTo>
                    <a:lnTo>
                      <a:pt x="902" y="802"/>
                    </a:lnTo>
                    <a:lnTo>
                      <a:pt x="886" y="840"/>
                    </a:lnTo>
                    <a:lnTo>
                      <a:pt x="868" y="878"/>
                    </a:lnTo>
                    <a:lnTo>
                      <a:pt x="848" y="914"/>
                    </a:lnTo>
                    <a:lnTo>
                      <a:pt x="826" y="948"/>
                    </a:lnTo>
                    <a:lnTo>
                      <a:pt x="804" y="980"/>
                    </a:lnTo>
                    <a:lnTo>
                      <a:pt x="780" y="1010"/>
                    </a:lnTo>
                    <a:lnTo>
                      <a:pt x="780" y="1010"/>
                    </a:lnTo>
                    <a:lnTo>
                      <a:pt x="754" y="1040"/>
                    </a:lnTo>
                    <a:lnTo>
                      <a:pt x="728" y="1066"/>
                    </a:lnTo>
                    <a:lnTo>
                      <a:pt x="700" y="1088"/>
                    </a:lnTo>
                    <a:lnTo>
                      <a:pt x="670" y="1110"/>
                    </a:lnTo>
                    <a:lnTo>
                      <a:pt x="640" y="1130"/>
                    </a:lnTo>
                    <a:lnTo>
                      <a:pt x="610" y="1148"/>
                    </a:lnTo>
                    <a:lnTo>
                      <a:pt x="578" y="1162"/>
                    </a:lnTo>
                    <a:lnTo>
                      <a:pt x="546" y="1176"/>
                    </a:lnTo>
                    <a:lnTo>
                      <a:pt x="514" y="1190"/>
                    </a:lnTo>
                    <a:lnTo>
                      <a:pt x="482" y="1200"/>
                    </a:lnTo>
                    <a:lnTo>
                      <a:pt x="450" y="1210"/>
                    </a:lnTo>
                    <a:lnTo>
                      <a:pt x="418" y="1218"/>
                    </a:lnTo>
                    <a:lnTo>
                      <a:pt x="354" y="1230"/>
                    </a:lnTo>
                    <a:lnTo>
                      <a:pt x="292" y="1236"/>
                    </a:lnTo>
                    <a:lnTo>
                      <a:pt x="232" y="1240"/>
                    </a:lnTo>
                    <a:lnTo>
                      <a:pt x="178" y="1242"/>
                    </a:lnTo>
                    <a:lnTo>
                      <a:pt x="128" y="1240"/>
                    </a:lnTo>
                    <a:lnTo>
                      <a:pt x="84" y="1238"/>
                    </a:lnTo>
                    <a:lnTo>
                      <a:pt x="22" y="1232"/>
                    </a:lnTo>
                    <a:lnTo>
                      <a:pt x="0" y="1228"/>
                    </a:lnTo>
                    <a:lnTo>
                      <a:pt x="0" y="1228"/>
                    </a:lnTo>
                    <a:lnTo>
                      <a:pt x="12" y="1222"/>
                    </a:lnTo>
                    <a:lnTo>
                      <a:pt x="42" y="1202"/>
                    </a:lnTo>
                    <a:lnTo>
                      <a:pt x="64" y="1186"/>
                    </a:lnTo>
                    <a:lnTo>
                      <a:pt x="90" y="1166"/>
                    </a:lnTo>
                    <a:lnTo>
                      <a:pt x="120" y="1142"/>
                    </a:lnTo>
                    <a:lnTo>
                      <a:pt x="152" y="1112"/>
                    </a:lnTo>
                    <a:lnTo>
                      <a:pt x="186" y="1078"/>
                    </a:lnTo>
                    <a:lnTo>
                      <a:pt x="222" y="1040"/>
                    </a:lnTo>
                    <a:lnTo>
                      <a:pt x="260" y="996"/>
                    </a:lnTo>
                    <a:lnTo>
                      <a:pt x="298" y="946"/>
                    </a:lnTo>
                    <a:lnTo>
                      <a:pt x="338" y="890"/>
                    </a:lnTo>
                    <a:lnTo>
                      <a:pt x="378" y="828"/>
                    </a:lnTo>
                    <a:lnTo>
                      <a:pt x="418" y="760"/>
                    </a:lnTo>
                    <a:lnTo>
                      <a:pt x="458" y="686"/>
                    </a:lnTo>
                    <a:lnTo>
                      <a:pt x="458" y="6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3" name="Group 72"/>
            <p:cNvGrpSpPr>
              <a:grpSpLocks/>
            </p:cNvGrpSpPr>
            <p:nvPr/>
          </p:nvGrpSpPr>
          <p:grpSpPr bwMode="auto">
            <a:xfrm>
              <a:off x="1155700" y="169863"/>
              <a:ext cx="1773238" cy="3116263"/>
              <a:chOff x="2680417" y="340131"/>
              <a:chExt cx="1772630" cy="3116355"/>
            </a:xfrm>
          </p:grpSpPr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2680417" y="340131"/>
                <a:ext cx="1772630" cy="3116355"/>
              </a:xfrm>
              <a:custGeom>
                <a:avLst/>
                <a:gdLst>
                  <a:gd name="T0" fmla="*/ 1306 w 1306"/>
                  <a:gd name="T1" fmla="*/ 1340 h 2296"/>
                  <a:gd name="T2" fmla="*/ 1298 w 1306"/>
                  <a:gd name="T3" fmla="*/ 1228 h 2296"/>
                  <a:gd name="T4" fmla="*/ 1276 w 1306"/>
                  <a:gd name="T5" fmla="*/ 1114 h 2296"/>
                  <a:gd name="T6" fmla="*/ 1244 w 1306"/>
                  <a:gd name="T7" fmla="*/ 1000 h 2296"/>
                  <a:gd name="T8" fmla="*/ 1204 w 1306"/>
                  <a:gd name="T9" fmla="*/ 884 h 2296"/>
                  <a:gd name="T10" fmla="*/ 1154 w 1306"/>
                  <a:gd name="T11" fmla="*/ 770 h 2296"/>
                  <a:gd name="T12" fmla="*/ 1098 w 1306"/>
                  <a:gd name="T13" fmla="*/ 658 h 2296"/>
                  <a:gd name="T14" fmla="*/ 1040 w 1306"/>
                  <a:gd name="T15" fmla="*/ 552 h 2296"/>
                  <a:gd name="T16" fmla="*/ 918 w 1306"/>
                  <a:gd name="T17" fmla="*/ 356 h 2296"/>
                  <a:gd name="T18" fmla="*/ 804 w 1306"/>
                  <a:gd name="T19" fmla="*/ 192 h 2296"/>
                  <a:gd name="T20" fmla="*/ 680 w 1306"/>
                  <a:gd name="T21" fmla="*/ 32 h 2296"/>
                  <a:gd name="T22" fmla="*/ 652 w 1306"/>
                  <a:gd name="T23" fmla="*/ 0 h 2296"/>
                  <a:gd name="T24" fmla="*/ 552 w 1306"/>
                  <a:gd name="T25" fmla="*/ 126 h 2296"/>
                  <a:gd name="T26" fmla="*/ 446 w 1306"/>
                  <a:gd name="T27" fmla="*/ 270 h 2296"/>
                  <a:gd name="T28" fmla="*/ 326 w 1306"/>
                  <a:gd name="T29" fmla="*/ 450 h 2296"/>
                  <a:gd name="T30" fmla="*/ 236 w 1306"/>
                  <a:gd name="T31" fmla="*/ 604 h 2296"/>
                  <a:gd name="T32" fmla="*/ 180 w 1306"/>
                  <a:gd name="T33" fmla="*/ 714 h 2296"/>
                  <a:gd name="T34" fmla="*/ 126 w 1306"/>
                  <a:gd name="T35" fmla="*/ 826 h 2296"/>
                  <a:gd name="T36" fmla="*/ 80 w 1306"/>
                  <a:gd name="T37" fmla="*/ 942 h 2296"/>
                  <a:gd name="T38" fmla="*/ 44 w 1306"/>
                  <a:gd name="T39" fmla="*/ 1056 h 2296"/>
                  <a:gd name="T40" fmla="*/ 18 w 1306"/>
                  <a:gd name="T41" fmla="*/ 1172 h 2296"/>
                  <a:gd name="T42" fmla="*/ 2 w 1306"/>
                  <a:gd name="T43" fmla="*/ 1284 h 2296"/>
                  <a:gd name="T44" fmla="*/ 0 w 1306"/>
                  <a:gd name="T45" fmla="*/ 1340 h 2296"/>
                  <a:gd name="T46" fmla="*/ 8 w 1306"/>
                  <a:gd name="T47" fmla="*/ 1448 h 2296"/>
                  <a:gd name="T48" fmla="*/ 28 w 1306"/>
                  <a:gd name="T49" fmla="*/ 1550 h 2296"/>
                  <a:gd name="T50" fmla="*/ 62 w 1306"/>
                  <a:gd name="T51" fmla="*/ 1646 h 2296"/>
                  <a:gd name="T52" fmla="*/ 102 w 1306"/>
                  <a:gd name="T53" fmla="*/ 1736 h 2296"/>
                  <a:gd name="T54" fmla="*/ 152 w 1306"/>
                  <a:gd name="T55" fmla="*/ 1822 h 2296"/>
                  <a:gd name="T56" fmla="*/ 208 w 1306"/>
                  <a:gd name="T57" fmla="*/ 1900 h 2296"/>
                  <a:gd name="T58" fmla="*/ 266 w 1306"/>
                  <a:gd name="T59" fmla="*/ 1972 h 2296"/>
                  <a:gd name="T60" fmla="*/ 326 w 1306"/>
                  <a:gd name="T61" fmla="*/ 2038 h 2296"/>
                  <a:gd name="T62" fmla="*/ 446 w 1306"/>
                  <a:gd name="T63" fmla="*/ 2148 h 2296"/>
                  <a:gd name="T64" fmla="*/ 552 w 1306"/>
                  <a:gd name="T65" fmla="*/ 2228 h 2296"/>
                  <a:gd name="T66" fmla="*/ 624 w 1306"/>
                  <a:gd name="T67" fmla="*/ 2278 h 2296"/>
                  <a:gd name="T68" fmla="*/ 652 w 1306"/>
                  <a:gd name="T69" fmla="*/ 2296 h 2296"/>
                  <a:gd name="T70" fmla="*/ 714 w 1306"/>
                  <a:gd name="T71" fmla="*/ 2258 h 2296"/>
                  <a:gd name="T72" fmla="*/ 804 w 1306"/>
                  <a:gd name="T73" fmla="*/ 2192 h 2296"/>
                  <a:gd name="T74" fmla="*/ 918 w 1306"/>
                  <a:gd name="T75" fmla="*/ 2096 h 2296"/>
                  <a:gd name="T76" fmla="*/ 1010 w 1306"/>
                  <a:gd name="T77" fmla="*/ 2006 h 2296"/>
                  <a:gd name="T78" fmla="*/ 1070 w 1306"/>
                  <a:gd name="T79" fmla="*/ 1938 h 2296"/>
                  <a:gd name="T80" fmla="*/ 1126 w 1306"/>
                  <a:gd name="T81" fmla="*/ 1862 h 2296"/>
                  <a:gd name="T82" fmla="*/ 1180 w 1306"/>
                  <a:gd name="T83" fmla="*/ 1780 h 2296"/>
                  <a:gd name="T84" fmla="*/ 1226 w 1306"/>
                  <a:gd name="T85" fmla="*/ 1692 h 2296"/>
                  <a:gd name="T86" fmla="*/ 1262 w 1306"/>
                  <a:gd name="T87" fmla="*/ 1598 h 2296"/>
                  <a:gd name="T88" fmla="*/ 1288 w 1306"/>
                  <a:gd name="T89" fmla="*/ 1500 h 2296"/>
                  <a:gd name="T90" fmla="*/ 1304 w 1306"/>
                  <a:gd name="T91" fmla="*/ 1394 h 2296"/>
                  <a:gd name="T92" fmla="*/ 1306 w 1306"/>
                  <a:gd name="T93" fmla="*/ 1340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06" h="2296">
                    <a:moveTo>
                      <a:pt x="1306" y="1340"/>
                    </a:moveTo>
                    <a:lnTo>
                      <a:pt x="1306" y="1340"/>
                    </a:lnTo>
                    <a:lnTo>
                      <a:pt x="1304" y="1284"/>
                    </a:lnTo>
                    <a:lnTo>
                      <a:pt x="1298" y="1228"/>
                    </a:lnTo>
                    <a:lnTo>
                      <a:pt x="1288" y="1172"/>
                    </a:lnTo>
                    <a:lnTo>
                      <a:pt x="1276" y="1114"/>
                    </a:lnTo>
                    <a:lnTo>
                      <a:pt x="1262" y="1056"/>
                    </a:lnTo>
                    <a:lnTo>
                      <a:pt x="1244" y="1000"/>
                    </a:lnTo>
                    <a:lnTo>
                      <a:pt x="1226" y="942"/>
                    </a:lnTo>
                    <a:lnTo>
                      <a:pt x="1204" y="884"/>
                    </a:lnTo>
                    <a:lnTo>
                      <a:pt x="1180" y="826"/>
                    </a:lnTo>
                    <a:lnTo>
                      <a:pt x="1154" y="770"/>
                    </a:lnTo>
                    <a:lnTo>
                      <a:pt x="1126" y="714"/>
                    </a:lnTo>
                    <a:lnTo>
                      <a:pt x="1098" y="658"/>
                    </a:lnTo>
                    <a:lnTo>
                      <a:pt x="1070" y="604"/>
                    </a:lnTo>
                    <a:lnTo>
                      <a:pt x="1040" y="552"/>
                    </a:lnTo>
                    <a:lnTo>
                      <a:pt x="978" y="450"/>
                    </a:lnTo>
                    <a:lnTo>
                      <a:pt x="918" y="356"/>
                    </a:lnTo>
                    <a:lnTo>
                      <a:pt x="860" y="270"/>
                    </a:lnTo>
                    <a:lnTo>
                      <a:pt x="804" y="192"/>
                    </a:lnTo>
                    <a:lnTo>
                      <a:pt x="754" y="126"/>
                    </a:lnTo>
                    <a:lnTo>
                      <a:pt x="680" y="32"/>
                    </a:lnTo>
                    <a:lnTo>
                      <a:pt x="652" y="0"/>
                    </a:lnTo>
                    <a:lnTo>
                      <a:pt x="652" y="0"/>
                    </a:lnTo>
                    <a:lnTo>
                      <a:pt x="624" y="32"/>
                    </a:lnTo>
                    <a:lnTo>
                      <a:pt x="552" y="126"/>
                    </a:lnTo>
                    <a:lnTo>
                      <a:pt x="502" y="192"/>
                    </a:lnTo>
                    <a:lnTo>
                      <a:pt x="446" y="270"/>
                    </a:lnTo>
                    <a:lnTo>
                      <a:pt x="388" y="356"/>
                    </a:lnTo>
                    <a:lnTo>
                      <a:pt x="326" y="450"/>
                    </a:lnTo>
                    <a:lnTo>
                      <a:pt x="266" y="552"/>
                    </a:lnTo>
                    <a:lnTo>
                      <a:pt x="236" y="604"/>
                    </a:lnTo>
                    <a:lnTo>
                      <a:pt x="208" y="658"/>
                    </a:lnTo>
                    <a:lnTo>
                      <a:pt x="180" y="714"/>
                    </a:lnTo>
                    <a:lnTo>
                      <a:pt x="152" y="770"/>
                    </a:lnTo>
                    <a:lnTo>
                      <a:pt x="126" y="826"/>
                    </a:lnTo>
                    <a:lnTo>
                      <a:pt x="102" y="884"/>
                    </a:lnTo>
                    <a:lnTo>
                      <a:pt x="80" y="942"/>
                    </a:lnTo>
                    <a:lnTo>
                      <a:pt x="62" y="1000"/>
                    </a:lnTo>
                    <a:lnTo>
                      <a:pt x="44" y="1056"/>
                    </a:lnTo>
                    <a:lnTo>
                      <a:pt x="28" y="1114"/>
                    </a:lnTo>
                    <a:lnTo>
                      <a:pt x="18" y="1172"/>
                    </a:lnTo>
                    <a:lnTo>
                      <a:pt x="8" y="1228"/>
                    </a:lnTo>
                    <a:lnTo>
                      <a:pt x="2" y="1284"/>
                    </a:lnTo>
                    <a:lnTo>
                      <a:pt x="0" y="1340"/>
                    </a:lnTo>
                    <a:lnTo>
                      <a:pt x="0" y="1340"/>
                    </a:lnTo>
                    <a:lnTo>
                      <a:pt x="2" y="1394"/>
                    </a:lnTo>
                    <a:lnTo>
                      <a:pt x="8" y="1448"/>
                    </a:lnTo>
                    <a:lnTo>
                      <a:pt x="18" y="1500"/>
                    </a:lnTo>
                    <a:lnTo>
                      <a:pt x="28" y="1550"/>
                    </a:lnTo>
                    <a:lnTo>
                      <a:pt x="44" y="1598"/>
                    </a:lnTo>
                    <a:lnTo>
                      <a:pt x="62" y="1646"/>
                    </a:lnTo>
                    <a:lnTo>
                      <a:pt x="80" y="1692"/>
                    </a:lnTo>
                    <a:lnTo>
                      <a:pt x="102" y="1736"/>
                    </a:lnTo>
                    <a:lnTo>
                      <a:pt x="126" y="1780"/>
                    </a:lnTo>
                    <a:lnTo>
                      <a:pt x="152" y="1822"/>
                    </a:lnTo>
                    <a:lnTo>
                      <a:pt x="180" y="1862"/>
                    </a:lnTo>
                    <a:lnTo>
                      <a:pt x="208" y="1900"/>
                    </a:lnTo>
                    <a:lnTo>
                      <a:pt x="236" y="1938"/>
                    </a:lnTo>
                    <a:lnTo>
                      <a:pt x="266" y="1972"/>
                    </a:lnTo>
                    <a:lnTo>
                      <a:pt x="296" y="2006"/>
                    </a:lnTo>
                    <a:lnTo>
                      <a:pt x="326" y="2038"/>
                    </a:lnTo>
                    <a:lnTo>
                      <a:pt x="388" y="2096"/>
                    </a:lnTo>
                    <a:lnTo>
                      <a:pt x="446" y="2148"/>
                    </a:lnTo>
                    <a:lnTo>
                      <a:pt x="502" y="2192"/>
                    </a:lnTo>
                    <a:lnTo>
                      <a:pt x="552" y="2228"/>
                    </a:lnTo>
                    <a:lnTo>
                      <a:pt x="592" y="2258"/>
                    </a:lnTo>
                    <a:lnTo>
                      <a:pt x="624" y="2278"/>
                    </a:lnTo>
                    <a:lnTo>
                      <a:pt x="652" y="2296"/>
                    </a:lnTo>
                    <a:lnTo>
                      <a:pt x="652" y="2296"/>
                    </a:lnTo>
                    <a:lnTo>
                      <a:pt x="680" y="2278"/>
                    </a:lnTo>
                    <a:lnTo>
                      <a:pt x="714" y="2258"/>
                    </a:lnTo>
                    <a:lnTo>
                      <a:pt x="754" y="2228"/>
                    </a:lnTo>
                    <a:lnTo>
                      <a:pt x="804" y="2192"/>
                    </a:lnTo>
                    <a:lnTo>
                      <a:pt x="860" y="2148"/>
                    </a:lnTo>
                    <a:lnTo>
                      <a:pt x="918" y="2096"/>
                    </a:lnTo>
                    <a:lnTo>
                      <a:pt x="978" y="2038"/>
                    </a:lnTo>
                    <a:lnTo>
                      <a:pt x="1010" y="2006"/>
                    </a:lnTo>
                    <a:lnTo>
                      <a:pt x="1040" y="1972"/>
                    </a:lnTo>
                    <a:lnTo>
                      <a:pt x="1070" y="1938"/>
                    </a:lnTo>
                    <a:lnTo>
                      <a:pt x="1098" y="1900"/>
                    </a:lnTo>
                    <a:lnTo>
                      <a:pt x="1126" y="1862"/>
                    </a:lnTo>
                    <a:lnTo>
                      <a:pt x="1154" y="1822"/>
                    </a:lnTo>
                    <a:lnTo>
                      <a:pt x="1180" y="1780"/>
                    </a:lnTo>
                    <a:lnTo>
                      <a:pt x="1204" y="1736"/>
                    </a:lnTo>
                    <a:lnTo>
                      <a:pt x="1226" y="1692"/>
                    </a:lnTo>
                    <a:lnTo>
                      <a:pt x="1244" y="1646"/>
                    </a:lnTo>
                    <a:lnTo>
                      <a:pt x="1262" y="1598"/>
                    </a:lnTo>
                    <a:lnTo>
                      <a:pt x="1276" y="1550"/>
                    </a:lnTo>
                    <a:lnTo>
                      <a:pt x="1288" y="1500"/>
                    </a:lnTo>
                    <a:lnTo>
                      <a:pt x="1298" y="1448"/>
                    </a:lnTo>
                    <a:lnTo>
                      <a:pt x="1304" y="1394"/>
                    </a:lnTo>
                    <a:lnTo>
                      <a:pt x="1306" y="1340"/>
                    </a:lnTo>
                    <a:lnTo>
                      <a:pt x="1306" y="1340"/>
                    </a:lnTo>
                    <a:close/>
                  </a:path>
                </a:pathLst>
              </a:custGeom>
              <a:solidFill>
                <a:srgbClr val="365D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190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2680417" y="340131"/>
                <a:ext cx="979969" cy="3116355"/>
              </a:xfrm>
              <a:custGeom>
                <a:avLst/>
                <a:gdLst>
                  <a:gd name="T0" fmla="*/ 652 w 722"/>
                  <a:gd name="T1" fmla="*/ 1284 h 2296"/>
                  <a:gd name="T2" fmla="*/ 678 w 722"/>
                  <a:gd name="T3" fmla="*/ 1164 h 2296"/>
                  <a:gd name="T4" fmla="*/ 698 w 722"/>
                  <a:gd name="T5" fmla="*/ 1044 h 2296"/>
                  <a:gd name="T6" fmla="*/ 710 w 722"/>
                  <a:gd name="T7" fmla="*/ 926 h 2296"/>
                  <a:gd name="T8" fmla="*/ 722 w 722"/>
                  <a:gd name="T9" fmla="*/ 702 h 2296"/>
                  <a:gd name="T10" fmla="*/ 718 w 722"/>
                  <a:gd name="T11" fmla="*/ 494 h 2296"/>
                  <a:gd name="T12" fmla="*/ 704 w 722"/>
                  <a:gd name="T13" fmla="*/ 314 h 2296"/>
                  <a:gd name="T14" fmla="*/ 684 w 722"/>
                  <a:gd name="T15" fmla="*/ 168 h 2296"/>
                  <a:gd name="T16" fmla="*/ 660 w 722"/>
                  <a:gd name="T17" fmla="*/ 28 h 2296"/>
                  <a:gd name="T18" fmla="*/ 652 w 722"/>
                  <a:gd name="T19" fmla="*/ 0 h 2296"/>
                  <a:gd name="T20" fmla="*/ 552 w 722"/>
                  <a:gd name="T21" fmla="*/ 126 h 2296"/>
                  <a:gd name="T22" fmla="*/ 446 w 722"/>
                  <a:gd name="T23" fmla="*/ 270 h 2296"/>
                  <a:gd name="T24" fmla="*/ 326 w 722"/>
                  <a:gd name="T25" fmla="*/ 450 h 2296"/>
                  <a:gd name="T26" fmla="*/ 236 w 722"/>
                  <a:gd name="T27" fmla="*/ 604 h 2296"/>
                  <a:gd name="T28" fmla="*/ 180 w 722"/>
                  <a:gd name="T29" fmla="*/ 714 h 2296"/>
                  <a:gd name="T30" fmla="*/ 126 w 722"/>
                  <a:gd name="T31" fmla="*/ 826 h 2296"/>
                  <a:gd name="T32" fmla="*/ 80 w 722"/>
                  <a:gd name="T33" fmla="*/ 942 h 2296"/>
                  <a:gd name="T34" fmla="*/ 44 w 722"/>
                  <a:gd name="T35" fmla="*/ 1056 h 2296"/>
                  <a:gd name="T36" fmla="*/ 18 w 722"/>
                  <a:gd name="T37" fmla="*/ 1172 h 2296"/>
                  <a:gd name="T38" fmla="*/ 2 w 722"/>
                  <a:gd name="T39" fmla="*/ 1284 h 2296"/>
                  <a:gd name="T40" fmla="*/ 0 w 722"/>
                  <a:gd name="T41" fmla="*/ 1340 h 2296"/>
                  <a:gd name="T42" fmla="*/ 8 w 722"/>
                  <a:gd name="T43" fmla="*/ 1448 h 2296"/>
                  <a:gd name="T44" fmla="*/ 28 w 722"/>
                  <a:gd name="T45" fmla="*/ 1550 h 2296"/>
                  <a:gd name="T46" fmla="*/ 62 w 722"/>
                  <a:gd name="T47" fmla="*/ 1646 h 2296"/>
                  <a:gd name="T48" fmla="*/ 102 w 722"/>
                  <a:gd name="T49" fmla="*/ 1736 h 2296"/>
                  <a:gd name="T50" fmla="*/ 152 w 722"/>
                  <a:gd name="T51" fmla="*/ 1822 h 2296"/>
                  <a:gd name="T52" fmla="*/ 208 w 722"/>
                  <a:gd name="T53" fmla="*/ 1900 h 2296"/>
                  <a:gd name="T54" fmla="*/ 266 w 722"/>
                  <a:gd name="T55" fmla="*/ 1972 h 2296"/>
                  <a:gd name="T56" fmla="*/ 326 w 722"/>
                  <a:gd name="T57" fmla="*/ 2038 h 2296"/>
                  <a:gd name="T58" fmla="*/ 446 w 722"/>
                  <a:gd name="T59" fmla="*/ 2148 h 2296"/>
                  <a:gd name="T60" fmla="*/ 552 w 722"/>
                  <a:gd name="T61" fmla="*/ 2228 h 2296"/>
                  <a:gd name="T62" fmla="*/ 624 w 722"/>
                  <a:gd name="T63" fmla="*/ 2278 h 2296"/>
                  <a:gd name="T64" fmla="*/ 652 w 722"/>
                  <a:gd name="T65" fmla="*/ 2296 h 2296"/>
                  <a:gd name="T66" fmla="*/ 632 w 722"/>
                  <a:gd name="T67" fmla="*/ 2228 h 2296"/>
                  <a:gd name="T68" fmla="*/ 612 w 722"/>
                  <a:gd name="T69" fmla="*/ 2144 h 2296"/>
                  <a:gd name="T70" fmla="*/ 594 w 722"/>
                  <a:gd name="T71" fmla="*/ 2030 h 2296"/>
                  <a:gd name="T72" fmla="*/ 584 w 722"/>
                  <a:gd name="T73" fmla="*/ 1886 h 2296"/>
                  <a:gd name="T74" fmla="*/ 588 w 722"/>
                  <a:gd name="T75" fmla="*/ 1712 h 2296"/>
                  <a:gd name="T76" fmla="*/ 602 w 722"/>
                  <a:gd name="T77" fmla="*/ 1564 h 2296"/>
                  <a:gd name="T78" fmla="*/ 618 w 722"/>
                  <a:gd name="T79" fmla="*/ 1458 h 2296"/>
                  <a:gd name="T80" fmla="*/ 640 w 722"/>
                  <a:gd name="T81" fmla="*/ 1344 h 2296"/>
                  <a:gd name="T82" fmla="*/ 652 w 722"/>
                  <a:gd name="T83" fmla="*/ 1284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22" h="2296">
                    <a:moveTo>
                      <a:pt x="652" y="1284"/>
                    </a:moveTo>
                    <a:lnTo>
                      <a:pt x="652" y="1284"/>
                    </a:lnTo>
                    <a:lnTo>
                      <a:pt x="666" y="1224"/>
                    </a:lnTo>
                    <a:lnTo>
                      <a:pt x="678" y="1164"/>
                    </a:lnTo>
                    <a:lnTo>
                      <a:pt x="688" y="1104"/>
                    </a:lnTo>
                    <a:lnTo>
                      <a:pt x="698" y="1044"/>
                    </a:lnTo>
                    <a:lnTo>
                      <a:pt x="704" y="986"/>
                    </a:lnTo>
                    <a:lnTo>
                      <a:pt x="710" y="926"/>
                    </a:lnTo>
                    <a:lnTo>
                      <a:pt x="718" y="812"/>
                    </a:lnTo>
                    <a:lnTo>
                      <a:pt x="722" y="702"/>
                    </a:lnTo>
                    <a:lnTo>
                      <a:pt x="722" y="596"/>
                    </a:lnTo>
                    <a:lnTo>
                      <a:pt x="718" y="494"/>
                    </a:lnTo>
                    <a:lnTo>
                      <a:pt x="712" y="400"/>
                    </a:lnTo>
                    <a:lnTo>
                      <a:pt x="704" y="314"/>
                    </a:lnTo>
                    <a:lnTo>
                      <a:pt x="694" y="236"/>
                    </a:lnTo>
                    <a:lnTo>
                      <a:pt x="684" y="168"/>
                    </a:lnTo>
                    <a:lnTo>
                      <a:pt x="674" y="110"/>
                    </a:lnTo>
                    <a:lnTo>
                      <a:pt x="660" y="28"/>
                    </a:lnTo>
                    <a:lnTo>
                      <a:pt x="652" y="0"/>
                    </a:lnTo>
                    <a:lnTo>
                      <a:pt x="652" y="0"/>
                    </a:lnTo>
                    <a:lnTo>
                      <a:pt x="624" y="32"/>
                    </a:lnTo>
                    <a:lnTo>
                      <a:pt x="552" y="126"/>
                    </a:lnTo>
                    <a:lnTo>
                      <a:pt x="502" y="192"/>
                    </a:lnTo>
                    <a:lnTo>
                      <a:pt x="446" y="270"/>
                    </a:lnTo>
                    <a:lnTo>
                      <a:pt x="388" y="356"/>
                    </a:lnTo>
                    <a:lnTo>
                      <a:pt x="326" y="450"/>
                    </a:lnTo>
                    <a:lnTo>
                      <a:pt x="266" y="552"/>
                    </a:lnTo>
                    <a:lnTo>
                      <a:pt x="236" y="604"/>
                    </a:lnTo>
                    <a:lnTo>
                      <a:pt x="208" y="658"/>
                    </a:lnTo>
                    <a:lnTo>
                      <a:pt x="180" y="714"/>
                    </a:lnTo>
                    <a:lnTo>
                      <a:pt x="152" y="770"/>
                    </a:lnTo>
                    <a:lnTo>
                      <a:pt x="126" y="826"/>
                    </a:lnTo>
                    <a:lnTo>
                      <a:pt x="102" y="884"/>
                    </a:lnTo>
                    <a:lnTo>
                      <a:pt x="80" y="942"/>
                    </a:lnTo>
                    <a:lnTo>
                      <a:pt x="62" y="1000"/>
                    </a:lnTo>
                    <a:lnTo>
                      <a:pt x="44" y="1056"/>
                    </a:lnTo>
                    <a:lnTo>
                      <a:pt x="28" y="1114"/>
                    </a:lnTo>
                    <a:lnTo>
                      <a:pt x="18" y="1172"/>
                    </a:lnTo>
                    <a:lnTo>
                      <a:pt x="8" y="1228"/>
                    </a:lnTo>
                    <a:lnTo>
                      <a:pt x="2" y="1284"/>
                    </a:lnTo>
                    <a:lnTo>
                      <a:pt x="0" y="1340"/>
                    </a:lnTo>
                    <a:lnTo>
                      <a:pt x="0" y="1340"/>
                    </a:lnTo>
                    <a:lnTo>
                      <a:pt x="2" y="1394"/>
                    </a:lnTo>
                    <a:lnTo>
                      <a:pt x="8" y="1448"/>
                    </a:lnTo>
                    <a:lnTo>
                      <a:pt x="18" y="1500"/>
                    </a:lnTo>
                    <a:lnTo>
                      <a:pt x="28" y="1550"/>
                    </a:lnTo>
                    <a:lnTo>
                      <a:pt x="44" y="1598"/>
                    </a:lnTo>
                    <a:lnTo>
                      <a:pt x="62" y="1646"/>
                    </a:lnTo>
                    <a:lnTo>
                      <a:pt x="80" y="1692"/>
                    </a:lnTo>
                    <a:lnTo>
                      <a:pt x="102" y="1736"/>
                    </a:lnTo>
                    <a:lnTo>
                      <a:pt x="126" y="1780"/>
                    </a:lnTo>
                    <a:lnTo>
                      <a:pt x="152" y="1822"/>
                    </a:lnTo>
                    <a:lnTo>
                      <a:pt x="180" y="1862"/>
                    </a:lnTo>
                    <a:lnTo>
                      <a:pt x="208" y="1900"/>
                    </a:lnTo>
                    <a:lnTo>
                      <a:pt x="236" y="1938"/>
                    </a:lnTo>
                    <a:lnTo>
                      <a:pt x="266" y="1972"/>
                    </a:lnTo>
                    <a:lnTo>
                      <a:pt x="296" y="2006"/>
                    </a:lnTo>
                    <a:lnTo>
                      <a:pt x="326" y="2038"/>
                    </a:lnTo>
                    <a:lnTo>
                      <a:pt x="388" y="2096"/>
                    </a:lnTo>
                    <a:lnTo>
                      <a:pt x="446" y="2148"/>
                    </a:lnTo>
                    <a:lnTo>
                      <a:pt x="502" y="2192"/>
                    </a:lnTo>
                    <a:lnTo>
                      <a:pt x="552" y="2228"/>
                    </a:lnTo>
                    <a:lnTo>
                      <a:pt x="592" y="2258"/>
                    </a:lnTo>
                    <a:lnTo>
                      <a:pt x="624" y="2278"/>
                    </a:lnTo>
                    <a:lnTo>
                      <a:pt x="652" y="2296"/>
                    </a:lnTo>
                    <a:lnTo>
                      <a:pt x="652" y="2296"/>
                    </a:lnTo>
                    <a:lnTo>
                      <a:pt x="646" y="2278"/>
                    </a:lnTo>
                    <a:lnTo>
                      <a:pt x="632" y="2228"/>
                    </a:lnTo>
                    <a:lnTo>
                      <a:pt x="622" y="2190"/>
                    </a:lnTo>
                    <a:lnTo>
                      <a:pt x="612" y="2144"/>
                    </a:lnTo>
                    <a:lnTo>
                      <a:pt x="602" y="2092"/>
                    </a:lnTo>
                    <a:lnTo>
                      <a:pt x="594" y="2030"/>
                    </a:lnTo>
                    <a:lnTo>
                      <a:pt x="588" y="1962"/>
                    </a:lnTo>
                    <a:lnTo>
                      <a:pt x="584" y="1886"/>
                    </a:lnTo>
                    <a:lnTo>
                      <a:pt x="584" y="1804"/>
                    </a:lnTo>
                    <a:lnTo>
                      <a:pt x="588" y="1712"/>
                    </a:lnTo>
                    <a:lnTo>
                      <a:pt x="596" y="1616"/>
                    </a:lnTo>
                    <a:lnTo>
                      <a:pt x="602" y="1564"/>
                    </a:lnTo>
                    <a:lnTo>
                      <a:pt x="608" y="1512"/>
                    </a:lnTo>
                    <a:lnTo>
                      <a:pt x="618" y="1458"/>
                    </a:lnTo>
                    <a:lnTo>
                      <a:pt x="628" y="1402"/>
                    </a:lnTo>
                    <a:lnTo>
                      <a:pt x="640" y="1344"/>
                    </a:lnTo>
                    <a:lnTo>
                      <a:pt x="652" y="1284"/>
                    </a:lnTo>
                    <a:lnTo>
                      <a:pt x="652" y="1284"/>
                    </a:lnTo>
                    <a:close/>
                  </a:path>
                </a:pathLst>
              </a:custGeom>
              <a:solidFill>
                <a:srgbClr val="59991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190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6728" y="5159694"/>
              <a:ext cx="3898158" cy="678649"/>
            </a:xfrm>
            <a:custGeom>
              <a:avLst/>
              <a:gdLst>
                <a:gd name="T0" fmla="*/ 2872 w 2872"/>
                <a:gd name="T1" fmla="*/ 500 h 500"/>
                <a:gd name="T2" fmla="*/ 2872 w 2872"/>
                <a:gd name="T3" fmla="*/ 500 h 500"/>
                <a:gd name="T4" fmla="*/ 2844 w 2872"/>
                <a:gd name="T5" fmla="*/ 478 h 500"/>
                <a:gd name="T6" fmla="*/ 2808 w 2872"/>
                <a:gd name="T7" fmla="*/ 454 h 500"/>
                <a:gd name="T8" fmla="*/ 2760 w 2872"/>
                <a:gd name="T9" fmla="*/ 422 h 500"/>
                <a:gd name="T10" fmla="*/ 2698 w 2872"/>
                <a:gd name="T11" fmla="*/ 384 h 500"/>
                <a:gd name="T12" fmla="*/ 2626 w 2872"/>
                <a:gd name="T13" fmla="*/ 342 h 500"/>
                <a:gd name="T14" fmla="*/ 2544 w 2872"/>
                <a:gd name="T15" fmla="*/ 296 h 500"/>
                <a:gd name="T16" fmla="*/ 2452 w 2872"/>
                <a:gd name="T17" fmla="*/ 250 h 500"/>
                <a:gd name="T18" fmla="*/ 2350 w 2872"/>
                <a:gd name="T19" fmla="*/ 204 h 500"/>
                <a:gd name="T20" fmla="*/ 2296 w 2872"/>
                <a:gd name="T21" fmla="*/ 180 h 500"/>
                <a:gd name="T22" fmla="*/ 2238 w 2872"/>
                <a:gd name="T23" fmla="*/ 158 h 500"/>
                <a:gd name="T24" fmla="*/ 2180 w 2872"/>
                <a:gd name="T25" fmla="*/ 136 h 500"/>
                <a:gd name="T26" fmla="*/ 2120 w 2872"/>
                <a:gd name="T27" fmla="*/ 116 h 500"/>
                <a:gd name="T28" fmla="*/ 2058 w 2872"/>
                <a:gd name="T29" fmla="*/ 96 h 500"/>
                <a:gd name="T30" fmla="*/ 1994 w 2872"/>
                <a:gd name="T31" fmla="*/ 78 h 500"/>
                <a:gd name="T32" fmla="*/ 1930 w 2872"/>
                <a:gd name="T33" fmla="*/ 62 h 500"/>
                <a:gd name="T34" fmla="*/ 1862 w 2872"/>
                <a:gd name="T35" fmla="*/ 46 h 500"/>
                <a:gd name="T36" fmla="*/ 1794 w 2872"/>
                <a:gd name="T37" fmla="*/ 32 h 500"/>
                <a:gd name="T38" fmla="*/ 1726 w 2872"/>
                <a:gd name="T39" fmla="*/ 22 h 500"/>
                <a:gd name="T40" fmla="*/ 1654 w 2872"/>
                <a:gd name="T41" fmla="*/ 12 h 500"/>
                <a:gd name="T42" fmla="*/ 1582 w 2872"/>
                <a:gd name="T43" fmla="*/ 6 h 500"/>
                <a:gd name="T44" fmla="*/ 1510 w 2872"/>
                <a:gd name="T45" fmla="*/ 2 h 500"/>
                <a:gd name="T46" fmla="*/ 1436 w 2872"/>
                <a:gd name="T47" fmla="*/ 0 h 500"/>
                <a:gd name="T48" fmla="*/ 1436 w 2872"/>
                <a:gd name="T49" fmla="*/ 0 h 500"/>
                <a:gd name="T50" fmla="*/ 1362 w 2872"/>
                <a:gd name="T51" fmla="*/ 2 h 500"/>
                <a:gd name="T52" fmla="*/ 1288 w 2872"/>
                <a:gd name="T53" fmla="*/ 6 h 500"/>
                <a:gd name="T54" fmla="*/ 1216 w 2872"/>
                <a:gd name="T55" fmla="*/ 12 h 500"/>
                <a:gd name="T56" fmla="*/ 1146 w 2872"/>
                <a:gd name="T57" fmla="*/ 22 h 500"/>
                <a:gd name="T58" fmla="*/ 1076 w 2872"/>
                <a:gd name="T59" fmla="*/ 32 h 500"/>
                <a:gd name="T60" fmla="*/ 1008 w 2872"/>
                <a:gd name="T61" fmla="*/ 46 h 500"/>
                <a:gd name="T62" fmla="*/ 942 w 2872"/>
                <a:gd name="T63" fmla="*/ 62 h 500"/>
                <a:gd name="T64" fmla="*/ 876 w 2872"/>
                <a:gd name="T65" fmla="*/ 78 h 500"/>
                <a:gd name="T66" fmla="*/ 812 w 2872"/>
                <a:gd name="T67" fmla="*/ 96 h 500"/>
                <a:gd name="T68" fmla="*/ 750 w 2872"/>
                <a:gd name="T69" fmla="*/ 116 h 500"/>
                <a:gd name="T70" fmla="*/ 690 w 2872"/>
                <a:gd name="T71" fmla="*/ 136 h 500"/>
                <a:gd name="T72" fmla="*/ 632 w 2872"/>
                <a:gd name="T73" fmla="*/ 158 h 500"/>
                <a:gd name="T74" fmla="*/ 576 w 2872"/>
                <a:gd name="T75" fmla="*/ 180 h 500"/>
                <a:gd name="T76" fmla="*/ 522 w 2872"/>
                <a:gd name="T77" fmla="*/ 204 h 500"/>
                <a:gd name="T78" fmla="*/ 420 w 2872"/>
                <a:gd name="T79" fmla="*/ 250 h 500"/>
                <a:gd name="T80" fmla="*/ 328 w 2872"/>
                <a:gd name="T81" fmla="*/ 296 h 500"/>
                <a:gd name="T82" fmla="*/ 244 w 2872"/>
                <a:gd name="T83" fmla="*/ 342 h 500"/>
                <a:gd name="T84" fmla="*/ 172 w 2872"/>
                <a:gd name="T85" fmla="*/ 384 h 500"/>
                <a:gd name="T86" fmla="*/ 112 w 2872"/>
                <a:gd name="T87" fmla="*/ 422 h 500"/>
                <a:gd name="T88" fmla="*/ 64 w 2872"/>
                <a:gd name="T89" fmla="*/ 454 h 500"/>
                <a:gd name="T90" fmla="*/ 28 w 2872"/>
                <a:gd name="T91" fmla="*/ 478 h 500"/>
                <a:gd name="T92" fmla="*/ 0 w 2872"/>
                <a:gd name="T93" fmla="*/ 500 h 500"/>
                <a:gd name="T94" fmla="*/ 2872 w 2872"/>
                <a:gd name="T95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72" h="500">
                  <a:moveTo>
                    <a:pt x="2872" y="500"/>
                  </a:moveTo>
                  <a:lnTo>
                    <a:pt x="2872" y="500"/>
                  </a:lnTo>
                  <a:lnTo>
                    <a:pt x="2844" y="478"/>
                  </a:lnTo>
                  <a:lnTo>
                    <a:pt x="2808" y="454"/>
                  </a:lnTo>
                  <a:lnTo>
                    <a:pt x="2760" y="422"/>
                  </a:lnTo>
                  <a:lnTo>
                    <a:pt x="2698" y="384"/>
                  </a:lnTo>
                  <a:lnTo>
                    <a:pt x="2626" y="342"/>
                  </a:lnTo>
                  <a:lnTo>
                    <a:pt x="2544" y="296"/>
                  </a:lnTo>
                  <a:lnTo>
                    <a:pt x="2452" y="250"/>
                  </a:lnTo>
                  <a:lnTo>
                    <a:pt x="2350" y="204"/>
                  </a:lnTo>
                  <a:lnTo>
                    <a:pt x="2296" y="180"/>
                  </a:lnTo>
                  <a:lnTo>
                    <a:pt x="2238" y="158"/>
                  </a:lnTo>
                  <a:lnTo>
                    <a:pt x="2180" y="136"/>
                  </a:lnTo>
                  <a:lnTo>
                    <a:pt x="2120" y="116"/>
                  </a:lnTo>
                  <a:lnTo>
                    <a:pt x="2058" y="96"/>
                  </a:lnTo>
                  <a:lnTo>
                    <a:pt x="1994" y="78"/>
                  </a:lnTo>
                  <a:lnTo>
                    <a:pt x="1930" y="62"/>
                  </a:lnTo>
                  <a:lnTo>
                    <a:pt x="1862" y="46"/>
                  </a:lnTo>
                  <a:lnTo>
                    <a:pt x="1794" y="32"/>
                  </a:lnTo>
                  <a:lnTo>
                    <a:pt x="1726" y="22"/>
                  </a:lnTo>
                  <a:lnTo>
                    <a:pt x="1654" y="12"/>
                  </a:lnTo>
                  <a:lnTo>
                    <a:pt x="1582" y="6"/>
                  </a:lnTo>
                  <a:lnTo>
                    <a:pt x="1510" y="2"/>
                  </a:lnTo>
                  <a:lnTo>
                    <a:pt x="1436" y="0"/>
                  </a:lnTo>
                  <a:lnTo>
                    <a:pt x="1436" y="0"/>
                  </a:lnTo>
                  <a:lnTo>
                    <a:pt x="1362" y="2"/>
                  </a:lnTo>
                  <a:lnTo>
                    <a:pt x="1288" y="6"/>
                  </a:lnTo>
                  <a:lnTo>
                    <a:pt x="1216" y="12"/>
                  </a:lnTo>
                  <a:lnTo>
                    <a:pt x="1146" y="22"/>
                  </a:lnTo>
                  <a:lnTo>
                    <a:pt x="1076" y="32"/>
                  </a:lnTo>
                  <a:lnTo>
                    <a:pt x="1008" y="46"/>
                  </a:lnTo>
                  <a:lnTo>
                    <a:pt x="942" y="62"/>
                  </a:lnTo>
                  <a:lnTo>
                    <a:pt x="876" y="78"/>
                  </a:lnTo>
                  <a:lnTo>
                    <a:pt x="812" y="96"/>
                  </a:lnTo>
                  <a:lnTo>
                    <a:pt x="750" y="116"/>
                  </a:lnTo>
                  <a:lnTo>
                    <a:pt x="690" y="136"/>
                  </a:lnTo>
                  <a:lnTo>
                    <a:pt x="632" y="158"/>
                  </a:lnTo>
                  <a:lnTo>
                    <a:pt x="576" y="180"/>
                  </a:lnTo>
                  <a:lnTo>
                    <a:pt x="522" y="204"/>
                  </a:lnTo>
                  <a:lnTo>
                    <a:pt x="420" y="250"/>
                  </a:lnTo>
                  <a:lnTo>
                    <a:pt x="328" y="296"/>
                  </a:lnTo>
                  <a:lnTo>
                    <a:pt x="244" y="342"/>
                  </a:lnTo>
                  <a:lnTo>
                    <a:pt x="172" y="384"/>
                  </a:lnTo>
                  <a:lnTo>
                    <a:pt x="112" y="422"/>
                  </a:lnTo>
                  <a:lnTo>
                    <a:pt x="64" y="454"/>
                  </a:lnTo>
                  <a:lnTo>
                    <a:pt x="28" y="478"/>
                  </a:lnTo>
                  <a:lnTo>
                    <a:pt x="0" y="500"/>
                  </a:lnTo>
                  <a:lnTo>
                    <a:pt x="2872" y="500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ffectLst>
              <a:outerShdw blurRad="165100" dist="762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92100" h="571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449594" y="3332772"/>
              <a:ext cx="1186278" cy="1745484"/>
            </a:xfrm>
            <a:custGeom>
              <a:avLst/>
              <a:gdLst>
                <a:gd name="T0" fmla="*/ 454 w 874"/>
                <a:gd name="T1" fmla="*/ 1282 h 1286"/>
                <a:gd name="T2" fmla="*/ 544 w 874"/>
                <a:gd name="T3" fmla="*/ 1284 h 1286"/>
                <a:gd name="T4" fmla="*/ 524 w 874"/>
                <a:gd name="T5" fmla="*/ 1056 h 1286"/>
                <a:gd name="T6" fmla="*/ 528 w 874"/>
                <a:gd name="T7" fmla="*/ 1030 h 1286"/>
                <a:gd name="T8" fmla="*/ 542 w 874"/>
                <a:gd name="T9" fmla="*/ 972 h 1286"/>
                <a:gd name="T10" fmla="*/ 564 w 874"/>
                <a:gd name="T11" fmla="*/ 912 h 1286"/>
                <a:gd name="T12" fmla="*/ 594 w 874"/>
                <a:gd name="T13" fmla="*/ 848 h 1286"/>
                <a:gd name="T14" fmla="*/ 634 w 874"/>
                <a:gd name="T15" fmla="*/ 784 h 1286"/>
                <a:gd name="T16" fmla="*/ 686 w 874"/>
                <a:gd name="T17" fmla="*/ 718 h 1286"/>
                <a:gd name="T18" fmla="*/ 750 w 874"/>
                <a:gd name="T19" fmla="*/ 652 h 1286"/>
                <a:gd name="T20" fmla="*/ 828 w 874"/>
                <a:gd name="T21" fmla="*/ 586 h 1286"/>
                <a:gd name="T22" fmla="*/ 874 w 874"/>
                <a:gd name="T23" fmla="*/ 554 h 1286"/>
                <a:gd name="T24" fmla="*/ 850 w 874"/>
                <a:gd name="T25" fmla="*/ 550 h 1286"/>
                <a:gd name="T26" fmla="*/ 842 w 874"/>
                <a:gd name="T27" fmla="*/ 524 h 1286"/>
                <a:gd name="T28" fmla="*/ 730 w 874"/>
                <a:gd name="T29" fmla="*/ 594 h 1286"/>
                <a:gd name="T30" fmla="*/ 638 w 874"/>
                <a:gd name="T31" fmla="*/ 658 h 1286"/>
                <a:gd name="T32" fmla="*/ 564 w 874"/>
                <a:gd name="T33" fmla="*/ 716 h 1286"/>
                <a:gd name="T34" fmla="*/ 506 w 874"/>
                <a:gd name="T35" fmla="*/ 766 h 1286"/>
                <a:gd name="T36" fmla="*/ 496 w 874"/>
                <a:gd name="T37" fmla="*/ 584 h 1286"/>
                <a:gd name="T38" fmla="*/ 486 w 874"/>
                <a:gd name="T39" fmla="*/ 200 h 1286"/>
                <a:gd name="T40" fmla="*/ 486 w 874"/>
                <a:gd name="T41" fmla="*/ 4 h 1286"/>
                <a:gd name="T42" fmla="*/ 436 w 874"/>
                <a:gd name="T43" fmla="*/ 34 h 1286"/>
                <a:gd name="T44" fmla="*/ 422 w 874"/>
                <a:gd name="T45" fmla="*/ 26 h 1286"/>
                <a:gd name="T46" fmla="*/ 382 w 874"/>
                <a:gd name="T47" fmla="*/ 0 h 1286"/>
                <a:gd name="T48" fmla="*/ 378 w 874"/>
                <a:gd name="T49" fmla="*/ 390 h 1286"/>
                <a:gd name="T50" fmla="*/ 362 w 874"/>
                <a:gd name="T51" fmla="*/ 760 h 1286"/>
                <a:gd name="T52" fmla="*/ 336 w 874"/>
                <a:gd name="T53" fmla="*/ 736 h 1286"/>
                <a:gd name="T54" fmla="*/ 270 w 874"/>
                <a:gd name="T55" fmla="*/ 684 h 1286"/>
                <a:gd name="T56" fmla="*/ 190 w 874"/>
                <a:gd name="T57" fmla="*/ 624 h 1286"/>
                <a:gd name="T58" fmla="*/ 90 w 874"/>
                <a:gd name="T59" fmla="*/ 560 h 1286"/>
                <a:gd name="T60" fmla="*/ 32 w 874"/>
                <a:gd name="T61" fmla="*/ 524 h 1286"/>
                <a:gd name="T62" fmla="*/ 24 w 874"/>
                <a:gd name="T63" fmla="*/ 550 h 1286"/>
                <a:gd name="T64" fmla="*/ 0 w 874"/>
                <a:gd name="T65" fmla="*/ 554 h 1286"/>
                <a:gd name="T66" fmla="*/ 82 w 874"/>
                <a:gd name="T67" fmla="*/ 616 h 1286"/>
                <a:gd name="T68" fmla="*/ 150 w 874"/>
                <a:gd name="T69" fmla="*/ 678 h 1286"/>
                <a:gd name="T70" fmla="*/ 206 w 874"/>
                <a:gd name="T71" fmla="*/ 740 h 1286"/>
                <a:gd name="T72" fmla="*/ 252 w 874"/>
                <a:gd name="T73" fmla="*/ 800 h 1286"/>
                <a:gd name="T74" fmla="*/ 288 w 874"/>
                <a:gd name="T75" fmla="*/ 862 h 1286"/>
                <a:gd name="T76" fmla="*/ 314 w 874"/>
                <a:gd name="T77" fmla="*/ 920 h 1286"/>
                <a:gd name="T78" fmla="*/ 334 w 874"/>
                <a:gd name="T79" fmla="*/ 976 h 1286"/>
                <a:gd name="T80" fmla="*/ 346 w 874"/>
                <a:gd name="T81" fmla="*/ 1030 h 1286"/>
                <a:gd name="T82" fmla="*/ 334 w 874"/>
                <a:gd name="T83" fmla="*/ 1166 h 1286"/>
                <a:gd name="T84" fmla="*/ 324 w 874"/>
                <a:gd name="T85" fmla="*/ 1286 h 1286"/>
                <a:gd name="T86" fmla="*/ 454 w 874"/>
                <a:gd name="T87" fmla="*/ 1282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4" h="1286">
                  <a:moveTo>
                    <a:pt x="454" y="1282"/>
                  </a:moveTo>
                  <a:lnTo>
                    <a:pt x="454" y="1282"/>
                  </a:lnTo>
                  <a:lnTo>
                    <a:pt x="544" y="1284"/>
                  </a:lnTo>
                  <a:lnTo>
                    <a:pt x="544" y="1284"/>
                  </a:lnTo>
                  <a:lnTo>
                    <a:pt x="534" y="1178"/>
                  </a:lnTo>
                  <a:lnTo>
                    <a:pt x="524" y="1056"/>
                  </a:lnTo>
                  <a:lnTo>
                    <a:pt x="524" y="1056"/>
                  </a:lnTo>
                  <a:lnTo>
                    <a:pt x="528" y="1030"/>
                  </a:lnTo>
                  <a:lnTo>
                    <a:pt x="534" y="1002"/>
                  </a:lnTo>
                  <a:lnTo>
                    <a:pt x="542" y="972"/>
                  </a:lnTo>
                  <a:lnTo>
                    <a:pt x="552" y="942"/>
                  </a:lnTo>
                  <a:lnTo>
                    <a:pt x="564" y="912"/>
                  </a:lnTo>
                  <a:lnTo>
                    <a:pt x="578" y="880"/>
                  </a:lnTo>
                  <a:lnTo>
                    <a:pt x="594" y="848"/>
                  </a:lnTo>
                  <a:lnTo>
                    <a:pt x="612" y="816"/>
                  </a:lnTo>
                  <a:lnTo>
                    <a:pt x="634" y="784"/>
                  </a:lnTo>
                  <a:lnTo>
                    <a:pt x="658" y="752"/>
                  </a:lnTo>
                  <a:lnTo>
                    <a:pt x="686" y="718"/>
                  </a:lnTo>
                  <a:lnTo>
                    <a:pt x="716" y="686"/>
                  </a:lnTo>
                  <a:lnTo>
                    <a:pt x="750" y="652"/>
                  </a:lnTo>
                  <a:lnTo>
                    <a:pt x="788" y="620"/>
                  </a:lnTo>
                  <a:lnTo>
                    <a:pt x="828" y="586"/>
                  </a:lnTo>
                  <a:lnTo>
                    <a:pt x="874" y="554"/>
                  </a:lnTo>
                  <a:lnTo>
                    <a:pt x="874" y="554"/>
                  </a:lnTo>
                  <a:lnTo>
                    <a:pt x="850" y="550"/>
                  </a:lnTo>
                  <a:lnTo>
                    <a:pt x="850" y="550"/>
                  </a:lnTo>
                  <a:lnTo>
                    <a:pt x="842" y="524"/>
                  </a:lnTo>
                  <a:lnTo>
                    <a:pt x="842" y="524"/>
                  </a:lnTo>
                  <a:lnTo>
                    <a:pt x="784" y="560"/>
                  </a:lnTo>
                  <a:lnTo>
                    <a:pt x="730" y="594"/>
                  </a:lnTo>
                  <a:lnTo>
                    <a:pt x="680" y="628"/>
                  </a:lnTo>
                  <a:lnTo>
                    <a:pt x="638" y="658"/>
                  </a:lnTo>
                  <a:lnTo>
                    <a:pt x="598" y="688"/>
                  </a:lnTo>
                  <a:lnTo>
                    <a:pt x="564" y="716"/>
                  </a:lnTo>
                  <a:lnTo>
                    <a:pt x="532" y="742"/>
                  </a:lnTo>
                  <a:lnTo>
                    <a:pt x="506" y="766"/>
                  </a:lnTo>
                  <a:lnTo>
                    <a:pt x="506" y="766"/>
                  </a:lnTo>
                  <a:lnTo>
                    <a:pt x="496" y="584"/>
                  </a:lnTo>
                  <a:lnTo>
                    <a:pt x="490" y="394"/>
                  </a:lnTo>
                  <a:lnTo>
                    <a:pt x="486" y="200"/>
                  </a:lnTo>
                  <a:lnTo>
                    <a:pt x="486" y="4"/>
                  </a:lnTo>
                  <a:lnTo>
                    <a:pt x="486" y="4"/>
                  </a:lnTo>
                  <a:lnTo>
                    <a:pt x="450" y="26"/>
                  </a:lnTo>
                  <a:lnTo>
                    <a:pt x="436" y="34"/>
                  </a:lnTo>
                  <a:lnTo>
                    <a:pt x="436" y="34"/>
                  </a:lnTo>
                  <a:lnTo>
                    <a:pt x="422" y="26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196"/>
                  </a:lnTo>
                  <a:lnTo>
                    <a:pt x="378" y="390"/>
                  </a:lnTo>
                  <a:lnTo>
                    <a:pt x="372" y="578"/>
                  </a:lnTo>
                  <a:lnTo>
                    <a:pt x="362" y="760"/>
                  </a:lnTo>
                  <a:lnTo>
                    <a:pt x="362" y="760"/>
                  </a:lnTo>
                  <a:lnTo>
                    <a:pt x="336" y="736"/>
                  </a:lnTo>
                  <a:lnTo>
                    <a:pt x="306" y="710"/>
                  </a:lnTo>
                  <a:lnTo>
                    <a:pt x="270" y="684"/>
                  </a:lnTo>
                  <a:lnTo>
                    <a:pt x="232" y="654"/>
                  </a:lnTo>
                  <a:lnTo>
                    <a:pt x="190" y="624"/>
                  </a:lnTo>
                  <a:lnTo>
                    <a:pt x="142" y="592"/>
                  </a:lnTo>
                  <a:lnTo>
                    <a:pt x="90" y="560"/>
                  </a:lnTo>
                  <a:lnTo>
                    <a:pt x="32" y="524"/>
                  </a:lnTo>
                  <a:lnTo>
                    <a:pt x="32" y="524"/>
                  </a:lnTo>
                  <a:lnTo>
                    <a:pt x="24" y="550"/>
                  </a:lnTo>
                  <a:lnTo>
                    <a:pt x="24" y="550"/>
                  </a:lnTo>
                  <a:lnTo>
                    <a:pt x="0" y="554"/>
                  </a:lnTo>
                  <a:lnTo>
                    <a:pt x="0" y="554"/>
                  </a:lnTo>
                  <a:lnTo>
                    <a:pt x="44" y="584"/>
                  </a:lnTo>
                  <a:lnTo>
                    <a:pt x="82" y="616"/>
                  </a:lnTo>
                  <a:lnTo>
                    <a:pt x="118" y="646"/>
                  </a:lnTo>
                  <a:lnTo>
                    <a:pt x="150" y="678"/>
                  </a:lnTo>
                  <a:lnTo>
                    <a:pt x="180" y="708"/>
                  </a:lnTo>
                  <a:lnTo>
                    <a:pt x="206" y="740"/>
                  </a:lnTo>
                  <a:lnTo>
                    <a:pt x="230" y="770"/>
                  </a:lnTo>
                  <a:lnTo>
                    <a:pt x="252" y="800"/>
                  </a:lnTo>
                  <a:lnTo>
                    <a:pt x="270" y="832"/>
                  </a:lnTo>
                  <a:lnTo>
                    <a:pt x="288" y="862"/>
                  </a:lnTo>
                  <a:lnTo>
                    <a:pt x="302" y="890"/>
                  </a:lnTo>
                  <a:lnTo>
                    <a:pt x="314" y="920"/>
                  </a:lnTo>
                  <a:lnTo>
                    <a:pt x="324" y="948"/>
                  </a:lnTo>
                  <a:lnTo>
                    <a:pt x="334" y="976"/>
                  </a:lnTo>
                  <a:lnTo>
                    <a:pt x="340" y="1004"/>
                  </a:lnTo>
                  <a:lnTo>
                    <a:pt x="346" y="1030"/>
                  </a:lnTo>
                  <a:lnTo>
                    <a:pt x="346" y="1030"/>
                  </a:lnTo>
                  <a:lnTo>
                    <a:pt x="334" y="1166"/>
                  </a:lnTo>
                  <a:lnTo>
                    <a:pt x="324" y="1286"/>
                  </a:lnTo>
                  <a:lnTo>
                    <a:pt x="324" y="1286"/>
                  </a:lnTo>
                  <a:lnTo>
                    <a:pt x="388" y="1282"/>
                  </a:lnTo>
                  <a:lnTo>
                    <a:pt x="454" y="1282"/>
                  </a:lnTo>
                  <a:lnTo>
                    <a:pt x="454" y="1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79400" h="254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/>
        </p:nvSpPr>
        <p:spPr bwMode="auto">
          <a:xfrm>
            <a:off x="2371236" y="302367"/>
            <a:ext cx="6186488" cy="5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PLANT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PARTNER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AND/OR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PROVIDE</a:t>
            </a:r>
            <a:endParaRPr lang="en-US" b="1" dirty="0">
              <a:latin typeface="+mn-lt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-108559" y="4365104"/>
            <a:ext cx="1641232" cy="2562226"/>
            <a:chOff x="0" y="169863"/>
            <a:chExt cx="4086225" cy="5668963"/>
          </a:xfrm>
        </p:grpSpPr>
        <p:sp>
          <p:nvSpPr>
            <p:cNvPr id="83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69863"/>
              <a:ext cx="4086225" cy="566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0" y="2374901"/>
              <a:ext cx="1490663" cy="1685925"/>
              <a:chOff x="1524000" y="2544382"/>
              <a:chExt cx="1490312" cy="1685763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524000" y="2544382"/>
                <a:ext cx="1490312" cy="1685763"/>
              </a:xfrm>
              <a:custGeom>
                <a:avLst/>
                <a:gdLst>
                  <a:gd name="T0" fmla="*/ 956 w 1098"/>
                  <a:gd name="T1" fmla="*/ 422 h 1242"/>
                  <a:gd name="T2" fmla="*/ 900 w 1098"/>
                  <a:gd name="T3" fmla="*/ 366 h 1242"/>
                  <a:gd name="T4" fmla="*/ 838 w 1098"/>
                  <a:gd name="T5" fmla="*/ 314 h 1242"/>
                  <a:gd name="T6" fmla="*/ 768 w 1098"/>
                  <a:gd name="T7" fmla="*/ 266 h 1242"/>
                  <a:gd name="T8" fmla="*/ 694 w 1098"/>
                  <a:gd name="T9" fmla="*/ 224 h 1242"/>
                  <a:gd name="T10" fmla="*/ 616 w 1098"/>
                  <a:gd name="T11" fmla="*/ 186 h 1242"/>
                  <a:gd name="T12" fmla="*/ 456 w 1098"/>
                  <a:gd name="T13" fmla="*/ 120 h 1242"/>
                  <a:gd name="T14" fmla="*/ 304 w 1098"/>
                  <a:gd name="T15" fmla="*/ 70 h 1242"/>
                  <a:gd name="T16" fmla="*/ 168 w 1098"/>
                  <a:gd name="T17" fmla="*/ 34 h 1242"/>
                  <a:gd name="T18" fmla="*/ 30 w 1098"/>
                  <a:gd name="T19" fmla="*/ 4 h 1242"/>
                  <a:gd name="T20" fmla="*/ 0 w 1098"/>
                  <a:gd name="T21" fmla="*/ 0 h 1242"/>
                  <a:gd name="T22" fmla="*/ 4 w 1098"/>
                  <a:gd name="T23" fmla="*/ 114 h 1242"/>
                  <a:gd name="T24" fmla="*/ 12 w 1098"/>
                  <a:gd name="T25" fmla="*/ 236 h 1242"/>
                  <a:gd name="T26" fmla="*/ 30 w 1098"/>
                  <a:gd name="T27" fmla="*/ 388 h 1242"/>
                  <a:gd name="T28" fmla="*/ 60 w 1098"/>
                  <a:gd name="T29" fmla="*/ 554 h 1242"/>
                  <a:gd name="T30" fmla="*/ 92 w 1098"/>
                  <a:gd name="T31" fmla="*/ 680 h 1242"/>
                  <a:gd name="T32" fmla="*/ 120 w 1098"/>
                  <a:gd name="T33" fmla="*/ 762 h 1242"/>
                  <a:gd name="T34" fmla="*/ 152 w 1098"/>
                  <a:gd name="T35" fmla="*/ 840 h 1242"/>
                  <a:gd name="T36" fmla="*/ 190 w 1098"/>
                  <a:gd name="T37" fmla="*/ 914 h 1242"/>
                  <a:gd name="T38" fmla="*/ 234 w 1098"/>
                  <a:gd name="T39" fmla="*/ 980 h 1242"/>
                  <a:gd name="T40" fmla="*/ 258 w 1098"/>
                  <a:gd name="T41" fmla="*/ 1010 h 1242"/>
                  <a:gd name="T42" fmla="*/ 310 w 1098"/>
                  <a:gd name="T43" fmla="*/ 1066 h 1242"/>
                  <a:gd name="T44" fmla="*/ 368 w 1098"/>
                  <a:gd name="T45" fmla="*/ 1110 h 1242"/>
                  <a:gd name="T46" fmla="*/ 428 w 1098"/>
                  <a:gd name="T47" fmla="*/ 1148 h 1242"/>
                  <a:gd name="T48" fmla="*/ 492 w 1098"/>
                  <a:gd name="T49" fmla="*/ 1176 h 1242"/>
                  <a:gd name="T50" fmla="*/ 556 w 1098"/>
                  <a:gd name="T51" fmla="*/ 1200 h 1242"/>
                  <a:gd name="T52" fmla="*/ 620 w 1098"/>
                  <a:gd name="T53" fmla="*/ 1218 h 1242"/>
                  <a:gd name="T54" fmla="*/ 746 w 1098"/>
                  <a:gd name="T55" fmla="*/ 1236 h 1242"/>
                  <a:gd name="T56" fmla="*/ 860 w 1098"/>
                  <a:gd name="T57" fmla="*/ 1242 h 1242"/>
                  <a:gd name="T58" fmla="*/ 954 w 1098"/>
                  <a:gd name="T59" fmla="*/ 1238 h 1242"/>
                  <a:gd name="T60" fmla="*/ 1038 w 1098"/>
                  <a:gd name="T61" fmla="*/ 1228 h 1242"/>
                  <a:gd name="T62" fmla="*/ 1046 w 1098"/>
                  <a:gd name="T63" fmla="*/ 1206 h 1242"/>
                  <a:gd name="T64" fmla="*/ 1072 w 1098"/>
                  <a:gd name="T65" fmla="*/ 1104 h 1242"/>
                  <a:gd name="T66" fmla="*/ 1090 w 1098"/>
                  <a:gd name="T67" fmla="*/ 1002 h 1242"/>
                  <a:gd name="T68" fmla="*/ 1098 w 1098"/>
                  <a:gd name="T69" fmla="*/ 880 h 1242"/>
                  <a:gd name="T70" fmla="*/ 1096 w 1098"/>
                  <a:gd name="T71" fmla="*/ 782 h 1242"/>
                  <a:gd name="T72" fmla="*/ 1086 w 1098"/>
                  <a:gd name="T73" fmla="*/ 714 h 1242"/>
                  <a:gd name="T74" fmla="*/ 1072 w 1098"/>
                  <a:gd name="T75" fmla="*/ 646 h 1242"/>
                  <a:gd name="T76" fmla="*/ 1048 w 1098"/>
                  <a:gd name="T77" fmla="*/ 580 h 1242"/>
                  <a:gd name="T78" fmla="*/ 1018 w 1098"/>
                  <a:gd name="T79" fmla="*/ 514 h 1242"/>
                  <a:gd name="T80" fmla="*/ 978 w 1098"/>
                  <a:gd name="T81" fmla="*/ 452 h 1242"/>
                  <a:gd name="T82" fmla="*/ 956 w 1098"/>
                  <a:gd name="T83" fmla="*/ 422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8" h="1242">
                    <a:moveTo>
                      <a:pt x="956" y="422"/>
                    </a:moveTo>
                    <a:lnTo>
                      <a:pt x="956" y="422"/>
                    </a:lnTo>
                    <a:lnTo>
                      <a:pt x="930" y="394"/>
                    </a:lnTo>
                    <a:lnTo>
                      <a:pt x="900" y="366"/>
                    </a:lnTo>
                    <a:lnTo>
                      <a:pt x="870" y="340"/>
                    </a:lnTo>
                    <a:lnTo>
                      <a:pt x="838" y="314"/>
                    </a:lnTo>
                    <a:lnTo>
                      <a:pt x="804" y="290"/>
                    </a:lnTo>
                    <a:lnTo>
                      <a:pt x="768" y="266"/>
                    </a:lnTo>
                    <a:lnTo>
                      <a:pt x="732" y="244"/>
                    </a:lnTo>
                    <a:lnTo>
                      <a:pt x="694" y="224"/>
                    </a:lnTo>
                    <a:lnTo>
                      <a:pt x="656" y="204"/>
                    </a:lnTo>
                    <a:lnTo>
                      <a:pt x="616" y="186"/>
                    </a:lnTo>
                    <a:lnTo>
                      <a:pt x="536" y="150"/>
                    </a:lnTo>
                    <a:lnTo>
                      <a:pt x="456" y="120"/>
                    </a:lnTo>
                    <a:lnTo>
                      <a:pt x="378" y="94"/>
                    </a:lnTo>
                    <a:lnTo>
                      <a:pt x="304" y="70"/>
                    </a:lnTo>
                    <a:lnTo>
                      <a:pt x="232" y="50"/>
                    </a:lnTo>
                    <a:lnTo>
                      <a:pt x="168" y="34"/>
                    </a:lnTo>
                    <a:lnTo>
                      <a:pt x="112" y="22"/>
                    </a:lnTo>
                    <a:lnTo>
                      <a:pt x="3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4" y="114"/>
                    </a:lnTo>
                    <a:lnTo>
                      <a:pt x="6" y="170"/>
                    </a:lnTo>
                    <a:lnTo>
                      <a:pt x="12" y="236"/>
                    </a:lnTo>
                    <a:lnTo>
                      <a:pt x="20" y="310"/>
                    </a:lnTo>
                    <a:lnTo>
                      <a:pt x="30" y="388"/>
                    </a:lnTo>
                    <a:lnTo>
                      <a:pt x="44" y="470"/>
                    </a:lnTo>
                    <a:lnTo>
                      <a:pt x="60" y="554"/>
                    </a:lnTo>
                    <a:lnTo>
                      <a:pt x="80" y="638"/>
                    </a:lnTo>
                    <a:lnTo>
                      <a:pt x="92" y="680"/>
                    </a:lnTo>
                    <a:lnTo>
                      <a:pt x="106" y="720"/>
                    </a:lnTo>
                    <a:lnTo>
                      <a:pt x="120" y="762"/>
                    </a:lnTo>
                    <a:lnTo>
                      <a:pt x="136" y="802"/>
                    </a:lnTo>
                    <a:lnTo>
                      <a:pt x="152" y="840"/>
                    </a:lnTo>
                    <a:lnTo>
                      <a:pt x="170" y="878"/>
                    </a:lnTo>
                    <a:lnTo>
                      <a:pt x="190" y="914"/>
                    </a:lnTo>
                    <a:lnTo>
                      <a:pt x="212" y="948"/>
                    </a:lnTo>
                    <a:lnTo>
                      <a:pt x="234" y="980"/>
                    </a:lnTo>
                    <a:lnTo>
                      <a:pt x="258" y="1010"/>
                    </a:lnTo>
                    <a:lnTo>
                      <a:pt x="258" y="1010"/>
                    </a:lnTo>
                    <a:lnTo>
                      <a:pt x="284" y="1040"/>
                    </a:lnTo>
                    <a:lnTo>
                      <a:pt x="310" y="1066"/>
                    </a:lnTo>
                    <a:lnTo>
                      <a:pt x="338" y="1088"/>
                    </a:lnTo>
                    <a:lnTo>
                      <a:pt x="368" y="1110"/>
                    </a:lnTo>
                    <a:lnTo>
                      <a:pt x="398" y="1130"/>
                    </a:lnTo>
                    <a:lnTo>
                      <a:pt x="428" y="1148"/>
                    </a:lnTo>
                    <a:lnTo>
                      <a:pt x="460" y="1162"/>
                    </a:lnTo>
                    <a:lnTo>
                      <a:pt x="492" y="1176"/>
                    </a:lnTo>
                    <a:lnTo>
                      <a:pt x="524" y="1190"/>
                    </a:lnTo>
                    <a:lnTo>
                      <a:pt x="556" y="1200"/>
                    </a:lnTo>
                    <a:lnTo>
                      <a:pt x="588" y="1210"/>
                    </a:lnTo>
                    <a:lnTo>
                      <a:pt x="620" y="1218"/>
                    </a:lnTo>
                    <a:lnTo>
                      <a:pt x="684" y="1230"/>
                    </a:lnTo>
                    <a:lnTo>
                      <a:pt x="746" y="1236"/>
                    </a:lnTo>
                    <a:lnTo>
                      <a:pt x="806" y="1240"/>
                    </a:lnTo>
                    <a:lnTo>
                      <a:pt x="860" y="1242"/>
                    </a:lnTo>
                    <a:lnTo>
                      <a:pt x="910" y="1240"/>
                    </a:lnTo>
                    <a:lnTo>
                      <a:pt x="954" y="1238"/>
                    </a:lnTo>
                    <a:lnTo>
                      <a:pt x="1016" y="1232"/>
                    </a:lnTo>
                    <a:lnTo>
                      <a:pt x="1038" y="1228"/>
                    </a:lnTo>
                    <a:lnTo>
                      <a:pt x="1038" y="1228"/>
                    </a:lnTo>
                    <a:lnTo>
                      <a:pt x="1046" y="1206"/>
                    </a:lnTo>
                    <a:lnTo>
                      <a:pt x="1062" y="1146"/>
                    </a:lnTo>
                    <a:lnTo>
                      <a:pt x="1072" y="1104"/>
                    </a:lnTo>
                    <a:lnTo>
                      <a:pt x="1082" y="1056"/>
                    </a:lnTo>
                    <a:lnTo>
                      <a:pt x="1090" y="1002"/>
                    </a:lnTo>
                    <a:lnTo>
                      <a:pt x="1096" y="942"/>
                    </a:lnTo>
                    <a:lnTo>
                      <a:pt x="1098" y="880"/>
                    </a:lnTo>
                    <a:lnTo>
                      <a:pt x="1098" y="814"/>
                    </a:lnTo>
                    <a:lnTo>
                      <a:pt x="1096" y="782"/>
                    </a:lnTo>
                    <a:lnTo>
                      <a:pt x="1092" y="748"/>
                    </a:lnTo>
                    <a:lnTo>
                      <a:pt x="1086" y="714"/>
                    </a:lnTo>
                    <a:lnTo>
                      <a:pt x="1080" y="680"/>
                    </a:lnTo>
                    <a:lnTo>
                      <a:pt x="1072" y="646"/>
                    </a:lnTo>
                    <a:lnTo>
                      <a:pt x="1060" y="612"/>
                    </a:lnTo>
                    <a:lnTo>
                      <a:pt x="1048" y="580"/>
                    </a:lnTo>
                    <a:lnTo>
                      <a:pt x="1034" y="546"/>
                    </a:lnTo>
                    <a:lnTo>
                      <a:pt x="1018" y="514"/>
                    </a:lnTo>
                    <a:lnTo>
                      <a:pt x="1000" y="482"/>
                    </a:lnTo>
                    <a:lnTo>
                      <a:pt x="978" y="452"/>
                    </a:lnTo>
                    <a:lnTo>
                      <a:pt x="956" y="422"/>
                    </a:lnTo>
                    <a:lnTo>
                      <a:pt x="956" y="4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524000" y="2544382"/>
                <a:ext cx="1408875" cy="1685763"/>
              </a:xfrm>
              <a:custGeom>
                <a:avLst/>
                <a:gdLst>
                  <a:gd name="T0" fmla="*/ 580 w 1038"/>
                  <a:gd name="T1" fmla="*/ 686 h 1242"/>
                  <a:gd name="T2" fmla="*/ 496 w 1038"/>
                  <a:gd name="T3" fmla="*/ 538 h 1242"/>
                  <a:gd name="T4" fmla="*/ 402 w 1038"/>
                  <a:gd name="T5" fmla="*/ 404 h 1242"/>
                  <a:gd name="T6" fmla="*/ 306 w 1038"/>
                  <a:gd name="T7" fmla="*/ 288 h 1242"/>
                  <a:gd name="T8" fmla="*/ 214 w 1038"/>
                  <a:gd name="T9" fmla="*/ 188 h 1242"/>
                  <a:gd name="T10" fmla="*/ 130 w 1038"/>
                  <a:gd name="T11" fmla="*/ 108 h 1242"/>
                  <a:gd name="T12" fmla="*/ 18 w 1038"/>
                  <a:gd name="T13" fmla="*/ 12 h 1242"/>
                  <a:gd name="T14" fmla="*/ 0 w 1038"/>
                  <a:gd name="T15" fmla="*/ 0 h 1242"/>
                  <a:gd name="T16" fmla="*/ 4 w 1038"/>
                  <a:gd name="T17" fmla="*/ 114 h 1242"/>
                  <a:gd name="T18" fmla="*/ 12 w 1038"/>
                  <a:gd name="T19" fmla="*/ 236 h 1242"/>
                  <a:gd name="T20" fmla="*/ 30 w 1038"/>
                  <a:gd name="T21" fmla="*/ 388 h 1242"/>
                  <a:gd name="T22" fmla="*/ 60 w 1038"/>
                  <a:gd name="T23" fmla="*/ 554 h 1242"/>
                  <a:gd name="T24" fmla="*/ 92 w 1038"/>
                  <a:gd name="T25" fmla="*/ 680 h 1242"/>
                  <a:gd name="T26" fmla="*/ 120 w 1038"/>
                  <a:gd name="T27" fmla="*/ 762 h 1242"/>
                  <a:gd name="T28" fmla="*/ 152 w 1038"/>
                  <a:gd name="T29" fmla="*/ 840 h 1242"/>
                  <a:gd name="T30" fmla="*/ 190 w 1038"/>
                  <a:gd name="T31" fmla="*/ 914 h 1242"/>
                  <a:gd name="T32" fmla="*/ 234 w 1038"/>
                  <a:gd name="T33" fmla="*/ 980 h 1242"/>
                  <a:gd name="T34" fmla="*/ 258 w 1038"/>
                  <a:gd name="T35" fmla="*/ 1010 h 1242"/>
                  <a:gd name="T36" fmla="*/ 310 w 1038"/>
                  <a:gd name="T37" fmla="*/ 1066 h 1242"/>
                  <a:gd name="T38" fmla="*/ 368 w 1038"/>
                  <a:gd name="T39" fmla="*/ 1110 h 1242"/>
                  <a:gd name="T40" fmla="*/ 428 w 1038"/>
                  <a:gd name="T41" fmla="*/ 1148 h 1242"/>
                  <a:gd name="T42" fmla="*/ 492 w 1038"/>
                  <a:gd name="T43" fmla="*/ 1176 h 1242"/>
                  <a:gd name="T44" fmla="*/ 556 w 1038"/>
                  <a:gd name="T45" fmla="*/ 1200 h 1242"/>
                  <a:gd name="T46" fmla="*/ 620 w 1038"/>
                  <a:gd name="T47" fmla="*/ 1218 h 1242"/>
                  <a:gd name="T48" fmla="*/ 746 w 1038"/>
                  <a:gd name="T49" fmla="*/ 1236 h 1242"/>
                  <a:gd name="T50" fmla="*/ 860 w 1038"/>
                  <a:gd name="T51" fmla="*/ 1242 h 1242"/>
                  <a:gd name="T52" fmla="*/ 954 w 1038"/>
                  <a:gd name="T53" fmla="*/ 1238 h 1242"/>
                  <a:gd name="T54" fmla="*/ 1038 w 1038"/>
                  <a:gd name="T55" fmla="*/ 1228 h 1242"/>
                  <a:gd name="T56" fmla="*/ 1026 w 1038"/>
                  <a:gd name="T57" fmla="*/ 1222 h 1242"/>
                  <a:gd name="T58" fmla="*/ 974 w 1038"/>
                  <a:gd name="T59" fmla="*/ 1186 h 1242"/>
                  <a:gd name="T60" fmla="*/ 918 w 1038"/>
                  <a:gd name="T61" fmla="*/ 1142 h 1242"/>
                  <a:gd name="T62" fmla="*/ 852 w 1038"/>
                  <a:gd name="T63" fmla="*/ 1078 h 1242"/>
                  <a:gd name="T64" fmla="*/ 778 w 1038"/>
                  <a:gd name="T65" fmla="*/ 996 h 1242"/>
                  <a:gd name="T66" fmla="*/ 700 w 1038"/>
                  <a:gd name="T67" fmla="*/ 890 h 1242"/>
                  <a:gd name="T68" fmla="*/ 620 w 1038"/>
                  <a:gd name="T69" fmla="*/ 760 h 1242"/>
                  <a:gd name="T70" fmla="*/ 580 w 1038"/>
                  <a:gd name="T71" fmla="*/ 686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8" h="1242">
                    <a:moveTo>
                      <a:pt x="580" y="686"/>
                    </a:moveTo>
                    <a:lnTo>
                      <a:pt x="580" y="686"/>
                    </a:lnTo>
                    <a:lnTo>
                      <a:pt x="540" y="610"/>
                    </a:lnTo>
                    <a:lnTo>
                      <a:pt x="496" y="538"/>
                    </a:lnTo>
                    <a:lnTo>
                      <a:pt x="450" y="470"/>
                    </a:lnTo>
                    <a:lnTo>
                      <a:pt x="402" y="404"/>
                    </a:lnTo>
                    <a:lnTo>
                      <a:pt x="354" y="344"/>
                    </a:lnTo>
                    <a:lnTo>
                      <a:pt x="306" y="288"/>
                    </a:lnTo>
                    <a:lnTo>
                      <a:pt x="258" y="234"/>
                    </a:lnTo>
                    <a:lnTo>
                      <a:pt x="214" y="188"/>
                    </a:lnTo>
                    <a:lnTo>
                      <a:pt x="170" y="146"/>
                    </a:lnTo>
                    <a:lnTo>
                      <a:pt x="130" y="108"/>
                    </a:lnTo>
                    <a:lnTo>
                      <a:pt x="62" y="48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4" y="114"/>
                    </a:lnTo>
                    <a:lnTo>
                      <a:pt x="6" y="170"/>
                    </a:lnTo>
                    <a:lnTo>
                      <a:pt x="12" y="236"/>
                    </a:lnTo>
                    <a:lnTo>
                      <a:pt x="20" y="310"/>
                    </a:lnTo>
                    <a:lnTo>
                      <a:pt x="30" y="388"/>
                    </a:lnTo>
                    <a:lnTo>
                      <a:pt x="44" y="470"/>
                    </a:lnTo>
                    <a:lnTo>
                      <a:pt x="60" y="554"/>
                    </a:lnTo>
                    <a:lnTo>
                      <a:pt x="80" y="638"/>
                    </a:lnTo>
                    <a:lnTo>
                      <a:pt x="92" y="680"/>
                    </a:lnTo>
                    <a:lnTo>
                      <a:pt x="106" y="720"/>
                    </a:lnTo>
                    <a:lnTo>
                      <a:pt x="120" y="762"/>
                    </a:lnTo>
                    <a:lnTo>
                      <a:pt x="136" y="802"/>
                    </a:lnTo>
                    <a:lnTo>
                      <a:pt x="152" y="840"/>
                    </a:lnTo>
                    <a:lnTo>
                      <a:pt x="170" y="878"/>
                    </a:lnTo>
                    <a:lnTo>
                      <a:pt x="190" y="914"/>
                    </a:lnTo>
                    <a:lnTo>
                      <a:pt x="212" y="948"/>
                    </a:lnTo>
                    <a:lnTo>
                      <a:pt x="234" y="980"/>
                    </a:lnTo>
                    <a:lnTo>
                      <a:pt x="258" y="1010"/>
                    </a:lnTo>
                    <a:lnTo>
                      <a:pt x="258" y="1010"/>
                    </a:lnTo>
                    <a:lnTo>
                      <a:pt x="284" y="1040"/>
                    </a:lnTo>
                    <a:lnTo>
                      <a:pt x="310" y="1066"/>
                    </a:lnTo>
                    <a:lnTo>
                      <a:pt x="338" y="1088"/>
                    </a:lnTo>
                    <a:lnTo>
                      <a:pt x="368" y="1110"/>
                    </a:lnTo>
                    <a:lnTo>
                      <a:pt x="398" y="1130"/>
                    </a:lnTo>
                    <a:lnTo>
                      <a:pt x="428" y="1148"/>
                    </a:lnTo>
                    <a:lnTo>
                      <a:pt x="460" y="1162"/>
                    </a:lnTo>
                    <a:lnTo>
                      <a:pt x="492" y="1176"/>
                    </a:lnTo>
                    <a:lnTo>
                      <a:pt x="524" y="1190"/>
                    </a:lnTo>
                    <a:lnTo>
                      <a:pt x="556" y="1200"/>
                    </a:lnTo>
                    <a:lnTo>
                      <a:pt x="588" y="1210"/>
                    </a:lnTo>
                    <a:lnTo>
                      <a:pt x="620" y="1218"/>
                    </a:lnTo>
                    <a:lnTo>
                      <a:pt x="684" y="1230"/>
                    </a:lnTo>
                    <a:lnTo>
                      <a:pt x="746" y="1236"/>
                    </a:lnTo>
                    <a:lnTo>
                      <a:pt x="806" y="1240"/>
                    </a:lnTo>
                    <a:lnTo>
                      <a:pt x="860" y="1242"/>
                    </a:lnTo>
                    <a:lnTo>
                      <a:pt x="910" y="1240"/>
                    </a:lnTo>
                    <a:lnTo>
                      <a:pt x="954" y="1238"/>
                    </a:lnTo>
                    <a:lnTo>
                      <a:pt x="1016" y="1232"/>
                    </a:lnTo>
                    <a:lnTo>
                      <a:pt x="1038" y="1228"/>
                    </a:lnTo>
                    <a:lnTo>
                      <a:pt x="1038" y="1228"/>
                    </a:lnTo>
                    <a:lnTo>
                      <a:pt x="1026" y="1222"/>
                    </a:lnTo>
                    <a:lnTo>
                      <a:pt x="996" y="1202"/>
                    </a:lnTo>
                    <a:lnTo>
                      <a:pt x="974" y="1186"/>
                    </a:lnTo>
                    <a:lnTo>
                      <a:pt x="948" y="1166"/>
                    </a:lnTo>
                    <a:lnTo>
                      <a:pt x="918" y="1142"/>
                    </a:lnTo>
                    <a:lnTo>
                      <a:pt x="886" y="1112"/>
                    </a:lnTo>
                    <a:lnTo>
                      <a:pt x="852" y="1078"/>
                    </a:lnTo>
                    <a:lnTo>
                      <a:pt x="816" y="1040"/>
                    </a:lnTo>
                    <a:lnTo>
                      <a:pt x="778" y="996"/>
                    </a:lnTo>
                    <a:lnTo>
                      <a:pt x="740" y="946"/>
                    </a:lnTo>
                    <a:lnTo>
                      <a:pt x="700" y="890"/>
                    </a:lnTo>
                    <a:lnTo>
                      <a:pt x="660" y="828"/>
                    </a:lnTo>
                    <a:lnTo>
                      <a:pt x="620" y="760"/>
                    </a:lnTo>
                    <a:lnTo>
                      <a:pt x="580" y="686"/>
                    </a:lnTo>
                    <a:lnTo>
                      <a:pt x="580" y="6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2595563" y="2374901"/>
              <a:ext cx="1490662" cy="1685925"/>
              <a:chOff x="4119153" y="2544382"/>
              <a:chExt cx="1490312" cy="1685763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4119153" y="2544382"/>
                <a:ext cx="1490312" cy="1685763"/>
              </a:xfrm>
              <a:custGeom>
                <a:avLst/>
                <a:gdLst>
                  <a:gd name="T0" fmla="*/ 142 w 1098"/>
                  <a:gd name="T1" fmla="*/ 422 h 1242"/>
                  <a:gd name="T2" fmla="*/ 198 w 1098"/>
                  <a:gd name="T3" fmla="*/ 366 h 1242"/>
                  <a:gd name="T4" fmla="*/ 260 w 1098"/>
                  <a:gd name="T5" fmla="*/ 314 h 1242"/>
                  <a:gd name="T6" fmla="*/ 330 w 1098"/>
                  <a:gd name="T7" fmla="*/ 266 h 1242"/>
                  <a:gd name="T8" fmla="*/ 404 w 1098"/>
                  <a:gd name="T9" fmla="*/ 224 h 1242"/>
                  <a:gd name="T10" fmla="*/ 482 w 1098"/>
                  <a:gd name="T11" fmla="*/ 186 h 1242"/>
                  <a:gd name="T12" fmla="*/ 640 w 1098"/>
                  <a:gd name="T13" fmla="*/ 120 h 1242"/>
                  <a:gd name="T14" fmla="*/ 794 w 1098"/>
                  <a:gd name="T15" fmla="*/ 70 h 1242"/>
                  <a:gd name="T16" fmla="*/ 930 w 1098"/>
                  <a:gd name="T17" fmla="*/ 34 h 1242"/>
                  <a:gd name="T18" fmla="*/ 1068 w 1098"/>
                  <a:gd name="T19" fmla="*/ 4 h 1242"/>
                  <a:gd name="T20" fmla="*/ 1098 w 1098"/>
                  <a:gd name="T21" fmla="*/ 0 h 1242"/>
                  <a:gd name="T22" fmla="*/ 1094 w 1098"/>
                  <a:gd name="T23" fmla="*/ 114 h 1242"/>
                  <a:gd name="T24" fmla="*/ 1086 w 1098"/>
                  <a:gd name="T25" fmla="*/ 236 h 1242"/>
                  <a:gd name="T26" fmla="*/ 1068 w 1098"/>
                  <a:gd name="T27" fmla="*/ 388 h 1242"/>
                  <a:gd name="T28" fmla="*/ 1038 w 1098"/>
                  <a:gd name="T29" fmla="*/ 554 h 1242"/>
                  <a:gd name="T30" fmla="*/ 1006 w 1098"/>
                  <a:gd name="T31" fmla="*/ 680 h 1242"/>
                  <a:gd name="T32" fmla="*/ 978 w 1098"/>
                  <a:gd name="T33" fmla="*/ 762 h 1242"/>
                  <a:gd name="T34" fmla="*/ 946 w 1098"/>
                  <a:gd name="T35" fmla="*/ 840 h 1242"/>
                  <a:gd name="T36" fmla="*/ 908 w 1098"/>
                  <a:gd name="T37" fmla="*/ 914 h 1242"/>
                  <a:gd name="T38" fmla="*/ 864 w 1098"/>
                  <a:gd name="T39" fmla="*/ 980 h 1242"/>
                  <a:gd name="T40" fmla="*/ 840 w 1098"/>
                  <a:gd name="T41" fmla="*/ 1010 h 1242"/>
                  <a:gd name="T42" fmla="*/ 788 w 1098"/>
                  <a:gd name="T43" fmla="*/ 1066 h 1242"/>
                  <a:gd name="T44" fmla="*/ 730 w 1098"/>
                  <a:gd name="T45" fmla="*/ 1110 h 1242"/>
                  <a:gd name="T46" fmla="*/ 670 w 1098"/>
                  <a:gd name="T47" fmla="*/ 1148 h 1242"/>
                  <a:gd name="T48" fmla="*/ 606 w 1098"/>
                  <a:gd name="T49" fmla="*/ 1176 h 1242"/>
                  <a:gd name="T50" fmla="*/ 542 w 1098"/>
                  <a:gd name="T51" fmla="*/ 1200 h 1242"/>
                  <a:gd name="T52" fmla="*/ 478 w 1098"/>
                  <a:gd name="T53" fmla="*/ 1218 h 1242"/>
                  <a:gd name="T54" fmla="*/ 352 w 1098"/>
                  <a:gd name="T55" fmla="*/ 1236 h 1242"/>
                  <a:gd name="T56" fmla="*/ 238 w 1098"/>
                  <a:gd name="T57" fmla="*/ 1242 h 1242"/>
                  <a:gd name="T58" fmla="*/ 144 w 1098"/>
                  <a:gd name="T59" fmla="*/ 1238 h 1242"/>
                  <a:gd name="T60" fmla="*/ 60 w 1098"/>
                  <a:gd name="T61" fmla="*/ 1228 h 1242"/>
                  <a:gd name="T62" fmla="*/ 52 w 1098"/>
                  <a:gd name="T63" fmla="*/ 1206 h 1242"/>
                  <a:gd name="T64" fmla="*/ 26 w 1098"/>
                  <a:gd name="T65" fmla="*/ 1104 h 1242"/>
                  <a:gd name="T66" fmla="*/ 8 w 1098"/>
                  <a:gd name="T67" fmla="*/ 1002 h 1242"/>
                  <a:gd name="T68" fmla="*/ 0 w 1098"/>
                  <a:gd name="T69" fmla="*/ 880 h 1242"/>
                  <a:gd name="T70" fmla="*/ 2 w 1098"/>
                  <a:gd name="T71" fmla="*/ 782 h 1242"/>
                  <a:gd name="T72" fmla="*/ 12 w 1098"/>
                  <a:gd name="T73" fmla="*/ 714 h 1242"/>
                  <a:gd name="T74" fmla="*/ 26 w 1098"/>
                  <a:gd name="T75" fmla="*/ 646 h 1242"/>
                  <a:gd name="T76" fmla="*/ 50 w 1098"/>
                  <a:gd name="T77" fmla="*/ 580 h 1242"/>
                  <a:gd name="T78" fmla="*/ 80 w 1098"/>
                  <a:gd name="T79" fmla="*/ 514 h 1242"/>
                  <a:gd name="T80" fmla="*/ 120 w 1098"/>
                  <a:gd name="T81" fmla="*/ 452 h 1242"/>
                  <a:gd name="T82" fmla="*/ 142 w 1098"/>
                  <a:gd name="T83" fmla="*/ 422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8" h="1242">
                    <a:moveTo>
                      <a:pt x="142" y="422"/>
                    </a:moveTo>
                    <a:lnTo>
                      <a:pt x="142" y="422"/>
                    </a:lnTo>
                    <a:lnTo>
                      <a:pt x="168" y="394"/>
                    </a:lnTo>
                    <a:lnTo>
                      <a:pt x="198" y="366"/>
                    </a:lnTo>
                    <a:lnTo>
                      <a:pt x="228" y="340"/>
                    </a:lnTo>
                    <a:lnTo>
                      <a:pt x="260" y="314"/>
                    </a:lnTo>
                    <a:lnTo>
                      <a:pt x="294" y="290"/>
                    </a:lnTo>
                    <a:lnTo>
                      <a:pt x="330" y="266"/>
                    </a:lnTo>
                    <a:lnTo>
                      <a:pt x="366" y="244"/>
                    </a:lnTo>
                    <a:lnTo>
                      <a:pt x="404" y="224"/>
                    </a:lnTo>
                    <a:lnTo>
                      <a:pt x="442" y="204"/>
                    </a:lnTo>
                    <a:lnTo>
                      <a:pt x="482" y="186"/>
                    </a:lnTo>
                    <a:lnTo>
                      <a:pt x="562" y="150"/>
                    </a:lnTo>
                    <a:lnTo>
                      <a:pt x="640" y="120"/>
                    </a:lnTo>
                    <a:lnTo>
                      <a:pt x="720" y="94"/>
                    </a:lnTo>
                    <a:lnTo>
                      <a:pt x="794" y="70"/>
                    </a:lnTo>
                    <a:lnTo>
                      <a:pt x="866" y="50"/>
                    </a:lnTo>
                    <a:lnTo>
                      <a:pt x="930" y="34"/>
                    </a:lnTo>
                    <a:lnTo>
                      <a:pt x="986" y="22"/>
                    </a:lnTo>
                    <a:lnTo>
                      <a:pt x="1068" y="4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30"/>
                    </a:lnTo>
                    <a:lnTo>
                      <a:pt x="1094" y="114"/>
                    </a:lnTo>
                    <a:lnTo>
                      <a:pt x="1090" y="170"/>
                    </a:lnTo>
                    <a:lnTo>
                      <a:pt x="1086" y="236"/>
                    </a:lnTo>
                    <a:lnTo>
                      <a:pt x="1078" y="310"/>
                    </a:lnTo>
                    <a:lnTo>
                      <a:pt x="1068" y="388"/>
                    </a:lnTo>
                    <a:lnTo>
                      <a:pt x="1054" y="470"/>
                    </a:lnTo>
                    <a:lnTo>
                      <a:pt x="1038" y="554"/>
                    </a:lnTo>
                    <a:lnTo>
                      <a:pt x="1018" y="638"/>
                    </a:lnTo>
                    <a:lnTo>
                      <a:pt x="1006" y="680"/>
                    </a:lnTo>
                    <a:lnTo>
                      <a:pt x="992" y="720"/>
                    </a:lnTo>
                    <a:lnTo>
                      <a:pt x="978" y="762"/>
                    </a:lnTo>
                    <a:lnTo>
                      <a:pt x="962" y="802"/>
                    </a:lnTo>
                    <a:lnTo>
                      <a:pt x="946" y="840"/>
                    </a:lnTo>
                    <a:lnTo>
                      <a:pt x="928" y="878"/>
                    </a:lnTo>
                    <a:lnTo>
                      <a:pt x="908" y="914"/>
                    </a:lnTo>
                    <a:lnTo>
                      <a:pt x="886" y="948"/>
                    </a:lnTo>
                    <a:lnTo>
                      <a:pt x="864" y="980"/>
                    </a:lnTo>
                    <a:lnTo>
                      <a:pt x="840" y="1010"/>
                    </a:lnTo>
                    <a:lnTo>
                      <a:pt x="840" y="1010"/>
                    </a:lnTo>
                    <a:lnTo>
                      <a:pt x="814" y="1040"/>
                    </a:lnTo>
                    <a:lnTo>
                      <a:pt x="788" y="1066"/>
                    </a:lnTo>
                    <a:lnTo>
                      <a:pt x="760" y="1088"/>
                    </a:lnTo>
                    <a:lnTo>
                      <a:pt x="730" y="1110"/>
                    </a:lnTo>
                    <a:lnTo>
                      <a:pt x="700" y="1130"/>
                    </a:lnTo>
                    <a:lnTo>
                      <a:pt x="670" y="1148"/>
                    </a:lnTo>
                    <a:lnTo>
                      <a:pt x="638" y="1162"/>
                    </a:lnTo>
                    <a:lnTo>
                      <a:pt x="606" y="1176"/>
                    </a:lnTo>
                    <a:lnTo>
                      <a:pt x="574" y="1190"/>
                    </a:lnTo>
                    <a:lnTo>
                      <a:pt x="542" y="1200"/>
                    </a:lnTo>
                    <a:lnTo>
                      <a:pt x="510" y="1210"/>
                    </a:lnTo>
                    <a:lnTo>
                      <a:pt x="478" y="1218"/>
                    </a:lnTo>
                    <a:lnTo>
                      <a:pt x="414" y="1230"/>
                    </a:lnTo>
                    <a:lnTo>
                      <a:pt x="352" y="1236"/>
                    </a:lnTo>
                    <a:lnTo>
                      <a:pt x="292" y="1240"/>
                    </a:lnTo>
                    <a:lnTo>
                      <a:pt x="238" y="1242"/>
                    </a:lnTo>
                    <a:lnTo>
                      <a:pt x="188" y="1240"/>
                    </a:lnTo>
                    <a:lnTo>
                      <a:pt x="144" y="1238"/>
                    </a:lnTo>
                    <a:lnTo>
                      <a:pt x="82" y="1232"/>
                    </a:lnTo>
                    <a:lnTo>
                      <a:pt x="60" y="1228"/>
                    </a:lnTo>
                    <a:lnTo>
                      <a:pt x="60" y="1228"/>
                    </a:lnTo>
                    <a:lnTo>
                      <a:pt x="52" y="1206"/>
                    </a:lnTo>
                    <a:lnTo>
                      <a:pt x="36" y="1146"/>
                    </a:lnTo>
                    <a:lnTo>
                      <a:pt x="26" y="1104"/>
                    </a:lnTo>
                    <a:lnTo>
                      <a:pt x="16" y="1056"/>
                    </a:lnTo>
                    <a:lnTo>
                      <a:pt x="8" y="1002"/>
                    </a:lnTo>
                    <a:lnTo>
                      <a:pt x="2" y="942"/>
                    </a:lnTo>
                    <a:lnTo>
                      <a:pt x="0" y="880"/>
                    </a:lnTo>
                    <a:lnTo>
                      <a:pt x="0" y="814"/>
                    </a:lnTo>
                    <a:lnTo>
                      <a:pt x="2" y="782"/>
                    </a:lnTo>
                    <a:lnTo>
                      <a:pt x="6" y="748"/>
                    </a:lnTo>
                    <a:lnTo>
                      <a:pt x="12" y="714"/>
                    </a:lnTo>
                    <a:lnTo>
                      <a:pt x="18" y="680"/>
                    </a:lnTo>
                    <a:lnTo>
                      <a:pt x="26" y="646"/>
                    </a:lnTo>
                    <a:lnTo>
                      <a:pt x="38" y="612"/>
                    </a:lnTo>
                    <a:lnTo>
                      <a:pt x="50" y="580"/>
                    </a:lnTo>
                    <a:lnTo>
                      <a:pt x="64" y="546"/>
                    </a:lnTo>
                    <a:lnTo>
                      <a:pt x="80" y="514"/>
                    </a:lnTo>
                    <a:lnTo>
                      <a:pt x="98" y="482"/>
                    </a:lnTo>
                    <a:lnTo>
                      <a:pt x="120" y="452"/>
                    </a:lnTo>
                    <a:lnTo>
                      <a:pt x="142" y="422"/>
                    </a:lnTo>
                    <a:lnTo>
                      <a:pt x="142" y="4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4200590" y="2544382"/>
                <a:ext cx="1408875" cy="1685763"/>
              </a:xfrm>
              <a:custGeom>
                <a:avLst/>
                <a:gdLst>
                  <a:gd name="T0" fmla="*/ 458 w 1038"/>
                  <a:gd name="T1" fmla="*/ 686 h 1242"/>
                  <a:gd name="T2" fmla="*/ 542 w 1038"/>
                  <a:gd name="T3" fmla="*/ 538 h 1242"/>
                  <a:gd name="T4" fmla="*/ 636 w 1038"/>
                  <a:gd name="T5" fmla="*/ 404 h 1242"/>
                  <a:gd name="T6" fmla="*/ 732 w 1038"/>
                  <a:gd name="T7" fmla="*/ 288 h 1242"/>
                  <a:gd name="T8" fmla="*/ 824 w 1038"/>
                  <a:gd name="T9" fmla="*/ 188 h 1242"/>
                  <a:gd name="T10" fmla="*/ 908 w 1038"/>
                  <a:gd name="T11" fmla="*/ 108 h 1242"/>
                  <a:gd name="T12" fmla="*/ 1020 w 1038"/>
                  <a:gd name="T13" fmla="*/ 12 h 1242"/>
                  <a:gd name="T14" fmla="*/ 1038 w 1038"/>
                  <a:gd name="T15" fmla="*/ 0 h 1242"/>
                  <a:gd name="T16" fmla="*/ 1034 w 1038"/>
                  <a:gd name="T17" fmla="*/ 114 h 1242"/>
                  <a:gd name="T18" fmla="*/ 1026 w 1038"/>
                  <a:gd name="T19" fmla="*/ 236 h 1242"/>
                  <a:gd name="T20" fmla="*/ 1008 w 1038"/>
                  <a:gd name="T21" fmla="*/ 388 h 1242"/>
                  <a:gd name="T22" fmla="*/ 978 w 1038"/>
                  <a:gd name="T23" fmla="*/ 554 h 1242"/>
                  <a:gd name="T24" fmla="*/ 946 w 1038"/>
                  <a:gd name="T25" fmla="*/ 680 h 1242"/>
                  <a:gd name="T26" fmla="*/ 918 w 1038"/>
                  <a:gd name="T27" fmla="*/ 762 h 1242"/>
                  <a:gd name="T28" fmla="*/ 886 w 1038"/>
                  <a:gd name="T29" fmla="*/ 840 h 1242"/>
                  <a:gd name="T30" fmla="*/ 848 w 1038"/>
                  <a:gd name="T31" fmla="*/ 914 h 1242"/>
                  <a:gd name="T32" fmla="*/ 804 w 1038"/>
                  <a:gd name="T33" fmla="*/ 980 h 1242"/>
                  <a:gd name="T34" fmla="*/ 780 w 1038"/>
                  <a:gd name="T35" fmla="*/ 1010 h 1242"/>
                  <a:gd name="T36" fmla="*/ 728 w 1038"/>
                  <a:gd name="T37" fmla="*/ 1066 h 1242"/>
                  <a:gd name="T38" fmla="*/ 670 w 1038"/>
                  <a:gd name="T39" fmla="*/ 1110 h 1242"/>
                  <a:gd name="T40" fmla="*/ 610 w 1038"/>
                  <a:gd name="T41" fmla="*/ 1148 h 1242"/>
                  <a:gd name="T42" fmla="*/ 546 w 1038"/>
                  <a:gd name="T43" fmla="*/ 1176 h 1242"/>
                  <a:gd name="T44" fmla="*/ 482 w 1038"/>
                  <a:gd name="T45" fmla="*/ 1200 h 1242"/>
                  <a:gd name="T46" fmla="*/ 418 w 1038"/>
                  <a:gd name="T47" fmla="*/ 1218 h 1242"/>
                  <a:gd name="T48" fmla="*/ 292 w 1038"/>
                  <a:gd name="T49" fmla="*/ 1236 h 1242"/>
                  <a:gd name="T50" fmla="*/ 178 w 1038"/>
                  <a:gd name="T51" fmla="*/ 1242 h 1242"/>
                  <a:gd name="T52" fmla="*/ 84 w 1038"/>
                  <a:gd name="T53" fmla="*/ 1238 h 1242"/>
                  <a:gd name="T54" fmla="*/ 0 w 1038"/>
                  <a:gd name="T55" fmla="*/ 1228 h 1242"/>
                  <a:gd name="T56" fmla="*/ 12 w 1038"/>
                  <a:gd name="T57" fmla="*/ 1222 h 1242"/>
                  <a:gd name="T58" fmla="*/ 64 w 1038"/>
                  <a:gd name="T59" fmla="*/ 1186 h 1242"/>
                  <a:gd name="T60" fmla="*/ 120 w 1038"/>
                  <a:gd name="T61" fmla="*/ 1142 h 1242"/>
                  <a:gd name="T62" fmla="*/ 186 w 1038"/>
                  <a:gd name="T63" fmla="*/ 1078 h 1242"/>
                  <a:gd name="T64" fmla="*/ 260 w 1038"/>
                  <a:gd name="T65" fmla="*/ 996 h 1242"/>
                  <a:gd name="T66" fmla="*/ 338 w 1038"/>
                  <a:gd name="T67" fmla="*/ 890 h 1242"/>
                  <a:gd name="T68" fmla="*/ 418 w 1038"/>
                  <a:gd name="T69" fmla="*/ 760 h 1242"/>
                  <a:gd name="T70" fmla="*/ 458 w 1038"/>
                  <a:gd name="T71" fmla="*/ 686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8" h="1242">
                    <a:moveTo>
                      <a:pt x="458" y="686"/>
                    </a:moveTo>
                    <a:lnTo>
                      <a:pt x="458" y="686"/>
                    </a:lnTo>
                    <a:lnTo>
                      <a:pt x="498" y="610"/>
                    </a:lnTo>
                    <a:lnTo>
                      <a:pt x="542" y="538"/>
                    </a:lnTo>
                    <a:lnTo>
                      <a:pt x="588" y="470"/>
                    </a:lnTo>
                    <a:lnTo>
                      <a:pt x="636" y="404"/>
                    </a:lnTo>
                    <a:lnTo>
                      <a:pt x="684" y="344"/>
                    </a:lnTo>
                    <a:lnTo>
                      <a:pt x="732" y="288"/>
                    </a:lnTo>
                    <a:lnTo>
                      <a:pt x="778" y="234"/>
                    </a:lnTo>
                    <a:lnTo>
                      <a:pt x="824" y="188"/>
                    </a:lnTo>
                    <a:lnTo>
                      <a:pt x="868" y="146"/>
                    </a:lnTo>
                    <a:lnTo>
                      <a:pt x="908" y="108"/>
                    </a:lnTo>
                    <a:lnTo>
                      <a:pt x="976" y="48"/>
                    </a:lnTo>
                    <a:lnTo>
                      <a:pt x="1020" y="12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30"/>
                    </a:lnTo>
                    <a:lnTo>
                      <a:pt x="1034" y="114"/>
                    </a:lnTo>
                    <a:lnTo>
                      <a:pt x="1030" y="170"/>
                    </a:lnTo>
                    <a:lnTo>
                      <a:pt x="1026" y="236"/>
                    </a:lnTo>
                    <a:lnTo>
                      <a:pt x="1018" y="310"/>
                    </a:lnTo>
                    <a:lnTo>
                      <a:pt x="1008" y="388"/>
                    </a:lnTo>
                    <a:lnTo>
                      <a:pt x="994" y="470"/>
                    </a:lnTo>
                    <a:lnTo>
                      <a:pt x="978" y="554"/>
                    </a:lnTo>
                    <a:lnTo>
                      <a:pt x="958" y="638"/>
                    </a:lnTo>
                    <a:lnTo>
                      <a:pt x="946" y="680"/>
                    </a:lnTo>
                    <a:lnTo>
                      <a:pt x="932" y="720"/>
                    </a:lnTo>
                    <a:lnTo>
                      <a:pt x="918" y="762"/>
                    </a:lnTo>
                    <a:lnTo>
                      <a:pt x="902" y="802"/>
                    </a:lnTo>
                    <a:lnTo>
                      <a:pt x="886" y="840"/>
                    </a:lnTo>
                    <a:lnTo>
                      <a:pt x="868" y="878"/>
                    </a:lnTo>
                    <a:lnTo>
                      <a:pt x="848" y="914"/>
                    </a:lnTo>
                    <a:lnTo>
                      <a:pt x="826" y="948"/>
                    </a:lnTo>
                    <a:lnTo>
                      <a:pt x="804" y="980"/>
                    </a:lnTo>
                    <a:lnTo>
                      <a:pt x="780" y="1010"/>
                    </a:lnTo>
                    <a:lnTo>
                      <a:pt x="780" y="1010"/>
                    </a:lnTo>
                    <a:lnTo>
                      <a:pt x="754" y="1040"/>
                    </a:lnTo>
                    <a:lnTo>
                      <a:pt x="728" y="1066"/>
                    </a:lnTo>
                    <a:lnTo>
                      <a:pt x="700" y="1088"/>
                    </a:lnTo>
                    <a:lnTo>
                      <a:pt x="670" y="1110"/>
                    </a:lnTo>
                    <a:lnTo>
                      <a:pt x="640" y="1130"/>
                    </a:lnTo>
                    <a:lnTo>
                      <a:pt x="610" y="1148"/>
                    </a:lnTo>
                    <a:lnTo>
                      <a:pt x="578" y="1162"/>
                    </a:lnTo>
                    <a:lnTo>
                      <a:pt x="546" y="1176"/>
                    </a:lnTo>
                    <a:lnTo>
                      <a:pt x="514" y="1190"/>
                    </a:lnTo>
                    <a:lnTo>
                      <a:pt x="482" y="1200"/>
                    </a:lnTo>
                    <a:lnTo>
                      <a:pt x="450" y="1210"/>
                    </a:lnTo>
                    <a:lnTo>
                      <a:pt x="418" y="1218"/>
                    </a:lnTo>
                    <a:lnTo>
                      <a:pt x="354" y="1230"/>
                    </a:lnTo>
                    <a:lnTo>
                      <a:pt x="292" y="1236"/>
                    </a:lnTo>
                    <a:lnTo>
                      <a:pt x="232" y="1240"/>
                    </a:lnTo>
                    <a:lnTo>
                      <a:pt x="178" y="1242"/>
                    </a:lnTo>
                    <a:lnTo>
                      <a:pt x="128" y="1240"/>
                    </a:lnTo>
                    <a:lnTo>
                      <a:pt x="84" y="1238"/>
                    </a:lnTo>
                    <a:lnTo>
                      <a:pt x="22" y="1232"/>
                    </a:lnTo>
                    <a:lnTo>
                      <a:pt x="0" y="1228"/>
                    </a:lnTo>
                    <a:lnTo>
                      <a:pt x="0" y="1228"/>
                    </a:lnTo>
                    <a:lnTo>
                      <a:pt x="12" y="1222"/>
                    </a:lnTo>
                    <a:lnTo>
                      <a:pt x="42" y="1202"/>
                    </a:lnTo>
                    <a:lnTo>
                      <a:pt x="64" y="1186"/>
                    </a:lnTo>
                    <a:lnTo>
                      <a:pt x="90" y="1166"/>
                    </a:lnTo>
                    <a:lnTo>
                      <a:pt x="120" y="1142"/>
                    </a:lnTo>
                    <a:lnTo>
                      <a:pt x="152" y="1112"/>
                    </a:lnTo>
                    <a:lnTo>
                      <a:pt x="186" y="1078"/>
                    </a:lnTo>
                    <a:lnTo>
                      <a:pt x="222" y="1040"/>
                    </a:lnTo>
                    <a:lnTo>
                      <a:pt x="260" y="996"/>
                    </a:lnTo>
                    <a:lnTo>
                      <a:pt x="298" y="946"/>
                    </a:lnTo>
                    <a:lnTo>
                      <a:pt x="338" y="890"/>
                    </a:lnTo>
                    <a:lnTo>
                      <a:pt x="378" y="828"/>
                    </a:lnTo>
                    <a:lnTo>
                      <a:pt x="418" y="760"/>
                    </a:lnTo>
                    <a:lnTo>
                      <a:pt x="458" y="686"/>
                    </a:lnTo>
                    <a:lnTo>
                      <a:pt x="458" y="6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1155700" y="169863"/>
              <a:ext cx="1773238" cy="3116263"/>
              <a:chOff x="2680417" y="340131"/>
              <a:chExt cx="1772630" cy="3116355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2680417" y="340131"/>
                <a:ext cx="1772630" cy="3116355"/>
              </a:xfrm>
              <a:custGeom>
                <a:avLst/>
                <a:gdLst>
                  <a:gd name="T0" fmla="*/ 1306 w 1306"/>
                  <a:gd name="T1" fmla="*/ 1340 h 2296"/>
                  <a:gd name="T2" fmla="*/ 1298 w 1306"/>
                  <a:gd name="T3" fmla="*/ 1228 h 2296"/>
                  <a:gd name="T4" fmla="*/ 1276 w 1306"/>
                  <a:gd name="T5" fmla="*/ 1114 h 2296"/>
                  <a:gd name="T6" fmla="*/ 1244 w 1306"/>
                  <a:gd name="T7" fmla="*/ 1000 h 2296"/>
                  <a:gd name="T8" fmla="*/ 1204 w 1306"/>
                  <a:gd name="T9" fmla="*/ 884 h 2296"/>
                  <a:gd name="T10" fmla="*/ 1154 w 1306"/>
                  <a:gd name="T11" fmla="*/ 770 h 2296"/>
                  <a:gd name="T12" fmla="*/ 1098 w 1306"/>
                  <a:gd name="T13" fmla="*/ 658 h 2296"/>
                  <a:gd name="T14" fmla="*/ 1040 w 1306"/>
                  <a:gd name="T15" fmla="*/ 552 h 2296"/>
                  <a:gd name="T16" fmla="*/ 918 w 1306"/>
                  <a:gd name="T17" fmla="*/ 356 h 2296"/>
                  <a:gd name="T18" fmla="*/ 804 w 1306"/>
                  <a:gd name="T19" fmla="*/ 192 h 2296"/>
                  <a:gd name="T20" fmla="*/ 680 w 1306"/>
                  <a:gd name="T21" fmla="*/ 32 h 2296"/>
                  <a:gd name="T22" fmla="*/ 652 w 1306"/>
                  <a:gd name="T23" fmla="*/ 0 h 2296"/>
                  <a:gd name="T24" fmla="*/ 552 w 1306"/>
                  <a:gd name="T25" fmla="*/ 126 h 2296"/>
                  <a:gd name="T26" fmla="*/ 446 w 1306"/>
                  <a:gd name="T27" fmla="*/ 270 h 2296"/>
                  <a:gd name="T28" fmla="*/ 326 w 1306"/>
                  <a:gd name="T29" fmla="*/ 450 h 2296"/>
                  <a:gd name="T30" fmla="*/ 236 w 1306"/>
                  <a:gd name="T31" fmla="*/ 604 h 2296"/>
                  <a:gd name="T32" fmla="*/ 180 w 1306"/>
                  <a:gd name="T33" fmla="*/ 714 h 2296"/>
                  <a:gd name="T34" fmla="*/ 126 w 1306"/>
                  <a:gd name="T35" fmla="*/ 826 h 2296"/>
                  <a:gd name="T36" fmla="*/ 80 w 1306"/>
                  <a:gd name="T37" fmla="*/ 942 h 2296"/>
                  <a:gd name="T38" fmla="*/ 44 w 1306"/>
                  <a:gd name="T39" fmla="*/ 1056 h 2296"/>
                  <a:gd name="T40" fmla="*/ 18 w 1306"/>
                  <a:gd name="T41" fmla="*/ 1172 h 2296"/>
                  <a:gd name="T42" fmla="*/ 2 w 1306"/>
                  <a:gd name="T43" fmla="*/ 1284 h 2296"/>
                  <a:gd name="T44" fmla="*/ 0 w 1306"/>
                  <a:gd name="T45" fmla="*/ 1340 h 2296"/>
                  <a:gd name="T46" fmla="*/ 8 w 1306"/>
                  <a:gd name="T47" fmla="*/ 1448 h 2296"/>
                  <a:gd name="T48" fmla="*/ 28 w 1306"/>
                  <a:gd name="T49" fmla="*/ 1550 h 2296"/>
                  <a:gd name="T50" fmla="*/ 62 w 1306"/>
                  <a:gd name="T51" fmla="*/ 1646 h 2296"/>
                  <a:gd name="T52" fmla="*/ 102 w 1306"/>
                  <a:gd name="T53" fmla="*/ 1736 h 2296"/>
                  <a:gd name="T54" fmla="*/ 152 w 1306"/>
                  <a:gd name="T55" fmla="*/ 1822 h 2296"/>
                  <a:gd name="T56" fmla="*/ 208 w 1306"/>
                  <a:gd name="T57" fmla="*/ 1900 h 2296"/>
                  <a:gd name="T58" fmla="*/ 266 w 1306"/>
                  <a:gd name="T59" fmla="*/ 1972 h 2296"/>
                  <a:gd name="T60" fmla="*/ 326 w 1306"/>
                  <a:gd name="T61" fmla="*/ 2038 h 2296"/>
                  <a:gd name="T62" fmla="*/ 446 w 1306"/>
                  <a:gd name="T63" fmla="*/ 2148 h 2296"/>
                  <a:gd name="T64" fmla="*/ 552 w 1306"/>
                  <a:gd name="T65" fmla="*/ 2228 h 2296"/>
                  <a:gd name="T66" fmla="*/ 624 w 1306"/>
                  <a:gd name="T67" fmla="*/ 2278 h 2296"/>
                  <a:gd name="T68" fmla="*/ 652 w 1306"/>
                  <a:gd name="T69" fmla="*/ 2296 h 2296"/>
                  <a:gd name="T70" fmla="*/ 714 w 1306"/>
                  <a:gd name="T71" fmla="*/ 2258 h 2296"/>
                  <a:gd name="T72" fmla="*/ 804 w 1306"/>
                  <a:gd name="T73" fmla="*/ 2192 h 2296"/>
                  <a:gd name="T74" fmla="*/ 918 w 1306"/>
                  <a:gd name="T75" fmla="*/ 2096 h 2296"/>
                  <a:gd name="T76" fmla="*/ 1010 w 1306"/>
                  <a:gd name="T77" fmla="*/ 2006 h 2296"/>
                  <a:gd name="T78" fmla="*/ 1070 w 1306"/>
                  <a:gd name="T79" fmla="*/ 1938 h 2296"/>
                  <a:gd name="T80" fmla="*/ 1126 w 1306"/>
                  <a:gd name="T81" fmla="*/ 1862 h 2296"/>
                  <a:gd name="T82" fmla="*/ 1180 w 1306"/>
                  <a:gd name="T83" fmla="*/ 1780 h 2296"/>
                  <a:gd name="T84" fmla="*/ 1226 w 1306"/>
                  <a:gd name="T85" fmla="*/ 1692 h 2296"/>
                  <a:gd name="T86" fmla="*/ 1262 w 1306"/>
                  <a:gd name="T87" fmla="*/ 1598 h 2296"/>
                  <a:gd name="T88" fmla="*/ 1288 w 1306"/>
                  <a:gd name="T89" fmla="*/ 1500 h 2296"/>
                  <a:gd name="T90" fmla="*/ 1304 w 1306"/>
                  <a:gd name="T91" fmla="*/ 1394 h 2296"/>
                  <a:gd name="T92" fmla="*/ 1306 w 1306"/>
                  <a:gd name="T93" fmla="*/ 1340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06" h="2296">
                    <a:moveTo>
                      <a:pt x="1306" y="1340"/>
                    </a:moveTo>
                    <a:lnTo>
                      <a:pt x="1306" y="1340"/>
                    </a:lnTo>
                    <a:lnTo>
                      <a:pt x="1304" y="1284"/>
                    </a:lnTo>
                    <a:lnTo>
                      <a:pt x="1298" y="1228"/>
                    </a:lnTo>
                    <a:lnTo>
                      <a:pt x="1288" y="1172"/>
                    </a:lnTo>
                    <a:lnTo>
                      <a:pt x="1276" y="1114"/>
                    </a:lnTo>
                    <a:lnTo>
                      <a:pt x="1262" y="1056"/>
                    </a:lnTo>
                    <a:lnTo>
                      <a:pt x="1244" y="1000"/>
                    </a:lnTo>
                    <a:lnTo>
                      <a:pt x="1226" y="942"/>
                    </a:lnTo>
                    <a:lnTo>
                      <a:pt x="1204" y="884"/>
                    </a:lnTo>
                    <a:lnTo>
                      <a:pt x="1180" y="826"/>
                    </a:lnTo>
                    <a:lnTo>
                      <a:pt x="1154" y="770"/>
                    </a:lnTo>
                    <a:lnTo>
                      <a:pt x="1126" y="714"/>
                    </a:lnTo>
                    <a:lnTo>
                      <a:pt x="1098" y="658"/>
                    </a:lnTo>
                    <a:lnTo>
                      <a:pt x="1070" y="604"/>
                    </a:lnTo>
                    <a:lnTo>
                      <a:pt x="1040" y="552"/>
                    </a:lnTo>
                    <a:lnTo>
                      <a:pt x="978" y="450"/>
                    </a:lnTo>
                    <a:lnTo>
                      <a:pt x="918" y="356"/>
                    </a:lnTo>
                    <a:lnTo>
                      <a:pt x="860" y="270"/>
                    </a:lnTo>
                    <a:lnTo>
                      <a:pt x="804" y="192"/>
                    </a:lnTo>
                    <a:lnTo>
                      <a:pt x="754" y="126"/>
                    </a:lnTo>
                    <a:lnTo>
                      <a:pt x="680" y="32"/>
                    </a:lnTo>
                    <a:lnTo>
                      <a:pt x="652" y="0"/>
                    </a:lnTo>
                    <a:lnTo>
                      <a:pt x="652" y="0"/>
                    </a:lnTo>
                    <a:lnTo>
                      <a:pt x="624" y="32"/>
                    </a:lnTo>
                    <a:lnTo>
                      <a:pt x="552" y="126"/>
                    </a:lnTo>
                    <a:lnTo>
                      <a:pt x="502" y="192"/>
                    </a:lnTo>
                    <a:lnTo>
                      <a:pt x="446" y="270"/>
                    </a:lnTo>
                    <a:lnTo>
                      <a:pt x="388" y="356"/>
                    </a:lnTo>
                    <a:lnTo>
                      <a:pt x="326" y="450"/>
                    </a:lnTo>
                    <a:lnTo>
                      <a:pt x="266" y="552"/>
                    </a:lnTo>
                    <a:lnTo>
                      <a:pt x="236" y="604"/>
                    </a:lnTo>
                    <a:lnTo>
                      <a:pt x="208" y="658"/>
                    </a:lnTo>
                    <a:lnTo>
                      <a:pt x="180" y="714"/>
                    </a:lnTo>
                    <a:lnTo>
                      <a:pt x="152" y="770"/>
                    </a:lnTo>
                    <a:lnTo>
                      <a:pt x="126" y="826"/>
                    </a:lnTo>
                    <a:lnTo>
                      <a:pt x="102" y="884"/>
                    </a:lnTo>
                    <a:lnTo>
                      <a:pt x="80" y="942"/>
                    </a:lnTo>
                    <a:lnTo>
                      <a:pt x="62" y="1000"/>
                    </a:lnTo>
                    <a:lnTo>
                      <a:pt x="44" y="1056"/>
                    </a:lnTo>
                    <a:lnTo>
                      <a:pt x="28" y="1114"/>
                    </a:lnTo>
                    <a:lnTo>
                      <a:pt x="18" y="1172"/>
                    </a:lnTo>
                    <a:lnTo>
                      <a:pt x="8" y="1228"/>
                    </a:lnTo>
                    <a:lnTo>
                      <a:pt x="2" y="1284"/>
                    </a:lnTo>
                    <a:lnTo>
                      <a:pt x="0" y="1340"/>
                    </a:lnTo>
                    <a:lnTo>
                      <a:pt x="0" y="1340"/>
                    </a:lnTo>
                    <a:lnTo>
                      <a:pt x="2" y="1394"/>
                    </a:lnTo>
                    <a:lnTo>
                      <a:pt x="8" y="1448"/>
                    </a:lnTo>
                    <a:lnTo>
                      <a:pt x="18" y="1500"/>
                    </a:lnTo>
                    <a:lnTo>
                      <a:pt x="28" y="1550"/>
                    </a:lnTo>
                    <a:lnTo>
                      <a:pt x="44" y="1598"/>
                    </a:lnTo>
                    <a:lnTo>
                      <a:pt x="62" y="1646"/>
                    </a:lnTo>
                    <a:lnTo>
                      <a:pt x="80" y="1692"/>
                    </a:lnTo>
                    <a:lnTo>
                      <a:pt x="102" y="1736"/>
                    </a:lnTo>
                    <a:lnTo>
                      <a:pt x="126" y="1780"/>
                    </a:lnTo>
                    <a:lnTo>
                      <a:pt x="152" y="1822"/>
                    </a:lnTo>
                    <a:lnTo>
                      <a:pt x="180" y="1862"/>
                    </a:lnTo>
                    <a:lnTo>
                      <a:pt x="208" y="1900"/>
                    </a:lnTo>
                    <a:lnTo>
                      <a:pt x="236" y="1938"/>
                    </a:lnTo>
                    <a:lnTo>
                      <a:pt x="266" y="1972"/>
                    </a:lnTo>
                    <a:lnTo>
                      <a:pt x="296" y="2006"/>
                    </a:lnTo>
                    <a:lnTo>
                      <a:pt x="326" y="2038"/>
                    </a:lnTo>
                    <a:lnTo>
                      <a:pt x="388" y="2096"/>
                    </a:lnTo>
                    <a:lnTo>
                      <a:pt x="446" y="2148"/>
                    </a:lnTo>
                    <a:lnTo>
                      <a:pt x="502" y="2192"/>
                    </a:lnTo>
                    <a:lnTo>
                      <a:pt x="552" y="2228"/>
                    </a:lnTo>
                    <a:lnTo>
                      <a:pt x="592" y="2258"/>
                    </a:lnTo>
                    <a:lnTo>
                      <a:pt x="624" y="2278"/>
                    </a:lnTo>
                    <a:lnTo>
                      <a:pt x="652" y="2296"/>
                    </a:lnTo>
                    <a:lnTo>
                      <a:pt x="652" y="2296"/>
                    </a:lnTo>
                    <a:lnTo>
                      <a:pt x="680" y="2278"/>
                    </a:lnTo>
                    <a:lnTo>
                      <a:pt x="714" y="2258"/>
                    </a:lnTo>
                    <a:lnTo>
                      <a:pt x="754" y="2228"/>
                    </a:lnTo>
                    <a:lnTo>
                      <a:pt x="804" y="2192"/>
                    </a:lnTo>
                    <a:lnTo>
                      <a:pt x="860" y="2148"/>
                    </a:lnTo>
                    <a:lnTo>
                      <a:pt x="918" y="2096"/>
                    </a:lnTo>
                    <a:lnTo>
                      <a:pt x="978" y="2038"/>
                    </a:lnTo>
                    <a:lnTo>
                      <a:pt x="1010" y="2006"/>
                    </a:lnTo>
                    <a:lnTo>
                      <a:pt x="1040" y="1972"/>
                    </a:lnTo>
                    <a:lnTo>
                      <a:pt x="1070" y="1938"/>
                    </a:lnTo>
                    <a:lnTo>
                      <a:pt x="1098" y="1900"/>
                    </a:lnTo>
                    <a:lnTo>
                      <a:pt x="1126" y="1862"/>
                    </a:lnTo>
                    <a:lnTo>
                      <a:pt x="1154" y="1822"/>
                    </a:lnTo>
                    <a:lnTo>
                      <a:pt x="1180" y="1780"/>
                    </a:lnTo>
                    <a:lnTo>
                      <a:pt x="1204" y="1736"/>
                    </a:lnTo>
                    <a:lnTo>
                      <a:pt x="1226" y="1692"/>
                    </a:lnTo>
                    <a:lnTo>
                      <a:pt x="1244" y="1646"/>
                    </a:lnTo>
                    <a:lnTo>
                      <a:pt x="1262" y="1598"/>
                    </a:lnTo>
                    <a:lnTo>
                      <a:pt x="1276" y="1550"/>
                    </a:lnTo>
                    <a:lnTo>
                      <a:pt x="1288" y="1500"/>
                    </a:lnTo>
                    <a:lnTo>
                      <a:pt x="1298" y="1448"/>
                    </a:lnTo>
                    <a:lnTo>
                      <a:pt x="1304" y="1394"/>
                    </a:lnTo>
                    <a:lnTo>
                      <a:pt x="1306" y="1340"/>
                    </a:lnTo>
                    <a:lnTo>
                      <a:pt x="1306" y="1340"/>
                    </a:lnTo>
                    <a:close/>
                  </a:path>
                </a:pathLst>
              </a:custGeom>
              <a:solidFill>
                <a:srgbClr val="365D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190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2680417" y="340131"/>
                <a:ext cx="979969" cy="3116355"/>
              </a:xfrm>
              <a:custGeom>
                <a:avLst/>
                <a:gdLst>
                  <a:gd name="T0" fmla="*/ 652 w 722"/>
                  <a:gd name="T1" fmla="*/ 1284 h 2296"/>
                  <a:gd name="T2" fmla="*/ 678 w 722"/>
                  <a:gd name="T3" fmla="*/ 1164 h 2296"/>
                  <a:gd name="T4" fmla="*/ 698 w 722"/>
                  <a:gd name="T5" fmla="*/ 1044 h 2296"/>
                  <a:gd name="T6" fmla="*/ 710 w 722"/>
                  <a:gd name="T7" fmla="*/ 926 h 2296"/>
                  <a:gd name="T8" fmla="*/ 722 w 722"/>
                  <a:gd name="T9" fmla="*/ 702 h 2296"/>
                  <a:gd name="T10" fmla="*/ 718 w 722"/>
                  <a:gd name="T11" fmla="*/ 494 h 2296"/>
                  <a:gd name="T12" fmla="*/ 704 w 722"/>
                  <a:gd name="T13" fmla="*/ 314 h 2296"/>
                  <a:gd name="T14" fmla="*/ 684 w 722"/>
                  <a:gd name="T15" fmla="*/ 168 h 2296"/>
                  <a:gd name="T16" fmla="*/ 660 w 722"/>
                  <a:gd name="T17" fmla="*/ 28 h 2296"/>
                  <a:gd name="T18" fmla="*/ 652 w 722"/>
                  <a:gd name="T19" fmla="*/ 0 h 2296"/>
                  <a:gd name="T20" fmla="*/ 552 w 722"/>
                  <a:gd name="T21" fmla="*/ 126 h 2296"/>
                  <a:gd name="T22" fmla="*/ 446 w 722"/>
                  <a:gd name="T23" fmla="*/ 270 h 2296"/>
                  <a:gd name="T24" fmla="*/ 326 w 722"/>
                  <a:gd name="T25" fmla="*/ 450 h 2296"/>
                  <a:gd name="T26" fmla="*/ 236 w 722"/>
                  <a:gd name="T27" fmla="*/ 604 h 2296"/>
                  <a:gd name="T28" fmla="*/ 180 w 722"/>
                  <a:gd name="T29" fmla="*/ 714 h 2296"/>
                  <a:gd name="T30" fmla="*/ 126 w 722"/>
                  <a:gd name="T31" fmla="*/ 826 h 2296"/>
                  <a:gd name="T32" fmla="*/ 80 w 722"/>
                  <a:gd name="T33" fmla="*/ 942 h 2296"/>
                  <a:gd name="T34" fmla="*/ 44 w 722"/>
                  <a:gd name="T35" fmla="*/ 1056 h 2296"/>
                  <a:gd name="T36" fmla="*/ 18 w 722"/>
                  <a:gd name="T37" fmla="*/ 1172 h 2296"/>
                  <a:gd name="T38" fmla="*/ 2 w 722"/>
                  <a:gd name="T39" fmla="*/ 1284 h 2296"/>
                  <a:gd name="T40" fmla="*/ 0 w 722"/>
                  <a:gd name="T41" fmla="*/ 1340 h 2296"/>
                  <a:gd name="T42" fmla="*/ 8 w 722"/>
                  <a:gd name="T43" fmla="*/ 1448 h 2296"/>
                  <a:gd name="T44" fmla="*/ 28 w 722"/>
                  <a:gd name="T45" fmla="*/ 1550 h 2296"/>
                  <a:gd name="T46" fmla="*/ 62 w 722"/>
                  <a:gd name="T47" fmla="*/ 1646 h 2296"/>
                  <a:gd name="T48" fmla="*/ 102 w 722"/>
                  <a:gd name="T49" fmla="*/ 1736 h 2296"/>
                  <a:gd name="T50" fmla="*/ 152 w 722"/>
                  <a:gd name="T51" fmla="*/ 1822 h 2296"/>
                  <a:gd name="T52" fmla="*/ 208 w 722"/>
                  <a:gd name="T53" fmla="*/ 1900 h 2296"/>
                  <a:gd name="T54" fmla="*/ 266 w 722"/>
                  <a:gd name="T55" fmla="*/ 1972 h 2296"/>
                  <a:gd name="T56" fmla="*/ 326 w 722"/>
                  <a:gd name="T57" fmla="*/ 2038 h 2296"/>
                  <a:gd name="T58" fmla="*/ 446 w 722"/>
                  <a:gd name="T59" fmla="*/ 2148 h 2296"/>
                  <a:gd name="T60" fmla="*/ 552 w 722"/>
                  <a:gd name="T61" fmla="*/ 2228 h 2296"/>
                  <a:gd name="T62" fmla="*/ 624 w 722"/>
                  <a:gd name="T63" fmla="*/ 2278 h 2296"/>
                  <a:gd name="T64" fmla="*/ 652 w 722"/>
                  <a:gd name="T65" fmla="*/ 2296 h 2296"/>
                  <a:gd name="T66" fmla="*/ 632 w 722"/>
                  <a:gd name="T67" fmla="*/ 2228 h 2296"/>
                  <a:gd name="T68" fmla="*/ 612 w 722"/>
                  <a:gd name="T69" fmla="*/ 2144 h 2296"/>
                  <a:gd name="T70" fmla="*/ 594 w 722"/>
                  <a:gd name="T71" fmla="*/ 2030 h 2296"/>
                  <a:gd name="T72" fmla="*/ 584 w 722"/>
                  <a:gd name="T73" fmla="*/ 1886 h 2296"/>
                  <a:gd name="T74" fmla="*/ 588 w 722"/>
                  <a:gd name="T75" fmla="*/ 1712 h 2296"/>
                  <a:gd name="T76" fmla="*/ 602 w 722"/>
                  <a:gd name="T77" fmla="*/ 1564 h 2296"/>
                  <a:gd name="T78" fmla="*/ 618 w 722"/>
                  <a:gd name="T79" fmla="*/ 1458 h 2296"/>
                  <a:gd name="T80" fmla="*/ 640 w 722"/>
                  <a:gd name="T81" fmla="*/ 1344 h 2296"/>
                  <a:gd name="T82" fmla="*/ 652 w 722"/>
                  <a:gd name="T83" fmla="*/ 1284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22" h="2296">
                    <a:moveTo>
                      <a:pt x="652" y="1284"/>
                    </a:moveTo>
                    <a:lnTo>
                      <a:pt x="652" y="1284"/>
                    </a:lnTo>
                    <a:lnTo>
                      <a:pt x="666" y="1224"/>
                    </a:lnTo>
                    <a:lnTo>
                      <a:pt x="678" y="1164"/>
                    </a:lnTo>
                    <a:lnTo>
                      <a:pt x="688" y="1104"/>
                    </a:lnTo>
                    <a:lnTo>
                      <a:pt x="698" y="1044"/>
                    </a:lnTo>
                    <a:lnTo>
                      <a:pt x="704" y="986"/>
                    </a:lnTo>
                    <a:lnTo>
                      <a:pt x="710" y="926"/>
                    </a:lnTo>
                    <a:lnTo>
                      <a:pt x="718" y="812"/>
                    </a:lnTo>
                    <a:lnTo>
                      <a:pt x="722" y="702"/>
                    </a:lnTo>
                    <a:lnTo>
                      <a:pt x="722" y="596"/>
                    </a:lnTo>
                    <a:lnTo>
                      <a:pt x="718" y="494"/>
                    </a:lnTo>
                    <a:lnTo>
                      <a:pt x="712" y="400"/>
                    </a:lnTo>
                    <a:lnTo>
                      <a:pt x="704" y="314"/>
                    </a:lnTo>
                    <a:lnTo>
                      <a:pt x="694" y="236"/>
                    </a:lnTo>
                    <a:lnTo>
                      <a:pt x="684" y="168"/>
                    </a:lnTo>
                    <a:lnTo>
                      <a:pt x="674" y="110"/>
                    </a:lnTo>
                    <a:lnTo>
                      <a:pt x="660" y="28"/>
                    </a:lnTo>
                    <a:lnTo>
                      <a:pt x="652" y="0"/>
                    </a:lnTo>
                    <a:lnTo>
                      <a:pt x="652" y="0"/>
                    </a:lnTo>
                    <a:lnTo>
                      <a:pt x="624" y="32"/>
                    </a:lnTo>
                    <a:lnTo>
                      <a:pt x="552" y="126"/>
                    </a:lnTo>
                    <a:lnTo>
                      <a:pt x="502" y="192"/>
                    </a:lnTo>
                    <a:lnTo>
                      <a:pt x="446" y="270"/>
                    </a:lnTo>
                    <a:lnTo>
                      <a:pt x="388" y="356"/>
                    </a:lnTo>
                    <a:lnTo>
                      <a:pt x="326" y="450"/>
                    </a:lnTo>
                    <a:lnTo>
                      <a:pt x="266" y="552"/>
                    </a:lnTo>
                    <a:lnTo>
                      <a:pt x="236" y="604"/>
                    </a:lnTo>
                    <a:lnTo>
                      <a:pt x="208" y="658"/>
                    </a:lnTo>
                    <a:lnTo>
                      <a:pt x="180" y="714"/>
                    </a:lnTo>
                    <a:lnTo>
                      <a:pt x="152" y="770"/>
                    </a:lnTo>
                    <a:lnTo>
                      <a:pt x="126" y="826"/>
                    </a:lnTo>
                    <a:lnTo>
                      <a:pt x="102" y="884"/>
                    </a:lnTo>
                    <a:lnTo>
                      <a:pt x="80" y="942"/>
                    </a:lnTo>
                    <a:lnTo>
                      <a:pt x="62" y="1000"/>
                    </a:lnTo>
                    <a:lnTo>
                      <a:pt x="44" y="1056"/>
                    </a:lnTo>
                    <a:lnTo>
                      <a:pt x="28" y="1114"/>
                    </a:lnTo>
                    <a:lnTo>
                      <a:pt x="18" y="1172"/>
                    </a:lnTo>
                    <a:lnTo>
                      <a:pt x="8" y="1228"/>
                    </a:lnTo>
                    <a:lnTo>
                      <a:pt x="2" y="1284"/>
                    </a:lnTo>
                    <a:lnTo>
                      <a:pt x="0" y="1340"/>
                    </a:lnTo>
                    <a:lnTo>
                      <a:pt x="0" y="1340"/>
                    </a:lnTo>
                    <a:lnTo>
                      <a:pt x="2" y="1394"/>
                    </a:lnTo>
                    <a:lnTo>
                      <a:pt x="8" y="1448"/>
                    </a:lnTo>
                    <a:lnTo>
                      <a:pt x="18" y="1500"/>
                    </a:lnTo>
                    <a:lnTo>
                      <a:pt x="28" y="1550"/>
                    </a:lnTo>
                    <a:lnTo>
                      <a:pt x="44" y="1598"/>
                    </a:lnTo>
                    <a:lnTo>
                      <a:pt x="62" y="1646"/>
                    </a:lnTo>
                    <a:lnTo>
                      <a:pt x="80" y="1692"/>
                    </a:lnTo>
                    <a:lnTo>
                      <a:pt x="102" y="1736"/>
                    </a:lnTo>
                    <a:lnTo>
                      <a:pt x="126" y="1780"/>
                    </a:lnTo>
                    <a:lnTo>
                      <a:pt x="152" y="1822"/>
                    </a:lnTo>
                    <a:lnTo>
                      <a:pt x="180" y="1862"/>
                    </a:lnTo>
                    <a:lnTo>
                      <a:pt x="208" y="1900"/>
                    </a:lnTo>
                    <a:lnTo>
                      <a:pt x="236" y="1938"/>
                    </a:lnTo>
                    <a:lnTo>
                      <a:pt x="266" y="1972"/>
                    </a:lnTo>
                    <a:lnTo>
                      <a:pt x="296" y="2006"/>
                    </a:lnTo>
                    <a:lnTo>
                      <a:pt x="326" y="2038"/>
                    </a:lnTo>
                    <a:lnTo>
                      <a:pt x="388" y="2096"/>
                    </a:lnTo>
                    <a:lnTo>
                      <a:pt x="446" y="2148"/>
                    </a:lnTo>
                    <a:lnTo>
                      <a:pt x="502" y="2192"/>
                    </a:lnTo>
                    <a:lnTo>
                      <a:pt x="552" y="2228"/>
                    </a:lnTo>
                    <a:lnTo>
                      <a:pt x="592" y="2258"/>
                    </a:lnTo>
                    <a:lnTo>
                      <a:pt x="624" y="2278"/>
                    </a:lnTo>
                    <a:lnTo>
                      <a:pt x="652" y="2296"/>
                    </a:lnTo>
                    <a:lnTo>
                      <a:pt x="652" y="2296"/>
                    </a:lnTo>
                    <a:lnTo>
                      <a:pt x="646" y="2278"/>
                    </a:lnTo>
                    <a:lnTo>
                      <a:pt x="632" y="2228"/>
                    </a:lnTo>
                    <a:lnTo>
                      <a:pt x="622" y="2190"/>
                    </a:lnTo>
                    <a:lnTo>
                      <a:pt x="612" y="2144"/>
                    </a:lnTo>
                    <a:lnTo>
                      <a:pt x="602" y="2092"/>
                    </a:lnTo>
                    <a:lnTo>
                      <a:pt x="594" y="2030"/>
                    </a:lnTo>
                    <a:lnTo>
                      <a:pt x="588" y="1962"/>
                    </a:lnTo>
                    <a:lnTo>
                      <a:pt x="584" y="1886"/>
                    </a:lnTo>
                    <a:lnTo>
                      <a:pt x="584" y="1804"/>
                    </a:lnTo>
                    <a:lnTo>
                      <a:pt x="588" y="1712"/>
                    </a:lnTo>
                    <a:lnTo>
                      <a:pt x="596" y="1616"/>
                    </a:lnTo>
                    <a:lnTo>
                      <a:pt x="602" y="1564"/>
                    </a:lnTo>
                    <a:lnTo>
                      <a:pt x="608" y="1512"/>
                    </a:lnTo>
                    <a:lnTo>
                      <a:pt x="618" y="1458"/>
                    </a:lnTo>
                    <a:lnTo>
                      <a:pt x="628" y="1402"/>
                    </a:lnTo>
                    <a:lnTo>
                      <a:pt x="640" y="1344"/>
                    </a:lnTo>
                    <a:lnTo>
                      <a:pt x="652" y="1284"/>
                    </a:lnTo>
                    <a:lnTo>
                      <a:pt x="652" y="1284"/>
                    </a:lnTo>
                    <a:close/>
                  </a:path>
                </a:pathLst>
              </a:custGeom>
              <a:solidFill>
                <a:srgbClr val="59991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190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16728" y="5159694"/>
              <a:ext cx="3898158" cy="678649"/>
            </a:xfrm>
            <a:custGeom>
              <a:avLst/>
              <a:gdLst>
                <a:gd name="T0" fmla="*/ 2872 w 2872"/>
                <a:gd name="T1" fmla="*/ 500 h 500"/>
                <a:gd name="T2" fmla="*/ 2872 w 2872"/>
                <a:gd name="T3" fmla="*/ 500 h 500"/>
                <a:gd name="T4" fmla="*/ 2844 w 2872"/>
                <a:gd name="T5" fmla="*/ 478 h 500"/>
                <a:gd name="T6" fmla="*/ 2808 w 2872"/>
                <a:gd name="T7" fmla="*/ 454 h 500"/>
                <a:gd name="T8" fmla="*/ 2760 w 2872"/>
                <a:gd name="T9" fmla="*/ 422 h 500"/>
                <a:gd name="T10" fmla="*/ 2698 w 2872"/>
                <a:gd name="T11" fmla="*/ 384 h 500"/>
                <a:gd name="T12" fmla="*/ 2626 w 2872"/>
                <a:gd name="T13" fmla="*/ 342 h 500"/>
                <a:gd name="T14" fmla="*/ 2544 w 2872"/>
                <a:gd name="T15" fmla="*/ 296 h 500"/>
                <a:gd name="T16" fmla="*/ 2452 w 2872"/>
                <a:gd name="T17" fmla="*/ 250 h 500"/>
                <a:gd name="T18" fmla="*/ 2350 w 2872"/>
                <a:gd name="T19" fmla="*/ 204 h 500"/>
                <a:gd name="T20" fmla="*/ 2296 w 2872"/>
                <a:gd name="T21" fmla="*/ 180 h 500"/>
                <a:gd name="T22" fmla="*/ 2238 w 2872"/>
                <a:gd name="T23" fmla="*/ 158 h 500"/>
                <a:gd name="T24" fmla="*/ 2180 w 2872"/>
                <a:gd name="T25" fmla="*/ 136 h 500"/>
                <a:gd name="T26" fmla="*/ 2120 w 2872"/>
                <a:gd name="T27" fmla="*/ 116 h 500"/>
                <a:gd name="T28" fmla="*/ 2058 w 2872"/>
                <a:gd name="T29" fmla="*/ 96 h 500"/>
                <a:gd name="T30" fmla="*/ 1994 w 2872"/>
                <a:gd name="T31" fmla="*/ 78 h 500"/>
                <a:gd name="T32" fmla="*/ 1930 w 2872"/>
                <a:gd name="T33" fmla="*/ 62 h 500"/>
                <a:gd name="T34" fmla="*/ 1862 w 2872"/>
                <a:gd name="T35" fmla="*/ 46 h 500"/>
                <a:gd name="T36" fmla="*/ 1794 w 2872"/>
                <a:gd name="T37" fmla="*/ 32 h 500"/>
                <a:gd name="T38" fmla="*/ 1726 w 2872"/>
                <a:gd name="T39" fmla="*/ 22 h 500"/>
                <a:gd name="T40" fmla="*/ 1654 w 2872"/>
                <a:gd name="T41" fmla="*/ 12 h 500"/>
                <a:gd name="T42" fmla="*/ 1582 w 2872"/>
                <a:gd name="T43" fmla="*/ 6 h 500"/>
                <a:gd name="T44" fmla="*/ 1510 w 2872"/>
                <a:gd name="T45" fmla="*/ 2 h 500"/>
                <a:gd name="T46" fmla="*/ 1436 w 2872"/>
                <a:gd name="T47" fmla="*/ 0 h 500"/>
                <a:gd name="T48" fmla="*/ 1436 w 2872"/>
                <a:gd name="T49" fmla="*/ 0 h 500"/>
                <a:gd name="T50" fmla="*/ 1362 w 2872"/>
                <a:gd name="T51" fmla="*/ 2 h 500"/>
                <a:gd name="T52" fmla="*/ 1288 w 2872"/>
                <a:gd name="T53" fmla="*/ 6 h 500"/>
                <a:gd name="T54" fmla="*/ 1216 w 2872"/>
                <a:gd name="T55" fmla="*/ 12 h 500"/>
                <a:gd name="T56" fmla="*/ 1146 w 2872"/>
                <a:gd name="T57" fmla="*/ 22 h 500"/>
                <a:gd name="T58" fmla="*/ 1076 w 2872"/>
                <a:gd name="T59" fmla="*/ 32 h 500"/>
                <a:gd name="T60" fmla="*/ 1008 w 2872"/>
                <a:gd name="T61" fmla="*/ 46 h 500"/>
                <a:gd name="T62" fmla="*/ 942 w 2872"/>
                <a:gd name="T63" fmla="*/ 62 h 500"/>
                <a:gd name="T64" fmla="*/ 876 w 2872"/>
                <a:gd name="T65" fmla="*/ 78 h 500"/>
                <a:gd name="T66" fmla="*/ 812 w 2872"/>
                <a:gd name="T67" fmla="*/ 96 h 500"/>
                <a:gd name="T68" fmla="*/ 750 w 2872"/>
                <a:gd name="T69" fmla="*/ 116 h 500"/>
                <a:gd name="T70" fmla="*/ 690 w 2872"/>
                <a:gd name="T71" fmla="*/ 136 h 500"/>
                <a:gd name="T72" fmla="*/ 632 w 2872"/>
                <a:gd name="T73" fmla="*/ 158 h 500"/>
                <a:gd name="T74" fmla="*/ 576 w 2872"/>
                <a:gd name="T75" fmla="*/ 180 h 500"/>
                <a:gd name="T76" fmla="*/ 522 w 2872"/>
                <a:gd name="T77" fmla="*/ 204 h 500"/>
                <a:gd name="T78" fmla="*/ 420 w 2872"/>
                <a:gd name="T79" fmla="*/ 250 h 500"/>
                <a:gd name="T80" fmla="*/ 328 w 2872"/>
                <a:gd name="T81" fmla="*/ 296 h 500"/>
                <a:gd name="T82" fmla="*/ 244 w 2872"/>
                <a:gd name="T83" fmla="*/ 342 h 500"/>
                <a:gd name="T84" fmla="*/ 172 w 2872"/>
                <a:gd name="T85" fmla="*/ 384 h 500"/>
                <a:gd name="T86" fmla="*/ 112 w 2872"/>
                <a:gd name="T87" fmla="*/ 422 h 500"/>
                <a:gd name="T88" fmla="*/ 64 w 2872"/>
                <a:gd name="T89" fmla="*/ 454 h 500"/>
                <a:gd name="T90" fmla="*/ 28 w 2872"/>
                <a:gd name="T91" fmla="*/ 478 h 500"/>
                <a:gd name="T92" fmla="*/ 0 w 2872"/>
                <a:gd name="T93" fmla="*/ 500 h 500"/>
                <a:gd name="T94" fmla="*/ 2872 w 2872"/>
                <a:gd name="T95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72" h="500">
                  <a:moveTo>
                    <a:pt x="2872" y="500"/>
                  </a:moveTo>
                  <a:lnTo>
                    <a:pt x="2872" y="500"/>
                  </a:lnTo>
                  <a:lnTo>
                    <a:pt x="2844" y="478"/>
                  </a:lnTo>
                  <a:lnTo>
                    <a:pt x="2808" y="454"/>
                  </a:lnTo>
                  <a:lnTo>
                    <a:pt x="2760" y="422"/>
                  </a:lnTo>
                  <a:lnTo>
                    <a:pt x="2698" y="384"/>
                  </a:lnTo>
                  <a:lnTo>
                    <a:pt x="2626" y="342"/>
                  </a:lnTo>
                  <a:lnTo>
                    <a:pt x="2544" y="296"/>
                  </a:lnTo>
                  <a:lnTo>
                    <a:pt x="2452" y="250"/>
                  </a:lnTo>
                  <a:lnTo>
                    <a:pt x="2350" y="204"/>
                  </a:lnTo>
                  <a:lnTo>
                    <a:pt x="2296" y="180"/>
                  </a:lnTo>
                  <a:lnTo>
                    <a:pt x="2238" y="158"/>
                  </a:lnTo>
                  <a:lnTo>
                    <a:pt x="2180" y="136"/>
                  </a:lnTo>
                  <a:lnTo>
                    <a:pt x="2120" y="116"/>
                  </a:lnTo>
                  <a:lnTo>
                    <a:pt x="2058" y="96"/>
                  </a:lnTo>
                  <a:lnTo>
                    <a:pt x="1994" y="78"/>
                  </a:lnTo>
                  <a:lnTo>
                    <a:pt x="1930" y="62"/>
                  </a:lnTo>
                  <a:lnTo>
                    <a:pt x="1862" y="46"/>
                  </a:lnTo>
                  <a:lnTo>
                    <a:pt x="1794" y="32"/>
                  </a:lnTo>
                  <a:lnTo>
                    <a:pt x="1726" y="22"/>
                  </a:lnTo>
                  <a:lnTo>
                    <a:pt x="1654" y="12"/>
                  </a:lnTo>
                  <a:lnTo>
                    <a:pt x="1582" y="6"/>
                  </a:lnTo>
                  <a:lnTo>
                    <a:pt x="1510" y="2"/>
                  </a:lnTo>
                  <a:lnTo>
                    <a:pt x="1436" y="0"/>
                  </a:lnTo>
                  <a:lnTo>
                    <a:pt x="1436" y="0"/>
                  </a:lnTo>
                  <a:lnTo>
                    <a:pt x="1362" y="2"/>
                  </a:lnTo>
                  <a:lnTo>
                    <a:pt x="1288" y="6"/>
                  </a:lnTo>
                  <a:lnTo>
                    <a:pt x="1216" y="12"/>
                  </a:lnTo>
                  <a:lnTo>
                    <a:pt x="1146" y="22"/>
                  </a:lnTo>
                  <a:lnTo>
                    <a:pt x="1076" y="32"/>
                  </a:lnTo>
                  <a:lnTo>
                    <a:pt x="1008" y="46"/>
                  </a:lnTo>
                  <a:lnTo>
                    <a:pt x="942" y="62"/>
                  </a:lnTo>
                  <a:lnTo>
                    <a:pt x="876" y="78"/>
                  </a:lnTo>
                  <a:lnTo>
                    <a:pt x="812" y="96"/>
                  </a:lnTo>
                  <a:lnTo>
                    <a:pt x="750" y="116"/>
                  </a:lnTo>
                  <a:lnTo>
                    <a:pt x="690" y="136"/>
                  </a:lnTo>
                  <a:lnTo>
                    <a:pt x="632" y="158"/>
                  </a:lnTo>
                  <a:lnTo>
                    <a:pt x="576" y="180"/>
                  </a:lnTo>
                  <a:lnTo>
                    <a:pt x="522" y="204"/>
                  </a:lnTo>
                  <a:lnTo>
                    <a:pt x="420" y="250"/>
                  </a:lnTo>
                  <a:lnTo>
                    <a:pt x="328" y="296"/>
                  </a:lnTo>
                  <a:lnTo>
                    <a:pt x="244" y="342"/>
                  </a:lnTo>
                  <a:lnTo>
                    <a:pt x="172" y="384"/>
                  </a:lnTo>
                  <a:lnTo>
                    <a:pt x="112" y="422"/>
                  </a:lnTo>
                  <a:lnTo>
                    <a:pt x="64" y="454"/>
                  </a:lnTo>
                  <a:lnTo>
                    <a:pt x="28" y="478"/>
                  </a:lnTo>
                  <a:lnTo>
                    <a:pt x="0" y="500"/>
                  </a:lnTo>
                  <a:lnTo>
                    <a:pt x="2872" y="500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ffectLst>
              <a:outerShdw blurRad="165100" dist="762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92100" h="571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449594" y="3332772"/>
              <a:ext cx="1186278" cy="1745484"/>
            </a:xfrm>
            <a:custGeom>
              <a:avLst/>
              <a:gdLst>
                <a:gd name="T0" fmla="*/ 454 w 874"/>
                <a:gd name="T1" fmla="*/ 1282 h 1286"/>
                <a:gd name="T2" fmla="*/ 544 w 874"/>
                <a:gd name="T3" fmla="*/ 1284 h 1286"/>
                <a:gd name="T4" fmla="*/ 524 w 874"/>
                <a:gd name="T5" fmla="*/ 1056 h 1286"/>
                <a:gd name="T6" fmla="*/ 528 w 874"/>
                <a:gd name="T7" fmla="*/ 1030 h 1286"/>
                <a:gd name="T8" fmla="*/ 542 w 874"/>
                <a:gd name="T9" fmla="*/ 972 h 1286"/>
                <a:gd name="T10" fmla="*/ 564 w 874"/>
                <a:gd name="T11" fmla="*/ 912 h 1286"/>
                <a:gd name="T12" fmla="*/ 594 w 874"/>
                <a:gd name="T13" fmla="*/ 848 h 1286"/>
                <a:gd name="T14" fmla="*/ 634 w 874"/>
                <a:gd name="T15" fmla="*/ 784 h 1286"/>
                <a:gd name="T16" fmla="*/ 686 w 874"/>
                <a:gd name="T17" fmla="*/ 718 h 1286"/>
                <a:gd name="T18" fmla="*/ 750 w 874"/>
                <a:gd name="T19" fmla="*/ 652 h 1286"/>
                <a:gd name="T20" fmla="*/ 828 w 874"/>
                <a:gd name="T21" fmla="*/ 586 h 1286"/>
                <a:gd name="T22" fmla="*/ 874 w 874"/>
                <a:gd name="T23" fmla="*/ 554 h 1286"/>
                <a:gd name="T24" fmla="*/ 850 w 874"/>
                <a:gd name="T25" fmla="*/ 550 h 1286"/>
                <a:gd name="T26" fmla="*/ 842 w 874"/>
                <a:gd name="T27" fmla="*/ 524 h 1286"/>
                <a:gd name="T28" fmla="*/ 730 w 874"/>
                <a:gd name="T29" fmla="*/ 594 h 1286"/>
                <a:gd name="T30" fmla="*/ 638 w 874"/>
                <a:gd name="T31" fmla="*/ 658 h 1286"/>
                <a:gd name="T32" fmla="*/ 564 w 874"/>
                <a:gd name="T33" fmla="*/ 716 h 1286"/>
                <a:gd name="T34" fmla="*/ 506 w 874"/>
                <a:gd name="T35" fmla="*/ 766 h 1286"/>
                <a:gd name="T36" fmla="*/ 496 w 874"/>
                <a:gd name="T37" fmla="*/ 584 h 1286"/>
                <a:gd name="T38" fmla="*/ 486 w 874"/>
                <a:gd name="T39" fmla="*/ 200 h 1286"/>
                <a:gd name="T40" fmla="*/ 486 w 874"/>
                <a:gd name="T41" fmla="*/ 4 h 1286"/>
                <a:gd name="T42" fmla="*/ 436 w 874"/>
                <a:gd name="T43" fmla="*/ 34 h 1286"/>
                <a:gd name="T44" fmla="*/ 422 w 874"/>
                <a:gd name="T45" fmla="*/ 26 h 1286"/>
                <a:gd name="T46" fmla="*/ 382 w 874"/>
                <a:gd name="T47" fmla="*/ 0 h 1286"/>
                <a:gd name="T48" fmla="*/ 378 w 874"/>
                <a:gd name="T49" fmla="*/ 390 h 1286"/>
                <a:gd name="T50" fmla="*/ 362 w 874"/>
                <a:gd name="T51" fmla="*/ 760 h 1286"/>
                <a:gd name="T52" fmla="*/ 336 w 874"/>
                <a:gd name="T53" fmla="*/ 736 h 1286"/>
                <a:gd name="T54" fmla="*/ 270 w 874"/>
                <a:gd name="T55" fmla="*/ 684 h 1286"/>
                <a:gd name="T56" fmla="*/ 190 w 874"/>
                <a:gd name="T57" fmla="*/ 624 h 1286"/>
                <a:gd name="T58" fmla="*/ 90 w 874"/>
                <a:gd name="T59" fmla="*/ 560 h 1286"/>
                <a:gd name="T60" fmla="*/ 32 w 874"/>
                <a:gd name="T61" fmla="*/ 524 h 1286"/>
                <a:gd name="T62" fmla="*/ 24 w 874"/>
                <a:gd name="T63" fmla="*/ 550 h 1286"/>
                <a:gd name="T64" fmla="*/ 0 w 874"/>
                <a:gd name="T65" fmla="*/ 554 h 1286"/>
                <a:gd name="T66" fmla="*/ 82 w 874"/>
                <a:gd name="T67" fmla="*/ 616 h 1286"/>
                <a:gd name="T68" fmla="*/ 150 w 874"/>
                <a:gd name="T69" fmla="*/ 678 h 1286"/>
                <a:gd name="T70" fmla="*/ 206 w 874"/>
                <a:gd name="T71" fmla="*/ 740 h 1286"/>
                <a:gd name="T72" fmla="*/ 252 w 874"/>
                <a:gd name="T73" fmla="*/ 800 h 1286"/>
                <a:gd name="T74" fmla="*/ 288 w 874"/>
                <a:gd name="T75" fmla="*/ 862 h 1286"/>
                <a:gd name="T76" fmla="*/ 314 w 874"/>
                <a:gd name="T77" fmla="*/ 920 h 1286"/>
                <a:gd name="T78" fmla="*/ 334 w 874"/>
                <a:gd name="T79" fmla="*/ 976 h 1286"/>
                <a:gd name="T80" fmla="*/ 346 w 874"/>
                <a:gd name="T81" fmla="*/ 1030 h 1286"/>
                <a:gd name="T82" fmla="*/ 334 w 874"/>
                <a:gd name="T83" fmla="*/ 1166 h 1286"/>
                <a:gd name="T84" fmla="*/ 324 w 874"/>
                <a:gd name="T85" fmla="*/ 1286 h 1286"/>
                <a:gd name="T86" fmla="*/ 454 w 874"/>
                <a:gd name="T87" fmla="*/ 1282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4" h="1286">
                  <a:moveTo>
                    <a:pt x="454" y="1282"/>
                  </a:moveTo>
                  <a:lnTo>
                    <a:pt x="454" y="1282"/>
                  </a:lnTo>
                  <a:lnTo>
                    <a:pt x="544" y="1284"/>
                  </a:lnTo>
                  <a:lnTo>
                    <a:pt x="544" y="1284"/>
                  </a:lnTo>
                  <a:lnTo>
                    <a:pt x="534" y="1178"/>
                  </a:lnTo>
                  <a:lnTo>
                    <a:pt x="524" y="1056"/>
                  </a:lnTo>
                  <a:lnTo>
                    <a:pt x="524" y="1056"/>
                  </a:lnTo>
                  <a:lnTo>
                    <a:pt x="528" y="1030"/>
                  </a:lnTo>
                  <a:lnTo>
                    <a:pt x="534" y="1002"/>
                  </a:lnTo>
                  <a:lnTo>
                    <a:pt x="542" y="972"/>
                  </a:lnTo>
                  <a:lnTo>
                    <a:pt x="552" y="942"/>
                  </a:lnTo>
                  <a:lnTo>
                    <a:pt x="564" y="912"/>
                  </a:lnTo>
                  <a:lnTo>
                    <a:pt x="578" y="880"/>
                  </a:lnTo>
                  <a:lnTo>
                    <a:pt x="594" y="848"/>
                  </a:lnTo>
                  <a:lnTo>
                    <a:pt x="612" y="816"/>
                  </a:lnTo>
                  <a:lnTo>
                    <a:pt x="634" y="784"/>
                  </a:lnTo>
                  <a:lnTo>
                    <a:pt x="658" y="752"/>
                  </a:lnTo>
                  <a:lnTo>
                    <a:pt x="686" y="718"/>
                  </a:lnTo>
                  <a:lnTo>
                    <a:pt x="716" y="686"/>
                  </a:lnTo>
                  <a:lnTo>
                    <a:pt x="750" y="652"/>
                  </a:lnTo>
                  <a:lnTo>
                    <a:pt x="788" y="620"/>
                  </a:lnTo>
                  <a:lnTo>
                    <a:pt x="828" y="586"/>
                  </a:lnTo>
                  <a:lnTo>
                    <a:pt x="874" y="554"/>
                  </a:lnTo>
                  <a:lnTo>
                    <a:pt x="874" y="554"/>
                  </a:lnTo>
                  <a:lnTo>
                    <a:pt x="850" y="550"/>
                  </a:lnTo>
                  <a:lnTo>
                    <a:pt x="850" y="550"/>
                  </a:lnTo>
                  <a:lnTo>
                    <a:pt x="842" y="524"/>
                  </a:lnTo>
                  <a:lnTo>
                    <a:pt x="842" y="524"/>
                  </a:lnTo>
                  <a:lnTo>
                    <a:pt x="784" y="560"/>
                  </a:lnTo>
                  <a:lnTo>
                    <a:pt x="730" y="594"/>
                  </a:lnTo>
                  <a:lnTo>
                    <a:pt x="680" y="628"/>
                  </a:lnTo>
                  <a:lnTo>
                    <a:pt x="638" y="658"/>
                  </a:lnTo>
                  <a:lnTo>
                    <a:pt x="598" y="688"/>
                  </a:lnTo>
                  <a:lnTo>
                    <a:pt x="564" y="716"/>
                  </a:lnTo>
                  <a:lnTo>
                    <a:pt x="532" y="742"/>
                  </a:lnTo>
                  <a:lnTo>
                    <a:pt x="506" y="766"/>
                  </a:lnTo>
                  <a:lnTo>
                    <a:pt x="506" y="766"/>
                  </a:lnTo>
                  <a:lnTo>
                    <a:pt x="496" y="584"/>
                  </a:lnTo>
                  <a:lnTo>
                    <a:pt x="490" y="394"/>
                  </a:lnTo>
                  <a:lnTo>
                    <a:pt x="486" y="200"/>
                  </a:lnTo>
                  <a:lnTo>
                    <a:pt x="486" y="4"/>
                  </a:lnTo>
                  <a:lnTo>
                    <a:pt x="486" y="4"/>
                  </a:lnTo>
                  <a:lnTo>
                    <a:pt x="450" y="26"/>
                  </a:lnTo>
                  <a:lnTo>
                    <a:pt x="436" y="34"/>
                  </a:lnTo>
                  <a:lnTo>
                    <a:pt x="436" y="34"/>
                  </a:lnTo>
                  <a:lnTo>
                    <a:pt x="422" y="26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196"/>
                  </a:lnTo>
                  <a:lnTo>
                    <a:pt x="378" y="390"/>
                  </a:lnTo>
                  <a:lnTo>
                    <a:pt x="372" y="578"/>
                  </a:lnTo>
                  <a:lnTo>
                    <a:pt x="362" y="760"/>
                  </a:lnTo>
                  <a:lnTo>
                    <a:pt x="362" y="760"/>
                  </a:lnTo>
                  <a:lnTo>
                    <a:pt x="336" y="736"/>
                  </a:lnTo>
                  <a:lnTo>
                    <a:pt x="306" y="710"/>
                  </a:lnTo>
                  <a:lnTo>
                    <a:pt x="270" y="684"/>
                  </a:lnTo>
                  <a:lnTo>
                    <a:pt x="232" y="654"/>
                  </a:lnTo>
                  <a:lnTo>
                    <a:pt x="190" y="624"/>
                  </a:lnTo>
                  <a:lnTo>
                    <a:pt x="142" y="592"/>
                  </a:lnTo>
                  <a:lnTo>
                    <a:pt x="90" y="560"/>
                  </a:lnTo>
                  <a:lnTo>
                    <a:pt x="32" y="524"/>
                  </a:lnTo>
                  <a:lnTo>
                    <a:pt x="32" y="524"/>
                  </a:lnTo>
                  <a:lnTo>
                    <a:pt x="24" y="550"/>
                  </a:lnTo>
                  <a:lnTo>
                    <a:pt x="24" y="550"/>
                  </a:lnTo>
                  <a:lnTo>
                    <a:pt x="0" y="554"/>
                  </a:lnTo>
                  <a:lnTo>
                    <a:pt x="0" y="554"/>
                  </a:lnTo>
                  <a:lnTo>
                    <a:pt x="44" y="584"/>
                  </a:lnTo>
                  <a:lnTo>
                    <a:pt x="82" y="616"/>
                  </a:lnTo>
                  <a:lnTo>
                    <a:pt x="118" y="646"/>
                  </a:lnTo>
                  <a:lnTo>
                    <a:pt x="150" y="678"/>
                  </a:lnTo>
                  <a:lnTo>
                    <a:pt x="180" y="708"/>
                  </a:lnTo>
                  <a:lnTo>
                    <a:pt x="206" y="740"/>
                  </a:lnTo>
                  <a:lnTo>
                    <a:pt x="230" y="770"/>
                  </a:lnTo>
                  <a:lnTo>
                    <a:pt x="252" y="800"/>
                  </a:lnTo>
                  <a:lnTo>
                    <a:pt x="270" y="832"/>
                  </a:lnTo>
                  <a:lnTo>
                    <a:pt x="288" y="862"/>
                  </a:lnTo>
                  <a:lnTo>
                    <a:pt x="302" y="890"/>
                  </a:lnTo>
                  <a:lnTo>
                    <a:pt x="314" y="920"/>
                  </a:lnTo>
                  <a:lnTo>
                    <a:pt x="324" y="948"/>
                  </a:lnTo>
                  <a:lnTo>
                    <a:pt x="334" y="976"/>
                  </a:lnTo>
                  <a:lnTo>
                    <a:pt x="340" y="1004"/>
                  </a:lnTo>
                  <a:lnTo>
                    <a:pt x="346" y="1030"/>
                  </a:lnTo>
                  <a:lnTo>
                    <a:pt x="346" y="1030"/>
                  </a:lnTo>
                  <a:lnTo>
                    <a:pt x="334" y="1166"/>
                  </a:lnTo>
                  <a:lnTo>
                    <a:pt x="324" y="1286"/>
                  </a:lnTo>
                  <a:lnTo>
                    <a:pt x="324" y="1286"/>
                  </a:lnTo>
                  <a:lnTo>
                    <a:pt x="388" y="1282"/>
                  </a:lnTo>
                  <a:lnTo>
                    <a:pt x="454" y="1282"/>
                  </a:lnTo>
                  <a:lnTo>
                    <a:pt x="454" y="1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79400" h="254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8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rogge\Desktop\Tree 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88640"/>
            <a:ext cx="9144000" cy="1368152"/>
          </a:xfrm>
          <a:prstGeom prst="rect">
            <a:avLst/>
          </a:prstGeom>
          <a:solidFill>
            <a:srgbClr val="36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3528" y="1916832"/>
            <a:ext cx="8496944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Serve as a resource – provide awareness of resources available</a:t>
            </a:r>
          </a:p>
          <a:p>
            <a:pPr marL="0" indent="0">
              <a:buNone/>
            </a:pPr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Communicate best practices of church multiplication within the Canadian context to plant, partner and provide</a:t>
            </a: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Identify effective models</a:t>
            </a: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Encourage mentoring and networking</a:t>
            </a:r>
          </a:p>
          <a:p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5536" y="188640"/>
            <a:ext cx="8280920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PAOC Church Multiplication </a:t>
            </a: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Network: 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Mandate</a:t>
            </a:r>
            <a:endParaRPr 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8748464" y="6525344"/>
            <a:ext cx="216024" cy="1440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rogge\Desktop\Tree 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23528" y="908720"/>
            <a:ext cx="8496944" cy="46805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Provide a venue for continual interaction between local, district and national contexts</a:t>
            </a:r>
          </a:p>
          <a:p>
            <a:endParaRPr lang="en-US" sz="10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Communicate </a:t>
            </a:r>
            <a:r>
              <a:rPr lang="en-US" sz="2800" b="1" dirty="0">
                <a:solidFill>
                  <a:schemeClr val="bg1"/>
                </a:solidFill>
              </a:rPr>
              <a:t>in contexts such as General Conference, the annual gift book, </a:t>
            </a:r>
            <a:r>
              <a:rPr lang="en-US" sz="2800" b="1" dirty="0" smtClean="0">
                <a:solidFill>
                  <a:schemeClr val="bg1"/>
                </a:solidFill>
              </a:rPr>
              <a:t>colleges </a:t>
            </a:r>
            <a:r>
              <a:rPr lang="en-US" sz="2800" b="1" dirty="0">
                <a:solidFill>
                  <a:schemeClr val="bg1"/>
                </a:solidFill>
              </a:rPr>
              <a:t>and districts regarding church </a:t>
            </a:r>
            <a:r>
              <a:rPr lang="en-US" sz="2800" b="1" dirty="0" smtClean="0">
                <a:solidFill>
                  <a:schemeClr val="bg1"/>
                </a:solidFill>
              </a:rPr>
              <a:t>multiplication</a:t>
            </a:r>
          </a:p>
          <a:p>
            <a:pPr marL="0" indent="0"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Be a catalyst to facilitate trans-local cooperation, affinity cohorts </a:t>
            </a:r>
            <a:r>
              <a:rPr lang="en-US" sz="2800" b="1" dirty="0" smtClean="0">
                <a:solidFill>
                  <a:schemeClr val="bg1"/>
                </a:solidFill>
              </a:rPr>
              <a:t>and effective </a:t>
            </a:r>
            <a:r>
              <a:rPr lang="en-US" sz="2800" b="1" dirty="0">
                <a:solidFill>
                  <a:schemeClr val="bg1"/>
                </a:solidFill>
              </a:rPr>
              <a:t>engagement of the partner networks (City Reach, ARC, C2C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Facilitate the ongoing development and use of the Church Multiplication </a:t>
            </a:r>
            <a:r>
              <a:rPr lang="en-US" sz="2800" b="1" dirty="0" smtClean="0">
                <a:solidFill>
                  <a:schemeClr val="bg1"/>
                </a:solidFill>
              </a:rPr>
              <a:t>Fund.</a:t>
            </a:r>
            <a:endParaRPr lang="en-US" sz="26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88640"/>
            <a:ext cx="9144000" cy="576064"/>
          </a:xfrm>
          <a:prstGeom prst="rect">
            <a:avLst/>
          </a:prstGeom>
          <a:solidFill>
            <a:srgbClr val="36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36" y="188640"/>
            <a:ext cx="8640960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PAOC Church Multiplication Network: 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Mandate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454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6610" y="1564050"/>
            <a:ext cx="9157220" cy="2016224"/>
          </a:xfrm>
          <a:prstGeom prst="rect">
            <a:avLst/>
          </a:prstGeom>
          <a:solidFill>
            <a:srgbClr val="599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-27384"/>
            <a:ext cx="914400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3221"/>
            <a:ext cx="7992888" cy="1296144"/>
          </a:xfrm>
        </p:spPr>
        <p:txBody>
          <a:bodyPr anchor="t">
            <a:no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MISSIONAL VITALITY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OUR LEADERS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51520" y="3861048"/>
            <a:ext cx="8640960" cy="27263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What are “</a:t>
            </a:r>
            <a:r>
              <a:rPr lang="en-US" sz="2800" b="1" i="1" dirty="0" smtClean="0"/>
              <a:t>significant time periods</a:t>
            </a:r>
            <a:r>
              <a:rPr lang="en-US" sz="2800" b="1" dirty="0" smtClean="0"/>
              <a:t>”? </a:t>
            </a:r>
          </a:p>
          <a:p>
            <a:pPr marL="0" indent="0" algn="ctr">
              <a:lnSpc>
                <a:spcPts val="2800"/>
              </a:lnSpc>
              <a:buNone/>
            </a:pPr>
            <a:r>
              <a:rPr lang="en-US" sz="2800" dirty="0" smtClean="0"/>
              <a:t>A day, morning, afternoon or evening committed </a:t>
            </a:r>
            <a:r>
              <a:rPr lang="en-US" sz="2800" dirty="0"/>
              <a:t> </a:t>
            </a:r>
            <a:r>
              <a:rPr lang="en-US" sz="2800" dirty="0" smtClean="0"/>
              <a:t>            to others outside of the church community. </a:t>
            </a:r>
            <a:endParaRPr lang="en-US" sz="100" dirty="0" smtClean="0"/>
          </a:p>
          <a:p>
            <a:pPr marL="0" indent="0" algn="ctr">
              <a:buNone/>
            </a:pPr>
            <a:r>
              <a:rPr lang="en-US" sz="2800" b="1" i="1" dirty="0" smtClean="0"/>
              <a:t>52</a:t>
            </a:r>
            <a:r>
              <a:rPr lang="en-US" sz="2800" b="1" dirty="0" smtClean="0"/>
              <a:t>?  </a:t>
            </a:r>
          </a:p>
          <a:p>
            <a:pPr marL="0" indent="0" algn="ctr">
              <a:lnSpc>
                <a:spcPts val="2800"/>
              </a:lnSpc>
              <a:buNone/>
            </a:pPr>
            <a:r>
              <a:rPr lang="en-US" sz="2800" dirty="0" smtClean="0"/>
              <a:t>The equivalent of once per week,                                                             ensuring we are </a:t>
            </a:r>
            <a:r>
              <a:rPr lang="en-US" sz="2800" i="1" dirty="0" smtClean="0"/>
              <a:t>“beyond the walls”. </a:t>
            </a:r>
            <a:endParaRPr lang="en-US" sz="2800" i="1" dirty="0"/>
          </a:p>
        </p:txBody>
      </p:sp>
      <p:pic>
        <p:nvPicPr>
          <p:cNvPr id="2050" name="Picture 2" descr="http://www.clker.com/cliparts/U/o/F/Q/p/K/green-leaf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2748"/>
            <a:ext cx="1475656" cy="145098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-4514" y="1556792"/>
            <a:ext cx="914400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520" y="1787332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every leader would spend 52 significant periods of time annually personally engaged 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substantive relationships with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do not know Jesus.</a:t>
            </a:r>
          </a:p>
        </p:txBody>
      </p:sp>
      <p:sp>
        <p:nvSpPr>
          <p:cNvPr id="9" name="Rectangle 8"/>
          <p:cNvSpPr/>
          <p:nvPr/>
        </p:nvSpPr>
        <p:spPr>
          <a:xfrm>
            <a:off x="5408" y="3573016"/>
            <a:ext cx="915722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2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251520" y="188640"/>
            <a:ext cx="8586954" cy="4053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599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VITALITY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sz="3000" b="1" dirty="0" smtClean="0">
                <a:solidFill>
                  <a:schemeClr val="tx1"/>
                </a:solidFill>
              </a:rPr>
              <a:t>To experience spiritual vitality in an ongoing manner, </a:t>
            </a:r>
            <a:r>
              <a:rPr lang="en-US" sz="3000" b="1" dirty="0" smtClean="0">
                <a:solidFill>
                  <a:srgbClr val="599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envision </a:t>
            </a:r>
            <a:r>
              <a:rPr lang="en-US" sz="3000" b="1" dirty="0" smtClean="0">
                <a:solidFill>
                  <a:schemeClr val="tx1"/>
                </a:solidFill>
              </a:rPr>
              <a:t>churches and leaders who:</a:t>
            </a:r>
          </a:p>
          <a:p>
            <a:pPr algn="l"/>
            <a:endParaRPr lang="en-US" sz="1400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Know intimacy with God through prayer and engagement with His Word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A</a:t>
            </a:r>
            <a:r>
              <a:rPr lang="en-US" sz="3000" dirty="0" smtClean="0">
                <a:solidFill>
                  <a:schemeClr val="tx1"/>
                </a:solidFill>
              </a:rPr>
              <a:t>re actively engaged in Spirit-empowered,     Christ-</a:t>
            </a:r>
            <a:r>
              <a:rPr lang="en-US" sz="3000" dirty="0" err="1" smtClean="0">
                <a:solidFill>
                  <a:schemeClr val="tx1"/>
                </a:solidFill>
              </a:rPr>
              <a:t>honouring</a:t>
            </a:r>
            <a:r>
              <a:rPr lang="en-US" sz="3000" dirty="0" smtClean="0">
                <a:solidFill>
                  <a:schemeClr val="tx1"/>
                </a:solidFill>
              </a:rPr>
              <a:t> living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D</a:t>
            </a:r>
            <a:r>
              <a:rPr lang="en-US" sz="3000" dirty="0" smtClean="0">
                <a:solidFill>
                  <a:schemeClr val="tx1"/>
                </a:solidFill>
              </a:rPr>
              <a:t>emonstrate the necessity of Spirit-baptism and the adventure of living “naturally supernatural”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M</a:t>
            </a:r>
            <a:r>
              <a:rPr lang="en-US" sz="3000" dirty="0" smtClean="0">
                <a:solidFill>
                  <a:schemeClr val="tx1"/>
                </a:solidFill>
              </a:rPr>
              <a:t>entor others in a Spirit-filled life.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7956376" y="5301208"/>
            <a:ext cx="1908212" cy="1551806"/>
          </a:xfrm>
          <a:custGeom>
            <a:avLst/>
            <a:gdLst/>
            <a:ahLst/>
            <a:cxnLst>
              <a:cxn ang="0">
                <a:pos x="3583" y="2510"/>
              </a:cxn>
              <a:cxn ang="0">
                <a:pos x="2521" y="2334"/>
              </a:cxn>
              <a:cxn ang="0">
                <a:pos x="2982" y="701"/>
              </a:cxn>
              <a:cxn ang="0">
                <a:pos x="3342" y="1246"/>
              </a:cxn>
              <a:cxn ang="0">
                <a:pos x="3157" y="495"/>
              </a:cxn>
              <a:cxn ang="0">
                <a:pos x="3173" y="152"/>
              </a:cxn>
              <a:cxn ang="0">
                <a:pos x="3583" y="279"/>
              </a:cxn>
              <a:cxn ang="0">
                <a:pos x="3848" y="872"/>
              </a:cxn>
              <a:cxn ang="0">
                <a:pos x="4000" y="401"/>
              </a:cxn>
              <a:cxn ang="0">
                <a:pos x="4313" y="354"/>
              </a:cxn>
              <a:cxn ang="0">
                <a:pos x="4370" y="912"/>
              </a:cxn>
              <a:cxn ang="0">
                <a:pos x="3426" y="1478"/>
              </a:cxn>
              <a:cxn ang="0">
                <a:pos x="3908" y="1422"/>
              </a:cxn>
              <a:cxn ang="0">
                <a:pos x="3963" y="1701"/>
              </a:cxn>
              <a:cxn ang="0">
                <a:pos x="3155" y="1962"/>
              </a:cxn>
              <a:cxn ang="0">
                <a:pos x="4517" y="945"/>
              </a:cxn>
              <a:cxn ang="0">
                <a:pos x="5001" y="783"/>
              </a:cxn>
              <a:cxn ang="0">
                <a:pos x="4679" y="1623"/>
              </a:cxn>
              <a:cxn ang="0">
                <a:pos x="5142" y="1366"/>
              </a:cxn>
              <a:cxn ang="0">
                <a:pos x="5503" y="1312"/>
              </a:cxn>
              <a:cxn ang="0">
                <a:pos x="5631" y="1572"/>
              </a:cxn>
              <a:cxn ang="0">
                <a:pos x="5039" y="1968"/>
              </a:cxn>
              <a:cxn ang="0">
                <a:pos x="4629" y="1948"/>
              </a:cxn>
              <a:cxn ang="0">
                <a:pos x="4264" y="2234"/>
              </a:cxn>
              <a:cxn ang="0">
                <a:pos x="4821" y="2499"/>
              </a:cxn>
              <a:cxn ang="0">
                <a:pos x="5634" y="1994"/>
              </a:cxn>
              <a:cxn ang="0">
                <a:pos x="5163" y="2386"/>
              </a:cxn>
              <a:cxn ang="0">
                <a:pos x="5170" y="2729"/>
              </a:cxn>
              <a:cxn ang="0">
                <a:pos x="4976" y="2806"/>
              </a:cxn>
              <a:cxn ang="0">
                <a:pos x="4339" y="2916"/>
              </a:cxn>
              <a:cxn ang="0">
                <a:pos x="3626" y="2658"/>
              </a:cxn>
              <a:cxn ang="0">
                <a:pos x="3501" y="2710"/>
              </a:cxn>
              <a:cxn ang="0">
                <a:pos x="2125" y="4111"/>
              </a:cxn>
              <a:cxn ang="0">
                <a:pos x="2155" y="2748"/>
              </a:cxn>
              <a:cxn ang="0">
                <a:pos x="1905" y="2510"/>
              </a:cxn>
              <a:cxn ang="0">
                <a:pos x="1311" y="2776"/>
              </a:cxn>
              <a:cxn ang="0">
                <a:pos x="512" y="2916"/>
              </a:cxn>
              <a:cxn ang="0">
                <a:pos x="470" y="2623"/>
              </a:cxn>
              <a:cxn ang="0">
                <a:pos x="93" y="2407"/>
              </a:cxn>
              <a:cxn ang="0">
                <a:pos x="616" y="2293"/>
              </a:cxn>
              <a:cxn ang="0">
                <a:pos x="1222" y="2370"/>
              </a:cxn>
              <a:cxn ang="0">
                <a:pos x="1423" y="2205"/>
              </a:cxn>
              <a:cxn ang="0">
                <a:pos x="1158" y="1910"/>
              </a:cxn>
              <a:cxn ang="0">
                <a:pos x="531" y="1860"/>
              </a:cxn>
              <a:cxn ang="0">
                <a:pos x="250" y="1431"/>
              </a:cxn>
              <a:cxn ang="0">
                <a:pos x="440" y="1213"/>
              </a:cxn>
              <a:cxn ang="0">
                <a:pos x="1011" y="1556"/>
              </a:cxn>
              <a:cxn ang="0">
                <a:pos x="974" y="1305"/>
              </a:cxn>
              <a:cxn ang="0">
                <a:pos x="897" y="743"/>
              </a:cxn>
              <a:cxn ang="0">
                <a:pos x="1530" y="1630"/>
              </a:cxn>
              <a:cxn ang="0">
                <a:pos x="2034" y="1954"/>
              </a:cxn>
              <a:cxn ang="0">
                <a:pos x="1849" y="1654"/>
              </a:cxn>
              <a:cxn ang="0">
                <a:pos x="1884" y="1426"/>
              </a:cxn>
              <a:cxn ang="0">
                <a:pos x="2202" y="1471"/>
              </a:cxn>
              <a:cxn ang="0">
                <a:pos x="1058" y="544"/>
              </a:cxn>
              <a:cxn ang="0">
                <a:pos x="1596" y="833"/>
              </a:cxn>
              <a:cxn ang="0">
                <a:pos x="1746" y="513"/>
              </a:cxn>
              <a:cxn ang="0">
                <a:pos x="1915" y="969"/>
              </a:cxn>
              <a:cxn ang="0">
                <a:pos x="2170" y="574"/>
              </a:cxn>
              <a:cxn ang="0">
                <a:pos x="2420" y="500"/>
              </a:cxn>
              <a:cxn ang="0">
                <a:pos x="2657" y="842"/>
              </a:cxn>
              <a:cxn ang="0">
                <a:pos x="2706" y="1305"/>
              </a:cxn>
              <a:cxn ang="0">
                <a:pos x="2734" y="93"/>
              </a:cxn>
            </a:cxnLst>
            <a:rect l="0" t="0" r="r" b="b"/>
            <a:pathLst>
              <a:path w="5758" h="4116">
                <a:moveTo>
                  <a:pt x="3503" y="2246"/>
                </a:moveTo>
                <a:lnTo>
                  <a:pt x="3452" y="2252"/>
                </a:lnTo>
                <a:lnTo>
                  <a:pt x="3405" y="2260"/>
                </a:lnTo>
                <a:lnTo>
                  <a:pt x="3445" y="2273"/>
                </a:lnTo>
                <a:lnTo>
                  <a:pt x="3482" y="2292"/>
                </a:lnTo>
                <a:lnTo>
                  <a:pt x="3515" y="2318"/>
                </a:lnTo>
                <a:lnTo>
                  <a:pt x="3544" y="2349"/>
                </a:lnTo>
                <a:lnTo>
                  <a:pt x="3567" y="2388"/>
                </a:lnTo>
                <a:lnTo>
                  <a:pt x="3583" y="2429"/>
                </a:lnTo>
                <a:lnTo>
                  <a:pt x="3553" y="2438"/>
                </a:lnTo>
                <a:lnTo>
                  <a:pt x="3539" y="2400"/>
                </a:lnTo>
                <a:lnTo>
                  <a:pt x="3518" y="2365"/>
                </a:lnTo>
                <a:lnTo>
                  <a:pt x="3492" y="2337"/>
                </a:lnTo>
                <a:lnTo>
                  <a:pt x="3461" y="2314"/>
                </a:lnTo>
                <a:lnTo>
                  <a:pt x="3426" y="2297"/>
                </a:lnTo>
                <a:lnTo>
                  <a:pt x="3389" y="2288"/>
                </a:lnTo>
                <a:lnTo>
                  <a:pt x="3351" y="2286"/>
                </a:lnTo>
                <a:lnTo>
                  <a:pt x="3310" y="2293"/>
                </a:lnTo>
                <a:lnTo>
                  <a:pt x="3262" y="2318"/>
                </a:lnTo>
                <a:lnTo>
                  <a:pt x="3239" y="2335"/>
                </a:lnTo>
                <a:lnTo>
                  <a:pt x="3214" y="2358"/>
                </a:lnTo>
                <a:lnTo>
                  <a:pt x="3188" y="2384"/>
                </a:lnTo>
                <a:lnTo>
                  <a:pt x="3164" y="2414"/>
                </a:lnTo>
                <a:lnTo>
                  <a:pt x="3145" y="2447"/>
                </a:lnTo>
                <a:lnTo>
                  <a:pt x="3129" y="2485"/>
                </a:lnTo>
                <a:lnTo>
                  <a:pt x="3124" y="2523"/>
                </a:lnTo>
                <a:lnTo>
                  <a:pt x="3124" y="2586"/>
                </a:lnTo>
                <a:lnTo>
                  <a:pt x="3157" y="2588"/>
                </a:lnTo>
                <a:lnTo>
                  <a:pt x="3192" y="2590"/>
                </a:lnTo>
                <a:lnTo>
                  <a:pt x="3235" y="2583"/>
                </a:lnTo>
                <a:lnTo>
                  <a:pt x="3274" y="2567"/>
                </a:lnTo>
                <a:lnTo>
                  <a:pt x="3309" y="2543"/>
                </a:lnTo>
                <a:lnTo>
                  <a:pt x="3338" y="2513"/>
                </a:lnTo>
                <a:lnTo>
                  <a:pt x="3359" y="2476"/>
                </a:lnTo>
                <a:lnTo>
                  <a:pt x="3375" y="2436"/>
                </a:lnTo>
                <a:lnTo>
                  <a:pt x="3380" y="2391"/>
                </a:lnTo>
                <a:lnTo>
                  <a:pt x="3410" y="2391"/>
                </a:lnTo>
                <a:lnTo>
                  <a:pt x="3405" y="2440"/>
                </a:lnTo>
                <a:lnTo>
                  <a:pt x="3389" y="2483"/>
                </a:lnTo>
                <a:lnTo>
                  <a:pt x="3368" y="2523"/>
                </a:lnTo>
                <a:lnTo>
                  <a:pt x="3338" y="2558"/>
                </a:lnTo>
                <a:lnTo>
                  <a:pt x="3303" y="2586"/>
                </a:lnTo>
                <a:lnTo>
                  <a:pt x="3366" y="2577"/>
                </a:lnTo>
                <a:lnTo>
                  <a:pt x="3434" y="2562"/>
                </a:lnTo>
                <a:lnTo>
                  <a:pt x="3510" y="2539"/>
                </a:lnTo>
                <a:lnTo>
                  <a:pt x="3583" y="2510"/>
                </a:lnTo>
                <a:lnTo>
                  <a:pt x="3651" y="2473"/>
                </a:lnTo>
                <a:lnTo>
                  <a:pt x="3717" y="2429"/>
                </a:lnTo>
                <a:lnTo>
                  <a:pt x="3780" y="2381"/>
                </a:lnTo>
                <a:lnTo>
                  <a:pt x="3840" y="2325"/>
                </a:lnTo>
                <a:lnTo>
                  <a:pt x="3796" y="2304"/>
                </a:lnTo>
                <a:lnTo>
                  <a:pt x="3731" y="2279"/>
                </a:lnTo>
                <a:lnTo>
                  <a:pt x="3670" y="2262"/>
                </a:lnTo>
                <a:lnTo>
                  <a:pt x="3611" y="2250"/>
                </a:lnTo>
                <a:lnTo>
                  <a:pt x="3555" y="2246"/>
                </a:lnTo>
                <a:lnTo>
                  <a:pt x="3503" y="2246"/>
                </a:lnTo>
                <a:close/>
                <a:moveTo>
                  <a:pt x="2205" y="2246"/>
                </a:moveTo>
                <a:lnTo>
                  <a:pt x="2149" y="2250"/>
                </a:lnTo>
                <a:lnTo>
                  <a:pt x="2090" y="2262"/>
                </a:lnTo>
                <a:lnTo>
                  <a:pt x="2029" y="2279"/>
                </a:lnTo>
                <a:lnTo>
                  <a:pt x="1964" y="2304"/>
                </a:lnTo>
                <a:lnTo>
                  <a:pt x="1921" y="2325"/>
                </a:lnTo>
                <a:lnTo>
                  <a:pt x="1980" y="2381"/>
                </a:lnTo>
                <a:lnTo>
                  <a:pt x="2043" y="2429"/>
                </a:lnTo>
                <a:lnTo>
                  <a:pt x="2107" y="2473"/>
                </a:lnTo>
                <a:lnTo>
                  <a:pt x="2177" y="2510"/>
                </a:lnTo>
                <a:lnTo>
                  <a:pt x="2249" y="2539"/>
                </a:lnTo>
                <a:lnTo>
                  <a:pt x="2326" y="2562"/>
                </a:lnTo>
                <a:lnTo>
                  <a:pt x="2392" y="2577"/>
                </a:lnTo>
                <a:lnTo>
                  <a:pt x="2457" y="2586"/>
                </a:lnTo>
                <a:lnTo>
                  <a:pt x="2422" y="2558"/>
                </a:lnTo>
                <a:lnTo>
                  <a:pt x="2392" y="2523"/>
                </a:lnTo>
                <a:lnTo>
                  <a:pt x="2369" y="2483"/>
                </a:lnTo>
                <a:lnTo>
                  <a:pt x="2354" y="2440"/>
                </a:lnTo>
                <a:lnTo>
                  <a:pt x="2348" y="2391"/>
                </a:lnTo>
                <a:lnTo>
                  <a:pt x="2378" y="2391"/>
                </a:lnTo>
                <a:lnTo>
                  <a:pt x="2385" y="2436"/>
                </a:lnTo>
                <a:lnTo>
                  <a:pt x="2399" y="2476"/>
                </a:lnTo>
                <a:lnTo>
                  <a:pt x="2422" y="2513"/>
                </a:lnTo>
                <a:lnTo>
                  <a:pt x="2450" y="2543"/>
                </a:lnTo>
                <a:lnTo>
                  <a:pt x="2485" y="2567"/>
                </a:lnTo>
                <a:lnTo>
                  <a:pt x="2525" y="2583"/>
                </a:lnTo>
                <a:lnTo>
                  <a:pt x="2567" y="2590"/>
                </a:lnTo>
                <a:lnTo>
                  <a:pt x="2607" y="2588"/>
                </a:lnTo>
                <a:lnTo>
                  <a:pt x="2642" y="2584"/>
                </a:lnTo>
                <a:lnTo>
                  <a:pt x="2642" y="2503"/>
                </a:lnTo>
                <a:lnTo>
                  <a:pt x="2631" y="2466"/>
                </a:lnTo>
                <a:lnTo>
                  <a:pt x="2616" y="2433"/>
                </a:lnTo>
                <a:lnTo>
                  <a:pt x="2593" y="2403"/>
                </a:lnTo>
                <a:lnTo>
                  <a:pt x="2568" y="2375"/>
                </a:lnTo>
                <a:lnTo>
                  <a:pt x="2544" y="2353"/>
                </a:lnTo>
                <a:lnTo>
                  <a:pt x="2521" y="2334"/>
                </a:lnTo>
                <a:lnTo>
                  <a:pt x="2486" y="2313"/>
                </a:lnTo>
                <a:lnTo>
                  <a:pt x="2450" y="2293"/>
                </a:lnTo>
                <a:lnTo>
                  <a:pt x="2410" y="2286"/>
                </a:lnTo>
                <a:lnTo>
                  <a:pt x="2371" y="2288"/>
                </a:lnTo>
                <a:lnTo>
                  <a:pt x="2333" y="2297"/>
                </a:lnTo>
                <a:lnTo>
                  <a:pt x="2300" y="2314"/>
                </a:lnTo>
                <a:lnTo>
                  <a:pt x="2268" y="2337"/>
                </a:lnTo>
                <a:lnTo>
                  <a:pt x="2242" y="2365"/>
                </a:lnTo>
                <a:lnTo>
                  <a:pt x="2221" y="2400"/>
                </a:lnTo>
                <a:lnTo>
                  <a:pt x="2207" y="2438"/>
                </a:lnTo>
                <a:lnTo>
                  <a:pt x="2177" y="2429"/>
                </a:lnTo>
                <a:lnTo>
                  <a:pt x="2193" y="2388"/>
                </a:lnTo>
                <a:lnTo>
                  <a:pt x="2216" y="2349"/>
                </a:lnTo>
                <a:lnTo>
                  <a:pt x="2244" y="2318"/>
                </a:lnTo>
                <a:lnTo>
                  <a:pt x="2277" y="2292"/>
                </a:lnTo>
                <a:lnTo>
                  <a:pt x="2315" y="2273"/>
                </a:lnTo>
                <a:lnTo>
                  <a:pt x="2355" y="2260"/>
                </a:lnTo>
                <a:lnTo>
                  <a:pt x="2308" y="2252"/>
                </a:lnTo>
                <a:lnTo>
                  <a:pt x="2258" y="2246"/>
                </a:lnTo>
                <a:lnTo>
                  <a:pt x="2205" y="2246"/>
                </a:lnTo>
                <a:close/>
                <a:moveTo>
                  <a:pt x="2811" y="0"/>
                </a:moveTo>
                <a:lnTo>
                  <a:pt x="2949" y="0"/>
                </a:lnTo>
                <a:lnTo>
                  <a:pt x="2949" y="134"/>
                </a:lnTo>
                <a:lnTo>
                  <a:pt x="2963" y="122"/>
                </a:lnTo>
                <a:lnTo>
                  <a:pt x="2975" y="110"/>
                </a:lnTo>
                <a:lnTo>
                  <a:pt x="2998" y="79"/>
                </a:lnTo>
                <a:lnTo>
                  <a:pt x="3015" y="42"/>
                </a:lnTo>
                <a:lnTo>
                  <a:pt x="3024" y="4"/>
                </a:lnTo>
                <a:lnTo>
                  <a:pt x="3054" y="4"/>
                </a:lnTo>
                <a:lnTo>
                  <a:pt x="3043" y="49"/>
                </a:lnTo>
                <a:lnTo>
                  <a:pt x="3024" y="93"/>
                </a:lnTo>
                <a:lnTo>
                  <a:pt x="2996" y="131"/>
                </a:lnTo>
                <a:lnTo>
                  <a:pt x="2973" y="154"/>
                </a:lnTo>
                <a:lnTo>
                  <a:pt x="2949" y="173"/>
                </a:lnTo>
                <a:lnTo>
                  <a:pt x="2949" y="689"/>
                </a:lnTo>
                <a:lnTo>
                  <a:pt x="2979" y="661"/>
                </a:lnTo>
                <a:lnTo>
                  <a:pt x="3001" y="629"/>
                </a:lnTo>
                <a:lnTo>
                  <a:pt x="3019" y="593"/>
                </a:lnTo>
                <a:lnTo>
                  <a:pt x="3028" y="553"/>
                </a:lnTo>
                <a:lnTo>
                  <a:pt x="3029" y="509"/>
                </a:lnTo>
                <a:lnTo>
                  <a:pt x="3059" y="507"/>
                </a:lnTo>
                <a:lnTo>
                  <a:pt x="3059" y="553"/>
                </a:lnTo>
                <a:lnTo>
                  <a:pt x="3050" y="594"/>
                </a:lnTo>
                <a:lnTo>
                  <a:pt x="3033" y="635"/>
                </a:lnTo>
                <a:lnTo>
                  <a:pt x="3010" y="669"/>
                </a:lnTo>
                <a:lnTo>
                  <a:pt x="2982" y="701"/>
                </a:lnTo>
                <a:lnTo>
                  <a:pt x="2949" y="725"/>
                </a:lnTo>
                <a:lnTo>
                  <a:pt x="2949" y="1107"/>
                </a:lnTo>
                <a:lnTo>
                  <a:pt x="2979" y="1079"/>
                </a:lnTo>
                <a:lnTo>
                  <a:pt x="3003" y="1048"/>
                </a:lnTo>
                <a:lnTo>
                  <a:pt x="3021" y="1009"/>
                </a:lnTo>
                <a:lnTo>
                  <a:pt x="3031" y="969"/>
                </a:lnTo>
                <a:lnTo>
                  <a:pt x="3033" y="926"/>
                </a:lnTo>
                <a:lnTo>
                  <a:pt x="3063" y="924"/>
                </a:lnTo>
                <a:lnTo>
                  <a:pt x="3061" y="969"/>
                </a:lnTo>
                <a:lnTo>
                  <a:pt x="3052" y="1013"/>
                </a:lnTo>
                <a:lnTo>
                  <a:pt x="3036" y="1051"/>
                </a:lnTo>
                <a:lnTo>
                  <a:pt x="3012" y="1088"/>
                </a:lnTo>
                <a:lnTo>
                  <a:pt x="2984" y="1119"/>
                </a:lnTo>
                <a:lnTo>
                  <a:pt x="2949" y="1143"/>
                </a:lnTo>
                <a:lnTo>
                  <a:pt x="2949" y="1170"/>
                </a:lnTo>
                <a:lnTo>
                  <a:pt x="2951" y="1187"/>
                </a:lnTo>
                <a:lnTo>
                  <a:pt x="2953" y="1215"/>
                </a:lnTo>
                <a:lnTo>
                  <a:pt x="2956" y="1250"/>
                </a:lnTo>
                <a:lnTo>
                  <a:pt x="2960" y="1293"/>
                </a:lnTo>
                <a:lnTo>
                  <a:pt x="2963" y="1342"/>
                </a:lnTo>
                <a:lnTo>
                  <a:pt x="2968" y="1396"/>
                </a:lnTo>
                <a:lnTo>
                  <a:pt x="2973" y="1454"/>
                </a:lnTo>
                <a:lnTo>
                  <a:pt x="2994" y="1631"/>
                </a:lnTo>
                <a:lnTo>
                  <a:pt x="3001" y="1689"/>
                </a:lnTo>
                <a:lnTo>
                  <a:pt x="3043" y="1614"/>
                </a:lnTo>
                <a:lnTo>
                  <a:pt x="3092" y="1541"/>
                </a:lnTo>
                <a:lnTo>
                  <a:pt x="3106" y="1501"/>
                </a:lnTo>
                <a:lnTo>
                  <a:pt x="3111" y="1459"/>
                </a:lnTo>
                <a:lnTo>
                  <a:pt x="3110" y="1417"/>
                </a:lnTo>
                <a:lnTo>
                  <a:pt x="3099" y="1377"/>
                </a:lnTo>
                <a:lnTo>
                  <a:pt x="3080" y="1339"/>
                </a:lnTo>
                <a:lnTo>
                  <a:pt x="3054" y="1305"/>
                </a:lnTo>
                <a:lnTo>
                  <a:pt x="3021" y="1278"/>
                </a:lnTo>
                <a:lnTo>
                  <a:pt x="3036" y="1251"/>
                </a:lnTo>
                <a:lnTo>
                  <a:pt x="3071" y="1279"/>
                </a:lnTo>
                <a:lnTo>
                  <a:pt x="3099" y="1312"/>
                </a:lnTo>
                <a:lnTo>
                  <a:pt x="3120" y="1351"/>
                </a:lnTo>
                <a:lnTo>
                  <a:pt x="3134" y="1391"/>
                </a:lnTo>
                <a:lnTo>
                  <a:pt x="3141" y="1433"/>
                </a:lnTo>
                <a:lnTo>
                  <a:pt x="3141" y="1476"/>
                </a:lnTo>
                <a:lnTo>
                  <a:pt x="3190" y="1415"/>
                </a:lnTo>
                <a:lnTo>
                  <a:pt x="3244" y="1358"/>
                </a:lnTo>
                <a:lnTo>
                  <a:pt x="3303" y="1300"/>
                </a:lnTo>
                <a:lnTo>
                  <a:pt x="3323" y="1283"/>
                </a:lnTo>
                <a:lnTo>
                  <a:pt x="3340" y="1265"/>
                </a:lnTo>
                <a:lnTo>
                  <a:pt x="3342" y="1246"/>
                </a:lnTo>
                <a:lnTo>
                  <a:pt x="3344" y="1224"/>
                </a:lnTo>
                <a:lnTo>
                  <a:pt x="3330" y="1185"/>
                </a:lnTo>
                <a:lnTo>
                  <a:pt x="3309" y="1150"/>
                </a:lnTo>
                <a:lnTo>
                  <a:pt x="3284" y="1122"/>
                </a:lnTo>
                <a:lnTo>
                  <a:pt x="3255" y="1100"/>
                </a:lnTo>
                <a:lnTo>
                  <a:pt x="3220" y="1082"/>
                </a:lnTo>
                <a:lnTo>
                  <a:pt x="3183" y="1072"/>
                </a:lnTo>
                <a:lnTo>
                  <a:pt x="3145" y="1070"/>
                </a:lnTo>
                <a:lnTo>
                  <a:pt x="3106" y="1075"/>
                </a:lnTo>
                <a:lnTo>
                  <a:pt x="3099" y="1044"/>
                </a:lnTo>
                <a:lnTo>
                  <a:pt x="3146" y="1039"/>
                </a:lnTo>
                <a:lnTo>
                  <a:pt x="3192" y="1042"/>
                </a:lnTo>
                <a:lnTo>
                  <a:pt x="3237" y="1054"/>
                </a:lnTo>
                <a:lnTo>
                  <a:pt x="3277" y="1077"/>
                </a:lnTo>
                <a:lnTo>
                  <a:pt x="3312" y="1107"/>
                </a:lnTo>
                <a:lnTo>
                  <a:pt x="3342" y="1143"/>
                </a:lnTo>
                <a:lnTo>
                  <a:pt x="3337" y="1093"/>
                </a:lnTo>
                <a:lnTo>
                  <a:pt x="3326" y="1037"/>
                </a:lnTo>
                <a:lnTo>
                  <a:pt x="3310" y="981"/>
                </a:lnTo>
                <a:lnTo>
                  <a:pt x="3290" y="924"/>
                </a:lnTo>
                <a:lnTo>
                  <a:pt x="3260" y="866"/>
                </a:lnTo>
                <a:lnTo>
                  <a:pt x="3220" y="880"/>
                </a:lnTo>
                <a:lnTo>
                  <a:pt x="3178" y="885"/>
                </a:lnTo>
                <a:lnTo>
                  <a:pt x="3134" y="882"/>
                </a:lnTo>
                <a:lnTo>
                  <a:pt x="3094" y="872"/>
                </a:lnTo>
                <a:lnTo>
                  <a:pt x="3056" y="852"/>
                </a:lnTo>
                <a:lnTo>
                  <a:pt x="3019" y="826"/>
                </a:lnTo>
                <a:lnTo>
                  <a:pt x="2989" y="793"/>
                </a:lnTo>
                <a:lnTo>
                  <a:pt x="3014" y="776"/>
                </a:lnTo>
                <a:lnTo>
                  <a:pt x="3040" y="804"/>
                </a:lnTo>
                <a:lnTo>
                  <a:pt x="3070" y="826"/>
                </a:lnTo>
                <a:lnTo>
                  <a:pt x="3101" y="842"/>
                </a:lnTo>
                <a:lnTo>
                  <a:pt x="3136" y="852"/>
                </a:lnTo>
                <a:lnTo>
                  <a:pt x="3173" y="854"/>
                </a:lnTo>
                <a:lnTo>
                  <a:pt x="3209" y="851"/>
                </a:lnTo>
                <a:lnTo>
                  <a:pt x="3244" y="840"/>
                </a:lnTo>
                <a:lnTo>
                  <a:pt x="3211" y="797"/>
                </a:lnTo>
                <a:lnTo>
                  <a:pt x="3171" y="757"/>
                </a:lnTo>
                <a:lnTo>
                  <a:pt x="3124" y="720"/>
                </a:lnTo>
                <a:lnTo>
                  <a:pt x="3174" y="643"/>
                </a:lnTo>
                <a:lnTo>
                  <a:pt x="3178" y="645"/>
                </a:lnTo>
                <a:lnTo>
                  <a:pt x="3181" y="648"/>
                </a:lnTo>
                <a:lnTo>
                  <a:pt x="3186" y="608"/>
                </a:lnTo>
                <a:lnTo>
                  <a:pt x="3183" y="568"/>
                </a:lnTo>
                <a:lnTo>
                  <a:pt x="3174" y="530"/>
                </a:lnTo>
                <a:lnTo>
                  <a:pt x="3157" y="495"/>
                </a:lnTo>
                <a:lnTo>
                  <a:pt x="3134" y="464"/>
                </a:lnTo>
                <a:lnTo>
                  <a:pt x="3104" y="438"/>
                </a:lnTo>
                <a:lnTo>
                  <a:pt x="3070" y="417"/>
                </a:lnTo>
                <a:lnTo>
                  <a:pt x="3080" y="389"/>
                </a:lnTo>
                <a:lnTo>
                  <a:pt x="3117" y="410"/>
                </a:lnTo>
                <a:lnTo>
                  <a:pt x="3150" y="438"/>
                </a:lnTo>
                <a:lnTo>
                  <a:pt x="3176" y="469"/>
                </a:lnTo>
                <a:lnTo>
                  <a:pt x="3195" y="506"/>
                </a:lnTo>
                <a:lnTo>
                  <a:pt x="3209" y="544"/>
                </a:lnTo>
                <a:lnTo>
                  <a:pt x="3216" y="584"/>
                </a:lnTo>
                <a:lnTo>
                  <a:pt x="3216" y="626"/>
                </a:lnTo>
                <a:lnTo>
                  <a:pt x="3207" y="668"/>
                </a:lnTo>
                <a:lnTo>
                  <a:pt x="3256" y="713"/>
                </a:lnTo>
                <a:lnTo>
                  <a:pt x="3298" y="762"/>
                </a:lnTo>
                <a:lnTo>
                  <a:pt x="3333" y="811"/>
                </a:lnTo>
                <a:lnTo>
                  <a:pt x="3363" y="863"/>
                </a:lnTo>
                <a:lnTo>
                  <a:pt x="3386" y="915"/>
                </a:lnTo>
                <a:lnTo>
                  <a:pt x="3403" y="967"/>
                </a:lnTo>
                <a:lnTo>
                  <a:pt x="3415" y="1020"/>
                </a:lnTo>
                <a:lnTo>
                  <a:pt x="3424" y="1068"/>
                </a:lnTo>
                <a:lnTo>
                  <a:pt x="3429" y="1117"/>
                </a:lnTo>
                <a:lnTo>
                  <a:pt x="3433" y="1161"/>
                </a:lnTo>
                <a:lnTo>
                  <a:pt x="3485" y="1088"/>
                </a:lnTo>
                <a:lnTo>
                  <a:pt x="3532" y="1011"/>
                </a:lnTo>
                <a:lnTo>
                  <a:pt x="3571" y="933"/>
                </a:lnTo>
                <a:lnTo>
                  <a:pt x="3606" y="854"/>
                </a:lnTo>
                <a:lnTo>
                  <a:pt x="3544" y="809"/>
                </a:lnTo>
                <a:lnTo>
                  <a:pt x="3490" y="757"/>
                </a:lnTo>
                <a:lnTo>
                  <a:pt x="3441" y="701"/>
                </a:lnTo>
                <a:lnTo>
                  <a:pt x="3401" y="638"/>
                </a:lnTo>
                <a:lnTo>
                  <a:pt x="3366" y="572"/>
                </a:lnTo>
                <a:lnTo>
                  <a:pt x="3338" y="500"/>
                </a:lnTo>
                <a:lnTo>
                  <a:pt x="3319" y="425"/>
                </a:lnTo>
                <a:lnTo>
                  <a:pt x="3305" y="345"/>
                </a:lnTo>
                <a:lnTo>
                  <a:pt x="3262" y="323"/>
                </a:lnTo>
                <a:lnTo>
                  <a:pt x="3221" y="295"/>
                </a:lnTo>
                <a:lnTo>
                  <a:pt x="3186" y="262"/>
                </a:lnTo>
                <a:lnTo>
                  <a:pt x="3157" y="222"/>
                </a:lnTo>
                <a:lnTo>
                  <a:pt x="3131" y="171"/>
                </a:lnTo>
                <a:lnTo>
                  <a:pt x="3115" y="119"/>
                </a:lnTo>
                <a:lnTo>
                  <a:pt x="3108" y="63"/>
                </a:lnTo>
                <a:lnTo>
                  <a:pt x="3110" y="7"/>
                </a:lnTo>
                <a:lnTo>
                  <a:pt x="3155" y="11"/>
                </a:lnTo>
                <a:lnTo>
                  <a:pt x="3153" y="60"/>
                </a:lnTo>
                <a:lnTo>
                  <a:pt x="3159" y="107"/>
                </a:lnTo>
                <a:lnTo>
                  <a:pt x="3173" y="152"/>
                </a:lnTo>
                <a:lnTo>
                  <a:pt x="3195" y="195"/>
                </a:lnTo>
                <a:lnTo>
                  <a:pt x="3225" y="234"/>
                </a:lnTo>
                <a:lnTo>
                  <a:pt x="3260" y="267"/>
                </a:lnTo>
                <a:lnTo>
                  <a:pt x="3300" y="293"/>
                </a:lnTo>
                <a:lnTo>
                  <a:pt x="3298" y="215"/>
                </a:lnTo>
                <a:lnTo>
                  <a:pt x="3302" y="143"/>
                </a:lnTo>
                <a:lnTo>
                  <a:pt x="3309" y="79"/>
                </a:lnTo>
                <a:lnTo>
                  <a:pt x="3317" y="26"/>
                </a:lnTo>
                <a:lnTo>
                  <a:pt x="3406" y="37"/>
                </a:lnTo>
                <a:lnTo>
                  <a:pt x="3400" y="77"/>
                </a:lnTo>
                <a:lnTo>
                  <a:pt x="3394" y="124"/>
                </a:lnTo>
                <a:lnTo>
                  <a:pt x="3389" y="176"/>
                </a:lnTo>
                <a:lnTo>
                  <a:pt x="3387" y="234"/>
                </a:lnTo>
                <a:lnTo>
                  <a:pt x="3391" y="295"/>
                </a:lnTo>
                <a:lnTo>
                  <a:pt x="3400" y="366"/>
                </a:lnTo>
                <a:lnTo>
                  <a:pt x="3413" y="434"/>
                </a:lnTo>
                <a:lnTo>
                  <a:pt x="3433" y="499"/>
                </a:lnTo>
                <a:lnTo>
                  <a:pt x="3459" y="558"/>
                </a:lnTo>
                <a:lnTo>
                  <a:pt x="3490" y="612"/>
                </a:lnTo>
                <a:lnTo>
                  <a:pt x="3529" y="662"/>
                </a:lnTo>
                <a:lnTo>
                  <a:pt x="3546" y="628"/>
                </a:lnTo>
                <a:lnTo>
                  <a:pt x="3557" y="589"/>
                </a:lnTo>
                <a:lnTo>
                  <a:pt x="3560" y="551"/>
                </a:lnTo>
                <a:lnTo>
                  <a:pt x="3557" y="513"/>
                </a:lnTo>
                <a:lnTo>
                  <a:pt x="3546" y="476"/>
                </a:lnTo>
                <a:lnTo>
                  <a:pt x="3529" y="439"/>
                </a:lnTo>
                <a:lnTo>
                  <a:pt x="3503" y="408"/>
                </a:lnTo>
                <a:lnTo>
                  <a:pt x="3523" y="387"/>
                </a:lnTo>
                <a:lnTo>
                  <a:pt x="3550" y="420"/>
                </a:lnTo>
                <a:lnTo>
                  <a:pt x="3571" y="455"/>
                </a:lnTo>
                <a:lnTo>
                  <a:pt x="3583" y="493"/>
                </a:lnTo>
                <a:lnTo>
                  <a:pt x="3590" y="533"/>
                </a:lnTo>
                <a:lnTo>
                  <a:pt x="3590" y="574"/>
                </a:lnTo>
                <a:lnTo>
                  <a:pt x="3583" y="614"/>
                </a:lnTo>
                <a:lnTo>
                  <a:pt x="3569" y="652"/>
                </a:lnTo>
                <a:lnTo>
                  <a:pt x="3550" y="687"/>
                </a:lnTo>
                <a:lnTo>
                  <a:pt x="3592" y="727"/>
                </a:lnTo>
                <a:lnTo>
                  <a:pt x="3639" y="765"/>
                </a:lnTo>
                <a:lnTo>
                  <a:pt x="3667" y="669"/>
                </a:lnTo>
                <a:lnTo>
                  <a:pt x="3689" y="575"/>
                </a:lnTo>
                <a:lnTo>
                  <a:pt x="3707" y="485"/>
                </a:lnTo>
                <a:lnTo>
                  <a:pt x="3719" y="399"/>
                </a:lnTo>
                <a:lnTo>
                  <a:pt x="3679" y="377"/>
                </a:lnTo>
                <a:lnTo>
                  <a:pt x="3642" y="349"/>
                </a:lnTo>
                <a:lnTo>
                  <a:pt x="3611" y="317"/>
                </a:lnTo>
                <a:lnTo>
                  <a:pt x="3583" y="279"/>
                </a:lnTo>
                <a:lnTo>
                  <a:pt x="3557" y="227"/>
                </a:lnTo>
                <a:lnTo>
                  <a:pt x="3539" y="173"/>
                </a:lnTo>
                <a:lnTo>
                  <a:pt x="3532" y="115"/>
                </a:lnTo>
                <a:lnTo>
                  <a:pt x="3536" y="58"/>
                </a:lnTo>
                <a:lnTo>
                  <a:pt x="3558" y="61"/>
                </a:lnTo>
                <a:lnTo>
                  <a:pt x="3581" y="66"/>
                </a:lnTo>
                <a:lnTo>
                  <a:pt x="3578" y="115"/>
                </a:lnTo>
                <a:lnTo>
                  <a:pt x="3583" y="164"/>
                </a:lnTo>
                <a:lnTo>
                  <a:pt x="3599" y="211"/>
                </a:lnTo>
                <a:lnTo>
                  <a:pt x="3621" y="255"/>
                </a:lnTo>
                <a:lnTo>
                  <a:pt x="3651" y="293"/>
                </a:lnTo>
                <a:lnTo>
                  <a:pt x="3684" y="324"/>
                </a:lnTo>
                <a:lnTo>
                  <a:pt x="3724" y="351"/>
                </a:lnTo>
                <a:lnTo>
                  <a:pt x="3730" y="286"/>
                </a:lnTo>
                <a:lnTo>
                  <a:pt x="3733" y="227"/>
                </a:lnTo>
                <a:lnTo>
                  <a:pt x="3733" y="100"/>
                </a:lnTo>
                <a:lnTo>
                  <a:pt x="3853" y="131"/>
                </a:lnTo>
                <a:lnTo>
                  <a:pt x="3853" y="185"/>
                </a:lnTo>
                <a:lnTo>
                  <a:pt x="3852" y="251"/>
                </a:lnTo>
                <a:lnTo>
                  <a:pt x="3846" y="326"/>
                </a:lnTo>
                <a:lnTo>
                  <a:pt x="3838" y="408"/>
                </a:lnTo>
                <a:lnTo>
                  <a:pt x="3826" y="499"/>
                </a:lnTo>
                <a:lnTo>
                  <a:pt x="3808" y="594"/>
                </a:lnTo>
                <a:lnTo>
                  <a:pt x="3785" y="694"/>
                </a:lnTo>
                <a:lnTo>
                  <a:pt x="3756" y="797"/>
                </a:lnTo>
                <a:lnTo>
                  <a:pt x="3717" y="901"/>
                </a:lnTo>
                <a:lnTo>
                  <a:pt x="3672" y="1004"/>
                </a:lnTo>
                <a:lnTo>
                  <a:pt x="3716" y="1007"/>
                </a:lnTo>
                <a:lnTo>
                  <a:pt x="3759" y="1002"/>
                </a:lnTo>
                <a:lnTo>
                  <a:pt x="3803" y="990"/>
                </a:lnTo>
                <a:lnTo>
                  <a:pt x="3824" y="981"/>
                </a:lnTo>
                <a:lnTo>
                  <a:pt x="3845" y="969"/>
                </a:lnTo>
                <a:lnTo>
                  <a:pt x="3829" y="929"/>
                </a:lnTo>
                <a:lnTo>
                  <a:pt x="3820" y="887"/>
                </a:lnTo>
                <a:lnTo>
                  <a:pt x="3819" y="845"/>
                </a:lnTo>
                <a:lnTo>
                  <a:pt x="3824" y="804"/>
                </a:lnTo>
                <a:lnTo>
                  <a:pt x="3838" y="763"/>
                </a:lnTo>
                <a:lnTo>
                  <a:pt x="3857" y="727"/>
                </a:lnTo>
                <a:lnTo>
                  <a:pt x="3885" y="694"/>
                </a:lnTo>
                <a:lnTo>
                  <a:pt x="3918" y="666"/>
                </a:lnTo>
                <a:lnTo>
                  <a:pt x="3934" y="690"/>
                </a:lnTo>
                <a:lnTo>
                  <a:pt x="3901" y="718"/>
                </a:lnTo>
                <a:lnTo>
                  <a:pt x="3876" y="753"/>
                </a:lnTo>
                <a:lnTo>
                  <a:pt x="3859" y="790"/>
                </a:lnTo>
                <a:lnTo>
                  <a:pt x="3850" y="830"/>
                </a:lnTo>
                <a:lnTo>
                  <a:pt x="3848" y="872"/>
                </a:lnTo>
                <a:lnTo>
                  <a:pt x="3853" y="913"/>
                </a:lnTo>
                <a:lnTo>
                  <a:pt x="3869" y="953"/>
                </a:lnTo>
                <a:lnTo>
                  <a:pt x="3904" y="922"/>
                </a:lnTo>
                <a:lnTo>
                  <a:pt x="3932" y="887"/>
                </a:lnTo>
                <a:lnTo>
                  <a:pt x="3955" y="845"/>
                </a:lnTo>
                <a:lnTo>
                  <a:pt x="3995" y="865"/>
                </a:lnTo>
                <a:lnTo>
                  <a:pt x="3970" y="910"/>
                </a:lnTo>
                <a:lnTo>
                  <a:pt x="3941" y="948"/>
                </a:lnTo>
                <a:lnTo>
                  <a:pt x="3904" y="983"/>
                </a:lnTo>
                <a:lnTo>
                  <a:pt x="3864" y="1011"/>
                </a:lnTo>
                <a:lnTo>
                  <a:pt x="3819" y="1034"/>
                </a:lnTo>
                <a:lnTo>
                  <a:pt x="3777" y="1046"/>
                </a:lnTo>
                <a:lnTo>
                  <a:pt x="3735" y="1053"/>
                </a:lnTo>
                <a:lnTo>
                  <a:pt x="3693" y="1053"/>
                </a:lnTo>
                <a:lnTo>
                  <a:pt x="3651" y="1048"/>
                </a:lnTo>
                <a:lnTo>
                  <a:pt x="3609" y="1121"/>
                </a:lnTo>
                <a:lnTo>
                  <a:pt x="3560" y="1192"/>
                </a:lnTo>
                <a:lnTo>
                  <a:pt x="3506" y="1264"/>
                </a:lnTo>
                <a:lnTo>
                  <a:pt x="3609" y="1241"/>
                </a:lnTo>
                <a:lnTo>
                  <a:pt x="3707" y="1211"/>
                </a:lnTo>
                <a:lnTo>
                  <a:pt x="3801" y="1176"/>
                </a:lnTo>
                <a:lnTo>
                  <a:pt x="3892" y="1135"/>
                </a:lnTo>
                <a:lnTo>
                  <a:pt x="3977" y="1086"/>
                </a:lnTo>
                <a:lnTo>
                  <a:pt x="4060" y="1032"/>
                </a:lnTo>
                <a:lnTo>
                  <a:pt x="4136" y="971"/>
                </a:lnTo>
                <a:lnTo>
                  <a:pt x="4101" y="913"/>
                </a:lnTo>
                <a:lnTo>
                  <a:pt x="4075" y="852"/>
                </a:lnTo>
                <a:lnTo>
                  <a:pt x="4058" y="791"/>
                </a:lnTo>
                <a:lnTo>
                  <a:pt x="4046" y="730"/>
                </a:lnTo>
                <a:lnTo>
                  <a:pt x="4040" y="668"/>
                </a:lnTo>
                <a:lnTo>
                  <a:pt x="4042" y="607"/>
                </a:lnTo>
                <a:lnTo>
                  <a:pt x="4047" y="547"/>
                </a:lnTo>
                <a:lnTo>
                  <a:pt x="4012" y="513"/>
                </a:lnTo>
                <a:lnTo>
                  <a:pt x="3984" y="471"/>
                </a:lnTo>
                <a:lnTo>
                  <a:pt x="3962" y="427"/>
                </a:lnTo>
                <a:lnTo>
                  <a:pt x="3946" y="378"/>
                </a:lnTo>
                <a:lnTo>
                  <a:pt x="3937" y="323"/>
                </a:lnTo>
                <a:lnTo>
                  <a:pt x="3939" y="269"/>
                </a:lnTo>
                <a:lnTo>
                  <a:pt x="3948" y="215"/>
                </a:lnTo>
                <a:lnTo>
                  <a:pt x="3967" y="164"/>
                </a:lnTo>
                <a:lnTo>
                  <a:pt x="4011" y="178"/>
                </a:lnTo>
                <a:lnTo>
                  <a:pt x="3993" y="223"/>
                </a:lnTo>
                <a:lnTo>
                  <a:pt x="3983" y="269"/>
                </a:lnTo>
                <a:lnTo>
                  <a:pt x="3983" y="317"/>
                </a:lnTo>
                <a:lnTo>
                  <a:pt x="3990" y="366"/>
                </a:lnTo>
                <a:lnTo>
                  <a:pt x="4000" y="401"/>
                </a:lnTo>
                <a:lnTo>
                  <a:pt x="4016" y="434"/>
                </a:lnTo>
                <a:lnTo>
                  <a:pt x="4033" y="464"/>
                </a:lnTo>
                <a:lnTo>
                  <a:pt x="4056" y="492"/>
                </a:lnTo>
                <a:lnTo>
                  <a:pt x="4070" y="427"/>
                </a:lnTo>
                <a:lnTo>
                  <a:pt x="4087" y="366"/>
                </a:lnTo>
                <a:lnTo>
                  <a:pt x="4107" y="312"/>
                </a:lnTo>
                <a:lnTo>
                  <a:pt x="4126" y="265"/>
                </a:lnTo>
                <a:lnTo>
                  <a:pt x="4143" y="225"/>
                </a:lnTo>
                <a:lnTo>
                  <a:pt x="4227" y="258"/>
                </a:lnTo>
                <a:lnTo>
                  <a:pt x="4213" y="293"/>
                </a:lnTo>
                <a:lnTo>
                  <a:pt x="4196" y="333"/>
                </a:lnTo>
                <a:lnTo>
                  <a:pt x="4178" y="382"/>
                </a:lnTo>
                <a:lnTo>
                  <a:pt x="4163" y="434"/>
                </a:lnTo>
                <a:lnTo>
                  <a:pt x="4149" y="492"/>
                </a:lnTo>
                <a:lnTo>
                  <a:pt x="4138" y="551"/>
                </a:lnTo>
                <a:lnTo>
                  <a:pt x="4133" y="614"/>
                </a:lnTo>
                <a:lnTo>
                  <a:pt x="4133" y="676"/>
                </a:lnTo>
                <a:lnTo>
                  <a:pt x="4138" y="739"/>
                </a:lnTo>
                <a:lnTo>
                  <a:pt x="4154" y="802"/>
                </a:lnTo>
                <a:lnTo>
                  <a:pt x="4182" y="772"/>
                </a:lnTo>
                <a:lnTo>
                  <a:pt x="4204" y="737"/>
                </a:lnTo>
                <a:lnTo>
                  <a:pt x="4218" y="697"/>
                </a:lnTo>
                <a:lnTo>
                  <a:pt x="4224" y="657"/>
                </a:lnTo>
                <a:lnTo>
                  <a:pt x="4222" y="614"/>
                </a:lnTo>
                <a:lnTo>
                  <a:pt x="4211" y="572"/>
                </a:lnTo>
                <a:lnTo>
                  <a:pt x="4239" y="560"/>
                </a:lnTo>
                <a:lnTo>
                  <a:pt x="4252" y="603"/>
                </a:lnTo>
                <a:lnTo>
                  <a:pt x="4255" y="647"/>
                </a:lnTo>
                <a:lnTo>
                  <a:pt x="4250" y="690"/>
                </a:lnTo>
                <a:lnTo>
                  <a:pt x="4239" y="730"/>
                </a:lnTo>
                <a:lnTo>
                  <a:pt x="4220" y="769"/>
                </a:lnTo>
                <a:lnTo>
                  <a:pt x="4196" y="804"/>
                </a:lnTo>
                <a:lnTo>
                  <a:pt x="4164" y="833"/>
                </a:lnTo>
                <a:lnTo>
                  <a:pt x="4182" y="872"/>
                </a:lnTo>
                <a:lnTo>
                  <a:pt x="4204" y="910"/>
                </a:lnTo>
                <a:lnTo>
                  <a:pt x="4264" y="847"/>
                </a:lnTo>
                <a:lnTo>
                  <a:pt x="4320" y="781"/>
                </a:lnTo>
                <a:lnTo>
                  <a:pt x="4365" y="720"/>
                </a:lnTo>
                <a:lnTo>
                  <a:pt x="4405" y="661"/>
                </a:lnTo>
                <a:lnTo>
                  <a:pt x="4377" y="629"/>
                </a:lnTo>
                <a:lnTo>
                  <a:pt x="4353" y="594"/>
                </a:lnTo>
                <a:lnTo>
                  <a:pt x="4334" y="556"/>
                </a:lnTo>
                <a:lnTo>
                  <a:pt x="4318" y="516"/>
                </a:lnTo>
                <a:lnTo>
                  <a:pt x="4307" y="462"/>
                </a:lnTo>
                <a:lnTo>
                  <a:pt x="4306" y="408"/>
                </a:lnTo>
                <a:lnTo>
                  <a:pt x="4313" y="354"/>
                </a:lnTo>
                <a:lnTo>
                  <a:pt x="4328" y="302"/>
                </a:lnTo>
                <a:lnTo>
                  <a:pt x="4370" y="321"/>
                </a:lnTo>
                <a:lnTo>
                  <a:pt x="4356" y="370"/>
                </a:lnTo>
                <a:lnTo>
                  <a:pt x="4351" y="420"/>
                </a:lnTo>
                <a:lnTo>
                  <a:pt x="4381" y="412"/>
                </a:lnTo>
                <a:lnTo>
                  <a:pt x="4409" y="398"/>
                </a:lnTo>
                <a:lnTo>
                  <a:pt x="4431" y="382"/>
                </a:lnTo>
                <a:lnTo>
                  <a:pt x="4454" y="363"/>
                </a:lnTo>
                <a:lnTo>
                  <a:pt x="4468" y="370"/>
                </a:lnTo>
                <a:lnTo>
                  <a:pt x="4480" y="377"/>
                </a:lnTo>
                <a:lnTo>
                  <a:pt x="4454" y="403"/>
                </a:lnTo>
                <a:lnTo>
                  <a:pt x="4423" y="425"/>
                </a:lnTo>
                <a:lnTo>
                  <a:pt x="4388" y="441"/>
                </a:lnTo>
                <a:lnTo>
                  <a:pt x="4351" y="450"/>
                </a:lnTo>
                <a:lnTo>
                  <a:pt x="4355" y="478"/>
                </a:lnTo>
                <a:lnTo>
                  <a:pt x="4362" y="504"/>
                </a:lnTo>
                <a:lnTo>
                  <a:pt x="4379" y="547"/>
                </a:lnTo>
                <a:lnTo>
                  <a:pt x="4402" y="586"/>
                </a:lnTo>
                <a:lnTo>
                  <a:pt x="4430" y="621"/>
                </a:lnTo>
                <a:lnTo>
                  <a:pt x="4459" y="570"/>
                </a:lnTo>
                <a:lnTo>
                  <a:pt x="4484" y="521"/>
                </a:lnTo>
                <a:lnTo>
                  <a:pt x="4505" y="478"/>
                </a:lnTo>
                <a:lnTo>
                  <a:pt x="4520" y="439"/>
                </a:lnTo>
                <a:lnTo>
                  <a:pt x="4534" y="405"/>
                </a:lnTo>
                <a:lnTo>
                  <a:pt x="4589" y="434"/>
                </a:lnTo>
                <a:lnTo>
                  <a:pt x="4641" y="466"/>
                </a:lnTo>
                <a:lnTo>
                  <a:pt x="4627" y="499"/>
                </a:lnTo>
                <a:lnTo>
                  <a:pt x="4610" y="537"/>
                </a:lnTo>
                <a:lnTo>
                  <a:pt x="4590" y="577"/>
                </a:lnTo>
                <a:lnTo>
                  <a:pt x="4613" y="577"/>
                </a:lnTo>
                <a:lnTo>
                  <a:pt x="4634" y="574"/>
                </a:lnTo>
                <a:lnTo>
                  <a:pt x="4669" y="561"/>
                </a:lnTo>
                <a:lnTo>
                  <a:pt x="4702" y="544"/>
                </a:lnTo>
                <a:lnTo>
                  <a:pt x="4730" y="521"/>
                </a:lnTo>
                <a:lnTo>
                  <a:pt x="4744" y="530"/>
                </a:lnTo>
                <a:lnTo>
                  <a:pt x="4756" y="539"/>
                </a:lnTo>
                <a:lnTo>
                  <a:pt x="4721" y="568"/>
                </a:lnTo>
                <a:lnTo>
                  <a:pt x="4683" y="589"/>
                </a:lnTo>
                <a:lnTo>
                  <a:pt x="4641" y="603"/>
                </a:lnTo>
                <a:lnTo>
                  <a:pt x="4608" y="608"/>
                </a:lnTo>
                <a:lnTo>
                  <a:pt x="4575" y="608"/>
                </a:lnTo>
                <a:lnTo>
                  <a:pt x="4543" y="666"/>
                </a:lnTo>
                <a:lnTo>
                  <a:pt x="4506" y="727"/>
                </a:lnTo>
                <a:lnTo>
                  <a:pt x="4465" y="791"/>
                </a:lnTo>
                <a:lnTo>
                  <a:pt x="4416" y="856"/>
                </a:lnTo>
                <a:lnTo>
                  <a:pt x="4370" y="912"/>
                </a:lnTo>
                <a:lnTo>
                  <a:pt x="4318" y="967"/>
                </a:lnTo>
                <a:lnTo>
                  <a:pt x="4259" y="1025"/>
                </a:lnTo>
                <a:lnTo>
                  <a:pt x="4192" y="1081"/>
                </a:lnTo>
                <a:lnTo>
                  <a:pt x="4229" y="1091"/>
                </a:lnTo>
                <a:lnTo>
                  <a:pt x="4264" y="1093"/>
                </a:lnTo>
                <a:lnTo>
                  <a:pt x="4300" y="1088"/>
                </a:lnTo>
                <a:lnTo>
                  <a:pt x="4335" y="1077"/>
                </a:lnTo>
                <a:lnTo>
                  <a:pt x="4369" y="1060"/>
                </a:lnTo>
                <a:lnTo>
                  <a:pt x="4396" y="1035"/>
                </a:lnTo>
                <a:lnTo>
                  <a:pt x="4421" y="1004"/>
                </a:lnTo>
                <a:lnTo>
                  <a:pt x="4445" y="1021"/>
                </a:lnTo>
                <a:lnTo>
                  <a:pt x="4419" y="1054"/>
                </a:lnTo>
                <a:lnTo>
                  <a:pt x="4390" y="1081"/>
                </a:lnTo>
                <a:lnTo>
                  <a:pt x="4355" y="1102"/>
                </a:lnTo>
                <a:lnTo>
                  <a:pt x="4318" y="1115"/>
                </a:lnTo>
                <a:lnTo>
                  <a:pt x="4280" y="1122"/>
                </a:lnTo>
                <a:lnTo>
                  <a:pt x="4241" y="1122"/>
                </a:lnTo>
                <a:lnTo>
                  <a:pt x="4203" y="1117"/>
                </a:lnTo>
                <a:lnTo>
                  <a:pt x="4164" y="1103"/>
                </a:lnTo>
                <a:lnTo>
                  <a:pt x="4101" y="1150"/>
                </a:lnTo>
                <a:lnTo>
                  <a:pt x="4033" y="1194"/>
                </a:lnTo>
                <a:lnTo>
                  <a:pt x="3960" y="1236"/>
                </a:lnTo>
                <a:lnTo>
                  <a:pt x="3880" y="1274"/>
                </a:lnTo>
                <a:lnTo>
                  <a:pt x="3796" y="1309"/>
                </a:lnTo>
                <a:lnTo>
                  <a:pt x="3705" y="1340"/>
                </a:lnTo>
                <a:lnTo>
                  <a:pt x="3609" y="1366"/>
                </a:lnTo>
                <a:lnTo>
                  <a:pt x="3506" y="1387"/>
                </a:lnTo>
                <a:lnTo>
                  <a:pt x="3398" y="1403"/>
                </a:lnTo>
                <a:lnTo>
                  <a:pt x="3433" y="1429"/>
                </a:lnTo>
                <a:lnTo>
                  <a:pt x="3473" y="1450"/>
                </a:lnTo>
                <a:lnTo>
                  <a:pt x="3515" y="1464"/>
                </a:lnTo>
                <a:lnTo>
                  <a:pt x="3558" y="1471"/>
                </a:lnTo>
                <a:lnTo>
                  <a:pt x="3600" y="1469"/>
                </a:lnTo>
                <a:lnTo>
                  <a:pt x="3642" y="1462"/>
                </a:lnTo>
                <a:lnTo>
                  <a:pt x="3681" y="1448"/>
                </a:lnTo>
                <a:lnTo>
                  <a:pt x="3717" y="1427"/>
                </a:lnTo>
                <a:lnTo>
                  <a:pt x="3752" y="1401"/>
                </a:lnTo>
                <a:lnTo>
                  <a:pt x="3782" y="1436"/>
                </a:lnTo>
                <a:lnTo>
                  <a:pt x="3742" y="1467"/>
                </a:lnTo>
                <a:lnTo>
                  <a:pt x="3700" y="1490"/>
                </a:lnTo>
                <a:lnTo>
                  <a:pt x="3653" y="1508"/>
                </a:lnTo>
                <a:lnTo>
                  <a:pt x="3604" y="1516"/>
                </a:lnTo>
                <a:lnTo>
                  <a:pt x="3555" y="1516"/>
                </a:lnTo>
                <a:lnTo>
                  <a:pt x="3510" y="1509"/>
                </a:lnTo>
                <a:lnTo>
                  <a:pt x="3466" y="1497"/>
                </a:lnTo>
                <a:lnTo>
                  <a:pt x="3426" y="1478"/>
                </a:lnTo>
                <a:lnTo>
                  <a:pt x="3387" y="1454"/>
                </a:lnTo>
                <a:lnTo>
                  <a:pt x="3352" y="1422"/>
                </a:lnTo>
                <a:lnTo>
                  <a:pt x="3345" y="1427"/>
                </a:lnTo>
                <a:lnTo>
                  <a:pt x="3340" y="1434"/>
                </a:lnTo>
                <a:lnTo>
                  <a:pt x="3335" y="1440"/>
                </a:lnTo>
                <a:lnTo>
                  <a:pt x="3319" y="1464"/>
                </a:lnTo>
                <a:lnTo>
                  <a:pt x="3302" y="1495"/>
                </a:lnTo>
                <a:lnTo>
                  <a:pt x="3281" y="1534"/>
                </a:lnTo>
                <a:lnTo>
                  <a:pt x="3258" y="1582"/>
                </a:lnTo>
                <a:lnTo>
                  <a:pt x="3237" y="1640"/>
                </a:lnTo>
                <a:lnTo>
                  <a:pt x="3214" y="1706"/>
                </a:lnTo>
                <a:lnTo>
                  <a:pt x="3192" y="1785"/>
                </a:lnTo>
                <a:lnTo>
                  <a:pt x="3248" y="1779"/>
                </a:lnTo>
                <a:lnTo>
                  <a:pt x="3286" y="1767"/>
                </a:lnTo>
                <a:lnTo>
                  <a:pt x="3321" y="1746"/>
                </a:lnTo>
                <a:lnTo>
                  <a:pt x="3351" y="1718"/>
                </a:lnTo>
                <a:lnTo>
                  <a:pt x="3375" y="1687"/>
                </a:lnTo>
                <a:lnTo>
                  <a:pt x="3393" y="1649"/>
                </a:lnTo>
                <a:lnTo>
                  <a:pt x="3401" y="1609"/>
                </a:lnTo>
                <a:lnTo>
                  <a:pt x="3403" y="1567"/>
                </a:lnTo>
                <a:lnTo>
                  <a:pt x="3433" y="1563"/>
                </a:lnTo>
                <a:lnTo>
                  <a:pt x="3431" y="1610"/>
                </a:lnTo>
                <a:lnTo>
                  <a:pt x="3420" y="1656"/>
                </a:lnTo>
                <a:lnTo>
                  <a:pt x="3403" y="1697"/>
                </a:lnTo>
                <a:lnTo>
                  <a:pt x="3379" y="1732"/>
                </a:lnTo>
                <a:lnTo>
                  <a:pt x="3347" y="1764"/>
                </a:lnTo>
                <a:lnTo>
                  <a:pt x="3438" y="1741"/>
                </a:lnTo>
                <a:lnTo>
                  <a:pt x="3523" y="1713"/>
                </a:lnTo>
                <a:lnTo>
                  <a:pt x="3604" y="1678"/>
                </a:lnTo>
                <a:lnTo>
                  <a:pt x="3681" y="1642"/>
                </a:lnTo>
                <a:lnTo>
                  <a:pt x="3752" y="1600"/>
                </a:lnTo>
                <a:lnTo>
                  <a:pt x="3819" y="1558"/>
                </a:lnTo>
                <a:lnTo>
                  <a:pt x="3880" y="1515"/>
                </a:lnTo>
                <a:lnTo>
                  <a:pt x="3874" y="1471"/>
                </a:lnTo>
                <a:lnTo>
                  <a:pt x="3876" y="1426"/>
                </a:lnTo>
                <a:lnTo>
                  <a:pt x="3887" y="1384"/>
                </a:lnTo>
                <a:lnTo>
                  <a:pt x="3904" y="1344"/>
                </a:lnTo>
                <a:lnTo>
                  <a:pt x="3930" y="1307"/>
                </a:lnTo>
                <a:lnTo>
                  <a:pt x="3962" y="1276"/>
                </a:lnTo>
                <a:lnTo>
                  <a:pt x="4000" y="1251"/>
                </a:lnTo>
                <a:lnTo>
                  <a:pt x="4012" y="1279"/>
                </a:lnTo>
                <a:lnTo>
                  <a:pt x="3981" y="1300"/>
                </a:lnTo>
                <a:lnTo>
                  <a:pt x="3955" y="1326"/>
                </a:lnTo>
                <a:lnTo>
                  <a:pt x="3934" y="1354"/>
                </a:lnTo>
                <a:lnTo>
                  <a:pt x="3916" y="1387"/>
                </a:lnTo>
                <a:lnTo>
                  <a:pt x="3908" y="1422"/>
                </a:lnTo>
                <a:lnTo>
                  <a:pt x="3902" y="1459"/>
                </a:lnTo>
                <a:lnTo>
                  <a:pt x="3906" y="1495"/>
                </a:lnTo>
                <a:lnTo>
                  <a:pt x="3948" y="1462"/>
                </a:lnTo>
                <a:lnTo>
                  <a:pt x="3986" y="1429"/>
                </a:lnTo>
                <a:lnTo>
                  <a:pt x="4019" y="1400"/>
                </a:lnTo>
                <a:lnTo>
                  <a:pt x="4049" y="1372"/>
                </a:lnTo>
                <a:lnTo>
                  <a:pt x="4073" y="1349"/>
                </a:lnTo>
                <a:lnTo>
                  <a:pt x="4093" y="1328"/>
                </a:lnTo>
                <a:lnTo>
                  <a:pt x="4107" y="1312"/>
                </a:lnTo>
                <a:lnTo>
                  <a:pt x="4115" y="1302"/>
                </a:lnTo>
                <a:lnTo>
                  <a:pt x="4119" y="1298"/>
                </a:lnTo>
                <a:lnTo>
                  <a:pt x="4187" y="1359"/>
                </a:lnTo>
                <a:lnTo>
                  <a:pt x="4185" y="1361"/>
                </a:lnTo>
                <a:lnTo>
                  <a:pt x="4222" y="1359"/>
                </a:lnTo>
                <a:lnTo>
                  <a:pt x="4259" y="1349"/>
                </a:lnTo>
                <a:lnTo>
                  <a:pt x="4292" y="1333"/>
                </a:lnTo>
                <a:lnTo>
                  <a:pt x="4321" y="1311"/>
                </a:lnTo>
                <a:lnTo>
                  <a:pt x="4348" y="1283"/>
                </a:lnTo>
                <a:lnTo>
                  <a:pt x="4369" y="1250"/>
                </a:lnTo>
                <a:lnTo>
                  <a:pt x="4396" y="1264"/>
                </a:lnTo>
                <a:lnTo>
                  <a:pt x="4374" y="1300"/>
                </a:lnTo>
                <a:lnTo>
                  <a:pt x="4346" y="1332"/>
                </a:lnTo>
                <a:lnTo>
                  <a:pt x="4314" y="1356"/>
                </a:lnTo>
                <a:lnTo>
                  <a:pt x="4278" y="1375"/>
                </a:lnTo>
                <a:lnTo>
                  <a:pt x="4239" y="1386"/>
                </a:lnTo>
                <a:lnTo>
                  <a:pt x="4199" y="1391"/>
                </a:lnTo>
                <a:lnTo>
                  <a:pt x="4159" y="1389"/>
                </a:lnTo>
                <a:lnTo>
                  <a:pt x="4136" y="1413"/>
                </a:lnTo>
                <a:lnTo>
                  <a:pt x="4108" y="1441"/>
                </a:lnTo>
                <a:lnTo>
                  <a:pt x="4072" y="1474"/>
                </a:lnTo>
                <a:lnTo>
                  <a:pt x="4032" y="1511"/>
                </a:lnTo>
                <a:lnTo>
                  <a:pt x="3984" y="1551"/>
                </a:lnTo>
                <a:lnTo>
                  <a:pt x="3930" y="1591"/>
                </a:lnTo>
                <a:lnTo>
                  <a:pt x="3873" y="1633"/>
                </a:lnTo>
                <a:lnTo>
                  <a:pt x="3904" y="1652"/>
                </a:lnTo>
                <a:lnTo>
                  <a:pt x="3937" y="1664"/>
                </a:lnTo>
                <a:lnTo>
                  <a:pt x="3972" y="1670"/>
                </a:lnTo>
                <a:lnTo>
                  <a:pt x="4009" y="1670"/>
                </a:lnTo>
                <a:lnTo>
                  <a:pt x="4044" y="1663"/>
                </a:lnTo>
                <a:lnTo>
                  <a:pt x="4077" y="1650"/>
                </a:lnTo>
                <a:lnTo>
                  <a:pt x="4108" y="1630"/>
                </a:lnTo>
                <a:lnTo>
                  <a:pt x="4128" y="1654"/>
                </a:lnTo>
                <a:lnTo>
                  <a:pt x="4089" y="1678"/>
                </a:lnTo>
                <a:lnTo>
                  <a:pt x="4049" y="1694"/>
                </a:lnTo>
                <a:lnTo>
                  <a:pt x="4007" y="1701"/>
                </a:lnTo>
                <a:lnTo>
                  <a:pt x="3963" y="1701"/>
                </a:lnTo>
                <a:lnTo>
                  <a:pt x="3922" y="1692"/>
                </a:lnTo>
                <a:lnTo>
                  <a:pt x="3883" y="1675"/>
                </a:lnTo>
                <a:lnTo>
                  <a:pt x="3846" y="1650"/>
                </a:lnTo>
                <a:lnTo>
                  <a:pt x="3750" y="1710"/>
                </a:lnTo>
                <a:lnTo>
                  <a:pt x="3653" y="1758"/>
                </a:lnTo>
                <a:lnTo>
                  <a:pt x="3555" y="1800"/>
                </a:lnTo>
                <a:lnTo>
                  <a:pt x="3455" y="1832"/>
                </a:lnTo>
                <a:lnTo>
                  <a:pt x="3489" y="1854"/>
                </a:lnTo>
                <a:lnTo>
                  <a:pt x="3523" y="1870"/>
                </a:lnTo>
                <a:lnTo>
                  <a:pt x="3562" y="1882"/>
                </a:lnTo>
                <a:lnTo>
                  <a:pt x="3600" y="1887"/>
                </a:lnTo>
                <a:lnTo>
                  <a:pt x="3642" y="1887"/>
                </a:lnTo>
                <a:lnTo>
                  <a:pt x="3684" y="1880"/>
                </a:lnTo>
                <a:lnTo>
                  <a:pt x="3724" y="1867"/>
                </a:lnTo>
                <a:lnTo>
                  <a:pt x="3761" y="1846"/>
                </a:lnTo>
                <a:lnTo>
                  <a:pt x="3796" y="1819"/>
                </a:lnTo>
                <a:lnTo>
                  <a:pt x="3826" y="1853"/>
                </a:lnTo>
                <a:lnTo>
                  <a:pt x="3794" y="1879"/>
                </a:lnTo>
                <a:lnTo>
                  <a:pt x="3761" y="1898"/>
                </a:lnTo>
                <a:lnTo>
                  <a:pt x="3726" y="1914"/>
                </a:lnTo>
                <a:lnTo>
                  <a:pt x="3757" y="1940"/>
                </a:lnTo>
                <a:lnTo>
                  <a:pt x="3794" y="1959"/>
                </a:lnTo>
                <a:lnTo>
                  <a:pt x="3831" y="1969"/>
                </a:lnTo>
                <a:lnTo>
                  <a:pt x="3871" y="1971"/>
                </a:lnTo>
                <a:lnTo>
                  <a:pt x="3911" y="1966"/>
                </a:lnTo>
                <a:lnTo>
                  <a:pt x="3950" y="1954"/>
                </a:lnTo>
                <a:lnTo>
                  <a:pt x="3984" y="1931"/>
                </a:lnTo>
                <a:lnTo>
                  <a:pt x="4002" y="1955"/>
                </a:lnTo>
                <a:lnTo>
                  <a:pt x="3965" y="1980"/>
                </a:lnTo>
                <a:lnTo>
                  <a:pt x="3925" y="1995"/>
                </a:lnTo>
                <a:lnTo>
                  <a:pt x="3883" y="2002"/>
                </a:lnTo>
                <a:lnTo>
                  <a:pt x="3841" y="2002"/>
                </a:lnTo>
                <a:lnTo>
                  <a:pt x="3801" y="1994"/>
                </a:lnTo>
                <a:lnTo>
                  <a:pt x="3761" y="1978"/>
                </a:lnTo>
                <a:lnTo>
                  <a:pt x="3724" y="1954"/>
                </a:lnTo>
                <a:lnTo>
                  <a:pt x="3693" y="1924"/>
                </a:lnTo>
                <a:lnTo>
                  <a:pt x="3646" y="1933"/>
                </a:lnTo>
                <a:lnTo>
                  <a:pt x="3599" y="1933"/>
                </a:lnTo>
                <a:lnTo>
                  <a:pt x="3544" y="1926"/>
                </a:lnTo>
                <a:lnTo>
                  <a:pt x="3492" y="1908"/>
                </a:lnTo>
                <a:lnTo>
                  <a:pt x="3445" y="1882"/>
                </a:lnTo>
                <a:lnTo>
                  <a:pt x="3403" y="1847"/>
                </a:lnTo>
                <a:lnTo>
                  <a:pt x="3326" y="1863"/>
                </a:lnTo>
                <a:lnTo>
                  <a:pt x="3248" y="1872"/>
                </a:lnTo>
                <a:lnTo>
                  <a:pt x="3171" y="1877"/>
                </a:lnTo>
                <a:lnTo>
                  <a:pt x="3155" y="1962"/>
                </a:lnTo>
                <a:lnTo>
                  <a:pt x="3141" y="2055"/>
                </a:lnTo>
                <a:lnTo>
                  <a:pt x="3131" y="2158"/>
                </a:lnTo>
                <a:lnTo>
                  <a:pt x="3122" y="2267"/>
                </a:lnTo>
                <a:lnTo>
                  <a:pt x="3143" y="2252"/>
                </a:lnTo>
                <a:lnTo>
                  <a:pt x="3164" y="2238"/>
                </a:lnTo>
                <a:lnTo>
                  <a:pt x="3197" y="2215"/>
                </a:lnTo>
                <a:lnTo>
                  <a:pt x="3234" y="2194"/>
                </a:lnTo>
                <a:lnTo>
                  <a:pt x="3267" y="2166"/>
                </a:lnTo>
                <a:lnTo>
                  <a:pt x="3291" y="2131"/>
                </a:lnTo>
                <a:lnTo>
                  <a:pt x="3309" y="2093"/>
                </a:lnTo>
                <a:lnTo>
                  <a:pt x="3317" y="2053"/>
                </a:lnTo>
                <a:lnTo>
                  <a:pt x="3319" y="2011"/>
                </a:lnTo>
                <a:lnTo>
                  <a:pt x="3310" y="1968"/>
                </a:lnTo>
                <a:lnTo>
                  <a:pt x="3295" y="1927"/>
                </a:lnTo>
                <a:lnTo>
                  <a:pt x="3321" y="1914"/>
                </a:lnTo>
                <a:lnTo>
                  <a:pt x="3338" y="1955"/>
                </a:lnTo>
                <a:lnTo>
                  <a:pt x="3347" y="1997"/>
                </a:lnTo>
                <a:lnTo>
                  <a:pt x="3349" y="2041"/>
                </a:lnTo>
                <a:lnTo>
                  <a:pt x="3342" y="2084"/>
                </a:lnTo>
                <a:lnTo>
                  <a:pt x="3328" y="2124"/>
                </a:lnTo>
                <a:lnTo>
                  <a:pt x="3307" y="2163"/>
                </a:lnTo>
                <a:lnTo>
                  <a:pt x="3359" y="2145"/>
                </a:lnTo>
                <a:lnTo>
                  <a:pt x="3417" y="2133"/>
                </a:lnTo>
                <a:lnTo>
                  <a:pt x="3478" y="2124"/>
                </a:lnTo>
                <a:lnTo>
                  <a:pt x="3543" y="2123"/>
                </a:lnTo>
                <a:lnTo>
                  <a:pt x="3613" y="2128"/>
                </a:lnTo>
                <a:lnTo>
                  <a:pt x="3684" y="2140"/>
                </a:lnTo>
                <a:lnTo>
                  <a:pt x="3761" y="2161"/>
                </a:lnTo>
                <a:lnTo>
                  <a:pt x="3841" y="2191"/>
                </a:lnTo>
                <a:lnTo>
                  <a:pt x="3923" y="2227"/>
                </a:lnTo>
                <a:lnTo>
                  <a:pt x="3976" y="2152"/>
                </a:lnTo>
                <a:lnTo>
                  <a:pt x="4025" y="2070"/>
                </a:lnTo>
                <a:lnTo>
                  <a:pt x="4070" y="1982"/>
                </a:lnTo>
                <a:lnTo>
                  <a:pt x="4112" y="1887"/>
                </a:lnTo>
                <a:lnTo>
                  <a:pt x="4163" y="1769"/>
                </a:lnTo>
                <a:lnTo>
                  <a:pt x="4215" y="1659"/>
                </a:lnTo>
                <a:lnTo>
                  <a:pt x="4269" y="1556"/>
                </a:lnTo>
                <a:lnTo>
                  <a:pt x="4325" y="1461"/>
                </a:lnTo>
                <a:lnTo>
                  <a:pt x="4383" y="1373"/>
                </a:lnTo>
                <a:lnTo>
                  <a:pt x="4440" y="1291"/>
                </a:lnTo>
                <a:lnTo>
                  <a:pt x="4498" y="1217"/>
                </a:lnTo>
                <a:lnTo>
                  <a:pt x="4555" y="1149"/>
                </a:lnTo>
                <a:lnTo>
                  <a:pt x="4533" y="1100"/>
                </a:lnTo>
                <a:lnTo>
                  <a:pt x="4519" y="1049"/>
                </a:lnTo>
                <a:lnTo>
                  <a:pt x="4513" y="995"/>
                </a:lnTo>
                <a:lnTo>
                  <a:pt x="4517" y="945"/>
                </a:lnTo>
                <a:lnTo>
                  <a:pt x="4527" y="896"/>
                </a:lnTo>
                <a:lnTo>
                  <a:pt x="4545" y="849"/>
                </a:lnTo>
                <a:lnTo>
                  <a:pt x="4569" y="805"/>
                </a:lnTo>
                <a:lnTo>
                  <a:pt x="4601" y="765"/>
                </a:lnTo>
                <a:lnTo>
                  <a:pt x="4632" y="797"/>
                </a:lnTo>
                <a:lnTo>
                  <a:pt x="4606" y="831"/>
                </a:lnTo>
                <a:lnTo>
                  <a:pt x="4585" y="868"/>
                </a:lnTo>
                <a:lnTo>
                  <a:pt x="4569" y="908"/>
                </a:lnTo>
                <a:lnTo>
                  <a:pt x="4561" y="950"/>
                </a:lnTo>
                <a:lnTo>
                  <a:pt x="4559" y="994"/>
                </a:lnTo>
                <a:lnTo>
                  <a:pt x="4562" y="1035"/>
                </a:lnTo>
                <a:lnTo>
                  <a:pt x="4573" y="1075"/>
                </a:lnTo>
                <a:lnTo>
                  <a:pt x="4589" y="1112"/>
                </a:lnTo>
                <a:lnTo>
                  <a:pt x="4674" y="1025"/>
                </a:lnTo>
                <a:lnTo>
                  <a:pt x="4758" y="950"/>
                </a:lnTo>
                <a:lnTo>
                  <a:pt x="4740" y="908"/>
                </a:lnTo>
                <a:lnTo>
                  <a:pt x="4730" y="863"/>
                </a:lnTo>
                <a:lnTo>
                  <a:pt x="4725" y="818"/>
                </a:lnTo>
                <a:lnTo>
                  <a:pt x="4728" y="770"/>
                </a:lnTo>
                <a:lnTo>
                  <a:pt x="4739" y="716"/>
                </a:lnTo>
                <a:lnTo>
                  <a:pt x="4758" y="668"/>
                </a:lnTo>
                <a:lnTo>
                  <a:pt x="4784" y="621"/>
                </a:lnTo>
                <a:lnTo>
                  <a:pt x="4817" y="581"/>
                </a:lnTo>
                <a:lnTo>
                  <a:pt x="4856" y="608"/>
                </a:lnTo>
                <a:lnTo>
                  <a:pt x="4826" y="640"/>
                </a:lnTo>
                <a:lnTo>
                  <a:pt x="4803" y="676"/>
                </a:lnTo>
                <a:lnTo>
                  <a:pt x="4786" y="715"/>
                </a:lnTo>
                <a:lnTo>
                  <a:pt x="4821" y="716"/>
                </a:lnTo>
                <a:lnTo>
                  <a:pt x="4856" y="713"/>
                </a:lnTo>
                <a:lnTo>
                  <a:pt x="4885" y="704"/>
                </a:lnTo>
                <a:lnTo>
                  <a:pt x="4913" y="690"/>
                </a:lnTo>
                <a:lnTo>
                  <a:pt x="4940" y="671"/>
                </a:lnTo>
                <a:lnTo>
                  <a:pt x="4964" y="692"/>
                </a:lnTo>
                <a:lnTo>
                  <a:pt x="4933" y="715"/>
                </a:lnTo>
                <a:lnTo>
                  <a:pt x="4899" y="730"/>
                </a:lnTo>
                <a:lnTo>
                  <a:pt x="4863" y="743"/>
                </a:lnTo>
                <a:lnTo>
                  <a:pt x="4821" y="748"/>
                </a:lnTo>
                <a:lnTo>
                  <a:pt x="4777" y="744"/>
                </a:lnTo>
                <a:lnTo>
                  <a:pt x="4772" y="776"/>
                </a:lnTo>
                <a:lnTo>
                  <a:pt x="4770" y="826"/>
                </a:lnTo>
                <a:lnTo>
                  <a:pt x="4777" y="875"/>
                </a:lnTo>
                <a:lnTo>
                  <a:pt x="4793" y="922"/>
                </a:lnTo>
                <a:lnTo>
                  <a:pt x="4849" y="879"/>
                </a:lnTo>
                <a:lnTo>
                  <a:pt x="4903" y="842"/>
                </a:lnTo>
                <a:lnTo>
                  <a:pt x="4953" y="809"/>
                </a:lnTo>
                <a:lnTo>
                  <a:pt x="5001" y="783"/>
                </a:lnTo>
                <a:lnTo>
                  <a:pt x="5044" y="760"/>
                </a:lnTo>
                <a:lnTo>
                  <a:pt x="5140" y="849"/>
                </a:lnTo>
                <a:lnTo>
                  <a:pt x="5063" y="887"/>
                </a:lnTo>
                <a:lnTo>
                  <a:pt x="5018" y="913"/>
                </a:lnTo>
                <a:lnTo>
                  <a:pt x="5043" y="922"/>
                </a:lnTo>
                <a:lnTo>
                  <a:pt x="5065" y="927"/>
                </a:lnTo>
                <a:lnTo>
                  <a:pt x="5109" y="927"/>
                </a:lnTo>
                <a:lnTo>
                  <a:pt x="5151" y="919"/>
                </a:lnTo>
                <a:lnTo>
                  <a:pt x="5191" y="901"/>
                </a:lnTo>
                <a:lnTo>
                  <a:pt x="5201" y="912"/>
                </a:lnTo>
                <a:lnTo>
                  <a:pt x="5212" y="924"/>
                </a:lnTo>
                <a:lnTo>
                  <a:pt x="5177" y="941"/>
                </a:lnTo>
                <a:lnTo>
                  <a:pt x="5140" y="953"/>
                </a:lnTo>
                <a:lnTo>
                  <a:pt x="5102" y="959"/>
                </a:lnTo>
                <a:lnTo>
                  <a:pt x="5062" y="957"/>
                </a:lnTo>
                <a:lnTo>
                  <a:pt x="5023" y="948"/>
                </a:lnTo>
                <a:lnTo>
                  <a:pt x="4988" y="933"/>
                </a:lnTo>
                <a:lnTo>
                  <a:pt x="4929" y="973"/>
                </a:lnTo>
                <a:lnTo>
                  <a:pt x="4866" y="1021"/>
                </a:lnTo>
                <a:lnTo>
                  <a:pt x="4807" y="1070"/>
                </a:lnTo>
                <a:lnTo>
                  <a:pt x="4746" y="1126"/>
                </a:lnTo>
                <a:lnTo>
                  <a:pt x="4679" y="1192"/>
                </a:lnTo>
                <a:lnTo>
                  <a:pt x="4613" y="1269"/>
                </a:lnTo>
                <a:lnTo>
                  <a:pt x="4545" y="1356"/>
                </a:lnTo>
                <a:lnTo>
                  <a:pt x="4585" y="1365"/>
                </a:lnTo>
                <a:lnTo>
                  <a:pt x="4623" y="1365"/>
                </a:lnTo>
                <a:lnTo>
                  <a:pt x="4662" y="1356"/>
                </a:lnTo>
                <a:lnTo>
                  <a:pt x="4699" y="1340"/>
                </a:lnTo>
                <a:lnTo>
                  <a:pt x="4730" y="1318"/>
                </a:lnTo>
                <a:lnTo>
                  <a:pt x="4758" y="1290"/>
                </a:lnTo>
                <a:lnTo>
                  <a:pt x="4781" y="1253"/>
                </a:lnTo>
                <a:lnTo>
                  <a:pt x="4807" y="1267"/>
                </a:lnTo>
                <a:lnTo>
                  <a:pt x="4784" y="1305"/>
                </a:lnTo>
                <a:lnTo>
                  <a:pt x="4756" y="1337"/>
                </a:lnTo>
                <a:lnTo>
                  <a:pt x="4723" y="1361"/>
                </a:lnTo>
                <a:lnTo>
                  <a:pt x="4686" y="1380"/>
                </a:lnTo>
                <a:lnTo>
                  <a:pt x="4648" y="1391"/>
                </a:lnTo>
                <a:lnTo>
                  <a:pt x="4608" y="1396"/>
                </a:lnTo>
                <a:lnTo>
                  <a:pt x="4566" y="1393"/>
                </a:lnTo>
                <a:lnTo>
                  <a:pt x="4526" y="1380"/>
                </a:lnTo>
                <a:lnTo>
                  <a:pt x="4494" y="1424"/>
                </a:lnTo>
                <a:lnTo>
                  <a:pt x="4465" y="1469"/>
                </a:lnTo>
                <a:lnTo>
                  <a:pt x="4513" y="1515"/>
                </a:lnTo>
                <a:lnTo>
                  <a:pt x="4566" y="1556"/>
                </a:lnTo>
                <a:lnTo>
                  <a:pt x="4622" y="1591"/>
                </a:lnTo>
                <a:lnTo>
                  <a:pt x="4679" y="1623"/>
                </a:lnTo>
                <a:lnTo>
                  <a:pt x="4692" y="1574"/>
                </a:lnTo>
                <a:lnTo>
                  <a:pt x="4713" y="1528"/>
                </a:lnTo>
                <a:lnTo>
                  <a:pt x="4739" y="1488"/>
                </a:lnTo>
                <a:lnTo>
                  <a:pt x="4772" y="1450"/>
                </a:lnTo>
                <a:lnTo>
                  <a:pt x="4805" y="1422"/>
                </a:lnTo>
                <a:lnTo>
                  <a:pt x="4842" y="1400"/>
                </a:lnTo>
                <a:lnTo>
                  <a:pt x="4882" y="1382"/>
                </a:lnTo>
                <a:lnTo>
                  <a:pt x="4866" y="1342"/>
                </a:lnTo>
                <a:lnTo>
                  <a:pt x="4859" y="1302"/>
                </a:lnTo>
                <a:lnTo>
                  <a:pt x="4857" y="1260"/>
                </a:lnTo>
                <a:lnTo>
                  <a:pt x="4864" y="1220"/>
                </a:lnTo>
                <a:lnTo>
                  <a:pt x="4878" y="1180"/>
                </a:lnTo>
                <a:lnTo>
                  <a:pt x="4898" y="1143"/>
                </a:lnTo>
                <a:lnTo>
                  <a:pt x="4924" y="1112"/>
                </a:lnTo>
                <a:lnTo>
                  <a:pt x="4957" y="1084"/>
                </a:lnTo>
                <a:lnTo>
                  <a:pt x="4974" y="1109"/>
                </a:lnTo>
                <a:lnTo>
                  <a:pt x="4945" y="1133"/>
                </a:lnTo>
                <a:lnTo>
                  <a:pt x="4922" y="1163"/>
                </a:lnTo>
                <a:lnTo>
                  <a:pt x="4905" y="1194"/>
                </a:lnTo>
                <a:lnTo>
                  <a:pt x="4892" y="1229"/>
                </a:lnTo>
                <a:lnTo>
                  <a:pt x="4887" y="1265"/>
                </a:lnTo>
                <a:lnTo>
                  <a:pt x="4889" y="1302"/>
                </a:lnTo>
                <a:lnTo>
                  <a:pt x="4896" y="1339"/>
                </a:lnTo>
                <a:lnTo>
                  <a:pt x="4910" y="1373"/>
                </a:lnTo>
                <a:lnTo>
                  <a:pt x="4953" y="1366"/>
                </a:lnTo>
                <a:lnTo>
                  <a:pt x="4997" y="1365"/>
                </a:lnTo>
                <a:lnTo>
                  <a:pt x="4995" y="1410"/>
                </a:lnTo>
                <a:lnTo>
                  <a:pt x="4953" y="1412"/>
                </a:lnTo>
                <a:lnTo>
                  <a:pt x="4912" y="1420"/>
                </a:lnTo>
                <a:lnTo>
                  <a:pt x="4871" y="1436"/>
                </a:lnTo>
                <a:lnTo>
                  <a:pt x="4835" y="1457"/>
                </a:lnTo>
                <a:lnTo>
                  <a:pt x="4802" y="1483"/>
                </a:lnTo>
                <a:lnTo>
                  <a:pt x="4772" y="1518"/>
                </a:lnTo>
                <a:lnTo>
                  <a:pt x="4749" y="1556"/>
                </a:lnTo>
                <a:lnTo>
                  <a:pt x="4732" y="1596"/>
                </a:lnTo>
                <a:lnTo>
                  <a:pt x="4721" y="1640"/>
                </a:lnTo>
                <a:lnTo>
                  <a:pt x="4789" y="1666"/>
                </a:lnTo>
                <a:lnTo>
                  <a:pt x="4859" y="1687"/>
                </a:lnTo>
                <a:lnTo>
                  <a:pt x="4929" y="1704"/>
                </a:lnTo>
                <a:lnTo>
                  <a:pt x="5001" y="1717"/>
                </a:lnTo>
                <a:lnTo>
                  <a:pt x="5011" y="1645"/>
                </a:lnTo>
                <a:lnTo>
                  <a:pt x="5029" y="1579"/>
                </a:lnTo>
                <a:lnTo>
                  <a:pt x="5051" y="1518"/>
                </a:lnTo>
                <a:lnTo>
                  <a:pt x="5077" y="1462"/>
                </a:lnTo>
                <a:lnTo>
                  <a:pt x="5109" y="1412"/>
                </a:lnTo>
                <a:lnTo>
                  <a:pt x="5142" y="1366"/>
                </a:lnTo>
                <a:lnTo>
                  <a:pt x="5123" y="1312"/>
                </a:lnTo>
                <a:lnTo>
                  <a:pt x="5116" y="1255"/>
                </a:lnTo>
                <a:lnTo>
                  <a:pt x="5118" y="1197"/>
                </a:lnTo>
                <a:lnTo>
                  <a:pt x="5130" y="1140"/>
                </a:lnTo>
                <a:lnTo>
                  <a:pt x="5151" y="1089"/>
                </a:lnTo>
                <a:lnTo>
                  <a:pt x="5179" y="1044"/>
                </a:lnTo>
                <a:lnTo>
                  <a:pt x="5214" y="1004"/>
                </a:lnTo>
                <a:lnTo>
                  <a:pt x="5254" y="971"/>
                </a:lnTo>
                <a:lnTo>
                  <a:pt x="5285" y="1006"/>
                </a:lnTo>
                <a:lnTo>
                  <a:pt x="5257" y="1027"/>
                </a:lnTo>
                <a:lnTo>
                  <a:pt x="5233" y="1049"/>
                </a:lnTo>
                <a:lnTo>
                  <a:pt x="5212" y="1077"/>
                </a:lnTo>
                <a:lnTo>
                  <a:pt x="5193" y="1107"/>
                </a:lnTo>
                <a:lnTo>
                  <a:pt x="5221" y="1112"/>
                </a:lnTo>
                <a:lnTo>
                  <a:pt x="5249" y="1114"/>
                </a:lnTo>
                <a:lnTo>
                  <a:pt x="5283" y="1109"/>
                </a:lnTo>
                <a:lnTo>
                  <a:pt x="5317" y="1098"/>
                </a:lnTo>
                <a:lnTo>
                  <a:pt x="5348" y="1082"/>
                </a:lnTo>
                <a:lnTo>
                  <a:pt x="5355" y="1091"/>
                </a:lnTo>
                <a:lnTo>
                  <a:pt x="5360" y="1100"/>
                </a:lnTo>
                <a:lnTo>
                  <a:pt x="5367" y="1107"/>
                </a:lnTo>
                <a:lnTo>
                  <a:pt x="5331" y="1128"/>
                </a:lnTo>
                <a:lnTo>
                  <a:pt x="5292" y="1140"/>
                </a:lnTo>
                <a:lnTo>
                  <a:pt x="5250" y="1145"/>
                </a:lnTo>
                <a:lnTo>
                  <a:pt x="5215" y="1142"/>
                </a:lnTo>
                <a:lnTo>
                  <a:pt x="5180" y="1135"/>
                </a:lnTo>
                <a:lnTo>
                  <a:pt x="5177" y="1145"/>
                </a:lnTo>
                <a:lnTo>
                  <a:pt x="5173" y="1154"/>
                </a:lnTo>
                <a:lnTo>
                  <a:pt x="5163" y="1197"/>
                </a:lnTo>
                <a:lnTo>
                  <a:pt x="5161" y="1241"/>
                </a:lnTo>
                <a:lnTo>
                  <a:pt x="5165" y="1286"/>
                </a:lnTo>
                <a:lnTo>
                  <a:pt x="5175" y="1328"/>
                </a:lnTo>
                <a:lnTo>
                  <a:pt x="5222" y="1283"/>
                </a:lnTo>
                <a:lnTo>
                  <a:pt x="5271" y="1246"/>
                </a:lnTo>
                <a:lnTo>
                  <a:pt x="5318" y="1213"/>
                </a:lnTo>
                <a:lnTo>
                  <a:pt x="5366" y="1189"/>
                </a:lnTo>
                <a:lnTo>
                  <a:pt x="5409" y="1168"/>
                </a:lnTo>
                <a:lnTo>
                  <a:pt x="5462" y="1244"/>
                </a:lnTo>
                <a:lnTo>
                  <a:pt x="5421" y="1262"/>
                </a:lnTo>
                <a:lnTo>
                  <a:pt x="5378" y="1285"/>
                </a:lnTo>
                <a:lnTo>
                  <a:pt x="5332" y="1312"/>
                </a:lnTo>
                <a:lnTo>
                  <a:pt x="5369" y="1325"/>
                </a:lnTo>
                <a:lnTo>
                  <a:pt x="5407" y="1332"/>
                </a:lnTo>
                <a:lnTo>
                  <a:pt x="5441" y="1332"/>
                </a:lnTo>
                <a:lnTo>
                  <a:pt x="5472" y="1325"/>
                </a:lnTo>
                <a:lnTo>
                  <a:pt x="5503" y="1312"/>
                </a:lnTo>
                <a:lnTo>
                  <a:pt x="5519" y="1340"/>
                </a:lnTo>
                <a:lnTo>
                  <a:pt x="5483" y="1354"/>
                </a:lnTo>
                <a:lnTo>
                  <a:pt x="5446" y="1361"/>
                </a:lnTo>
                <a:lnTo>
                  <a:pt x="5406" y="1363"/>
                </a:lnTo>
                <a:lnTo>
                  <a:pt x="5371" y="1358"/>
                </a:lnTo>
                <a:lnTo>
                  <a:pt x="5338" y="1347"/>
                </a:lnTo>
                <a:lnTo>
                  <a:pt x="5306" y="1332"/>
                </a:lnTo>
                <a:lnTo>
                  <a:pt x="5269" y="1363"/>
                </a:lnTo>
                <a:lnTo>
                  <a:pt x="5233" y="1398"/>
                </a:lnTo>
                <a:lnTo>
                  <a:pt x="5200" y="1440"/>
                </a:lnTo>
                <a:lnTo>
                  <a:pt x="5168" y="1485"/>
                </a:lnTo>
                <a:lnTo>
                  <a:pt x="5140" y="1537"/>
                </a:lnTo>
                <a:lnTo>
                  <a:pt x="5118" y="1593"/>
                </a:lnTo>
                <a:lnTo>
                  <a:pt x="5100" y="1657"/>
                </a:lnTo>
                <a:lnTo>
                  <a:pt x="5090" y="1727"/>
                </a:lnTo>
                <a:lnTo>
                  <a:pt x="5172" y="1732"/>
                </a:lnTo>
                <a:lnTo>
                  <a:pt x="5250" y="1736"/>
                </a:lnTo>
                <a:lnTo>
                  <a:pt x="5327" y="1734"/>
                </a:lnTo>
                <a:lnTo>
                  <a:pt x="5329" y="1691"/>
                </a:lnTo>
                <a:lnTo>
                  <a:pt x="5334" y="1649"/>
                </a:lnTo>
                <a:lnTo>
                  <a:pt x="5304" y="1619"/>
                </a:lnTo>
                <a:lnTo>
                  <a:pt x="5280" y="1586"/>
                </a:lnTo>
                <a:lnTo>
                  <a:pt x="5263" y="1546"/>
                </a:lnTo>
                <a:lnTo>
                  <a:pt x="5252" y="1504"/>
                </a:lnTo>
                <a:lnTo>
                  <a:pt x="5249" y="1461"/>
                </a:lnTo>
                <a:lnTo>
                  <a:pt x="5278" y="1461"/>
                </a:lnTo>
                <a:lnTo>
                  <a:pt x="5282" y="1506"/>
                </a:lnTo>
                <a:lnTo>
                  <a:pt x="5296" y="1548"/>
                </a:lnTo>
                <a:lnTo>
                  <a:pt x="5317" y="1586"/>
                </a:lnTo>
                <a:lnTo>
                  <a:pt x="5345" y="1617"/>
                </a:lnTo>
                <a:lnTo>
                  <a:pt x="5364" y="1574"/>
                </a:lnTo>
                <a:lnTo>
                  <a:pt x="5386" y="1532"/>
                </a:lnTo>
                <a:lnTo>
                  <a:pt x="5421" y="1490"/>
                </a:lnTo>
                <a:lnTo>
                  <a:pt x="5463" y="1457"/>
                </a:lnTo>
                <a:lnTo>
                  <a:pt x="5509" y="1431"/>
                </a:lnTo>
                <a:lnTo>
                  <a:pt x="5558" y="1412"/>
                </a:lnTo>
                <a:lnTo>
                  <a:pt x="5579" y="1455"/>
                </a:lnTo>
                <a:lnTo>
                  <a:pt x="5538" y="1467"/>
                </a:lnTo>
                <a:lnTo>
                  <a:pt x="5500" y="1487"/>
                </a:lnTo>
                <a:lnTo>
                  <a:pt x="5465" y="1513"/>
                </a:lnTo>
                <a:lnTo>
                  <a:pt x="5500" y="1537"/>
                </a:lnTo>
                <a:lnTo>
                  <a:pt x="5537" y="1553"/>
                </a:lnTo>
                <a:lnTo>
                  <a:pt x="5579" y="1560"/>
                </a:lnTo>
                <a:lnTo>
                  <a:pt x="5601" y="1560"/>
                </a:lnTo>
                <a:lnTo>
                  <a:pt x="5624" y="1558"/>
                </a:lnTo>
                <a:lnTo>
                  <a:pt x="5631" y="1572"/>
                </a:lnTo>
                <a:lnTo>
                  <a:pt x="5636" y="1586"/>
                </a:lnTo>
                <a:lnTo>
                  <a:pt x="5608" y="1591"/>
                </a:lnTo>
                <a:lnTo>
                  <a:pt x="5579" y="1591"/>
                </a:lnTo>
                <a:lnTo>
                  <a:pt x="5542" y="1586"/>
                </a:lnTo>
                <a:lnTo>
                  <a:pt x="5507" y="1574"/>
                </a:lnTo>
                <a:lnTo>
                  <a:pt x="5474" y="1558"/>
                </a:lnTo>
                <a:lnTo>
                  <a:pt x="5444" y="1535"/>
                </a:lnTo>
                <a:lnTo>
                  <a:pt x="5423" y="1560"/>
                </a:lnTo>
                <a:lnTo>
                  <a:pt x="5399" y="1600"/>
                </a:lnTo>
                <a:lnTo>
                  <a:pt x="5383" y="1642"/>
                </a:lnTo>
                <a:lnTo>
                  <a:pt x="5373" y="1685"/>
                </a:lnTo>
                <a:lnTo>
                  <a:pt x="5371" y="1731"/>
                </a:lnTo>
                <a:lnTo>
                  <a:pt x="5448" y="1725"/>
                </a:lnTo>
                <a:lnTo>
                  <a:pt x="5517" y="1718"/>
                </a:lnTo>
                <a:lnTo>
                  <a:pt x="5579" y="1710"/>
                </a:lnTo>
                <a:lnTo>
                  <a:pt x="5631" y="1701"/>
                </a:lnTo>
                <a:lnTo>
                  <a:pt x="5675" y="1694"/>
                </a:lnTo>
                <a:lnTo>
                  <a:pt x="5692" y="1753"/>
                </a:lnTo>
                <a:lnTo>
                  <a:pt x="5708" y="1812"/>
                </a:lnTo>
                <a:lnTo>
                  <a:pt x="5669" y="1819"/>
                </a:lnTo>
                <a:lnTo>
                  <a:pt x="5624" y="1828"/>
                </a:lnTo>
                <a:lnTo>
                  <a:pt x="5568" y="1837"/>
                </a:lnTo>
                <a:lnTo>
                  <a:pt x="5603" y="1861"/>
                </a:lnTo>
                <a:lnTo>
                  <a:pt x="5641" y="1877"/>
                </a:lnTo>
                <a:lnTo>
                  <a:pt x="5682" y="1884"/>
                </a:lnTo>
                <a:lnTo>
                  <a:pt x="5723" y="1884"/>
                </a:lnTo>
                <a:lnTo>
                  <a:pt x="5729" y="1914"/>
                </a:lnTo>
                <a:lnTo>
                  <a:pt x="5685" y="1915"/>
                </a:lnTo>
                <a:lnTo>
                  <a:pt x="5641" y="1908"/>
                </a:lnTo>
                <a:lnTo>
                  <a:pt x="5601" y="1894"/>
                </a:lnTo>
                <a:lnTo>
                  <a:pt x="5563" y="1872"/>
                </a:lnTo>
                <a:lnTo>
                  <a:pt x="5530" y="1842"/>
                </a:lnTo>
                <a:lnTo>
                  <a:pt x="5455" y="1851"/>
                </a:lnTo>
                <a:lnTo>
                  <a:pt x="5373" y="1856"/>
                </a:lnTo>
                <a:lnTo>
                  <a:pt x="5283" y="1860"/>
                </a:lnTo>
                <a:lnTo>
                  <a:pt x="5191" y="1858"/>
                </a:lnTo>
                <a:lnTo>
                  <a:pt x="5095" y="1853"/>
                </a:lnTo>
                <a:lnTo>
                  <a:pt x="4995" y="1842"/>
                </a:lnTo>
                <a:lnTo>
                  <a:pt x="5027" y="1875"/>
                </a:lnTo>
                <a:lnTo>
                  <a:pt x="5051" y="1915"/>
                </a:lnTo>
                <a:lnTo>
                  <a:pt x="5067" y="1957"/>
                </a:lnTo>
                <a:lnTo>
                  <a:pt x="5074" y="2004"/>
                </a:lnTo>
                <a:lnTo>
                  <a:pt x="5072" y="2053"/>
                </a:lnTo>
                <a:lnTo>
                  <a:pt x="5043" y="2049"/>
                </a:lnTo>
                <a:lnTo>
                  <a:pt x="5044" y="2008"/>
                </a:lnTo>
                <a:lnTo>
                  <a:pt x="5039" y="1968"/>
                </a:lnTo>
                <a:lnTo>
                  <a:pt x="5025" y="1931"/>
                </a:lnTo>
                <a:lnTo>
                  <a:pt x="5006" y="1898"/>
                </a:lnTo>
                <a:lnTo>
                  <a:pt x="4980" y="1868"/>
                </a:lnTo>
                <a:lnTo>
                  <a:pt x="4948" y="1846"/>
                </a:lnTo>
                <a:lnTo>
                  <a:pt x="4913" y="1828"/>
                </a:lnTo>
                <a:lnTo>
                  <a:pt x="4835" y="1811"/>
                </a:lnTo>
                <a:lnTo>
                  <a:pt x="4756" y="1786"/>
                </a:lnTo>
                <a:lnTo>
                  <a:pt x="4679" y="1757"/>
                </a:lnTo>
                <a:lnTo>
                  <a:pt x="4604" y="1722"/>
                </a:lnTo>
                <a:lnTo>
                  <a:pt x="4531" y="1680"/>
                </a:lnTo>
                <a:lnTo>
                  <a:pt x="4463" y="1631"/>
                </a:lnTo>
                <a:lnTo>
                  <a:pt x="4398" y="1576"/>
                </a:lnTo>
                <a:lnTo>
                  <a:pt x="4351" y="1659"/>
                </a:lnTo>
                <a:lnTo>
                  <a:pt x="4304" y="1750"/>
                </a:lnTo>
                <a:lnTo>
                  <a:pt x="4341" y="1739"/>
                </a:lnTo>
                <a:lnTo>
                  <a:pt x="4377" y="1736"/>
                </a:lnTo>
                <a:lnTo>
                  <a:pt x="4416" y="1738"/>
                </a:lnTo>
                <a:lnTo>
                  <a:pt x="4452" y="1746"/>
                </a:lnTo>
                <a:lnTo>
                  <a:pt x="4487" y="1760"/>
                </a:lnTo>
                <a:lnTo>
                  <a:pt x="4520" y="1781"/>
                </a:lnTo>
                <a:lnTo>
                  <a:pt x="4550" y="1807"/>
                </a:lnTo>
                <a:lnTo>
                  <a:pt x="4529" y="1828"/>
                </a:lnTo>
                <a:lnTo>
                  <a:pt x="4500" y="1802"/>
                </a:lnTo>
                <a:lnTo>
                  <a:pt x="4465" y="1783"/>
                </a:lnTo>
                <a:lnTo>
                  <a:pt x="4428" y="1771"/>
                </a:lnTo>
                <a:lnTo>
                  <a:pt x="4391" y="1765"/>
                </a:lnTo>
                <a:lnTo>
                  <a:pt x="4355" y="1769"/>
                </a:lnTo>
                <a:lnTo>
                  <a:pt x="4318" y="1778"/>
                </a:lnTo>
                <a:lnTo>
                  <a:pt x="4283" y="1795"/>
                </a:lnTo>
                <a:lnTo>
                  <a:pt x="4225" y="1924"/>
                </a:lnTo>
                <a:lnTo>
                  <a:pt x="4295" y="1955"/>
                </a:lnTo>
                <a:lnTo>
                  <a:pt x="4369" y="1978"/>
                </a:lnTo>
                <a:lnTo>
                  <a:pt x="4440" y="1995"/>
                </a:lnTo>
                <a:lnTo>
                  <a:pt x="4513" y="2008"/>
                </a:lnTo>
                <a:lnTo>
                  <a:pt x="4536" y="1975"/>
                </a:lnTo>
                <a:lnTo>
                  <a:pt x="4564" y="1943"/>
                </a:lnTo>
                <a:lnTo>
                  <a:pt x="4603" y="1910"/>
                </a:lnTo>
                <a:lnTo>
                  <a:pt x="4644" y="1884"/>
                </a:lnTo>
                <a:lnTo>
                  <a:pt x="4688" y="1865"/>
                </a:lnTo>
                <a:lnTo>
                  <a:pt x="4737" y="1854"/>
                </a:lnTo>
                <a:lnTo>
                  <a:pt x="4786" y="1851"/>
                </a:lnTo>
                <a:lnTo>
                  <a:pt x="4786" y="1896"/>
                </a:lnTo>
                <a:lnTo>
                  <a:pt x="4744" y="1900"/>
                </a:lnTo>
                <a:lnTo>
                  <a:pt x="4702" y="1910"/>
                </a:lnTo>
                <a:lnTo>
                  <a:pt x="4664" y="1926"/>
                </a:lnTo>
                <a:lnTo>
                  <a:pt x="4629" y="1948"/>
                </a:lnTo>
                <a:lnTo>
                  <a:pt x="4596" y="1976"/>
                </a:lnTo>
                <a:lnTo>
                  <a:pt x="4564" y="2013"/>
                </a:lnTo>
                <a:lnTo>
                  <a:pt x="4623" y="2016"/>
                </a:lnTo>
                <a:lnTo>
                  <a:pt x="4681" y="2018"/>
                </a:lnTo>
                <a:lnTo>
                  <a:pt x="4735" y="2018"/>
                </a:lnTo>
                <a:lnTo>
                  <a:pt x="4784" y="2016"/>
                </a:lnTo>
                <a:lnTo>
                  <a:pt x="4830" y="2011"/>
                </a:lnTo>
                <a:lnTo>
                  <a:pt x="4866" y="2008"/>
                </a:lnTo>
                <a:lnTo>
                  <a:pt x="4898" y="2004"/>
                </a:lnTo>
                <a:lnTo>
                  <a:pt x="4922" y="1999"/>
                </a:lnTo>
                <a:lnTo>
                  <a:pt x="4938" y="1997"/>
                </a:lnTo>
                <a:lnTo>
                  <a:pt x="4943" y="1995"/>
                </a:lnTo>
                <a:lnTo>
                  <a:pt x="4960" y="2086"/>
                </a:lnTo>
                <a:lnTo>
                  <a:pt x="4952" y="2088"/>
                </a:lnTo>
                <a:lnTo>
                  <a:pt x="4933" y="2091"/>
                </a:lnTo>
                <a:lnTo>
                  <a:pt x="4906" y="2097"/>
                </a:lnTo>
                <a:lnTo>
                  <a:pt x="4870" y="2100"/>
                </a:lnTo>
                <a:lnTo>
                  <a:pt x="4828" y="2105"/>
                </a:lnTo>
                <a:lnTo>
                  <a:pt x="4777" y="2109"/>
                </a:lnTo>
                <a:lnTo>
                  <a:pt x="4723" y="2110"/>
                </a:lnTo>
                <a:lnTo>
                  <a:pt x="4664" y="2112"/>
                </a:lnTo>
                <a:lnTo>
                  <a:pt x="4601" y="2109"/>
                </a:lnTo>
                <a:lnTo>
                  <a:pt x="4534" y="2103"/>
                </a:lnTo>
                <a:lnTo>
                  <a:pt x="4466" y="2095"/>
                </a:lnTo>
                <a:lnTo>
                  <a:pt x="4396" y="2081"/>
                </a:lnTo>
                <a:lnTo>
                  <a:pt x="4327" y="2063"/>
                </a:lnTo>
                <a:lnTo>
                  <a:pt x="4257" y="2039"/>
                </a:lnTo>
                <a:lnTo>
                  <a:pt x="4189" y="2009"/>
                </a:lnTo>
                <a:lnTo>
                  <a:pt x="4189" y="2011"/>
                </a:lnTo>
                <a:lnTo>
                  <a:pt x="4182" y="2030"/>
                </a:lnTo>
                <a:lnTo>
                  <a:pt x="4171" y="2055"/>
                </a:lnTo>
                <a:lnTo>
                  <a:pt x="4157" y="2083"/>
                </a:lnTo>
                <a:lnTo>
                  <a:pt x="4142" y="2116"/>
                </a:lnTo>
                <a:lnTo>
                  <a:pt x="4166" y="2147"/>
                </a:lnTo>
                <a:lnTo>
                  <a:pt x="4194" y="2171"/>
                </a:lnTo>
                <a:lnTo>
                  <a:pt x="4227" y="2191"/>
                </a:lnTo>
                <a:lnTo>
                  <a:pt x="4262" y="2203"/>
                </a:lnTo>
                <a:lnTo>
                  <a:pt x="4299" y="2206"/>
                </a:lnTo>
                <a:lnTo>
                  <a:pt x="4335" y="2205"/>
                </a:lnTo>
                <a:lnTo>
                  <a:pt x="4374" y="2196"/>
                </a:lnTo>
                <a:lnTo>
                  <a:pt x="4409" y="2178"/>
                </a:lnTo>
                <a:lnTo>
                  <a:pt x="4423" y="2205"/>
                </a:lnTo>
                <a:lnTo>
                  <a:pt x="4384" y="2224"/>
                </a:lnTo>
                <a:lnTo>
                  <a:pt x="4344" y="2234"/>
                </a:lnTo>
                <a:lnTo>
                  <a:pt x="4304" y="2238"/>
                </a:lnTo>
                <a:lnTo>
                  <a:pt x="4264" y="2234"/>
                </a:lnTo>
                <a:lnTo>
                  <a:pt x="4224" y="2222"/>
                </a:lnTo>
                <a:lnTo>
                  <a:pt x="4187" y="2203"/>
                </a:lnTo>
                <a:lnTo>
                  <a:pt x="4154" y="2177"/>
                </a:lnTo>
                <a:lnTo>
                  <a:pt x="4126" y="2145"/>
                </a:lnTo>
                <a:lnTo>
                  <a:pt x="4089" y="2212"/>
                </a:lnTo>
                <a:lnTo>
                  <a:pt x="4044" y="2283"/>
                </a:lnTo>
                <a:lnTo>
                  <a:pt x="4176" y="2346"/>
                </a:lnTo>
                <a:lnTo>
                  <a:pt x="4281" y="2394"/>
                </a:lnTo>
                <a:lnTo>
                  <a:pt x="4321" y="2400"/>
                </a:lnTo>
                <a:lnTo>
                  <a:pt x="4360" y="2400"/>
                </a:lnTo>
                <a:lnTo>
                  <a:pt x="4400" y="2391"/>
                </a:lnTo>
                <a:lnTo>
                  <a:pt x="4437" y="2379"/>
                </a:lnTo>
                <a:lnTo>
                  <a:pt x="4475" y="2360"/>
                </a:lnTo>
                <a:lnTo>
                  <a:pt x="4508" y="2334"/>
                </a:lnTo>
                <a:lnTo>
                  <a:pt x="4538" y="2304"/>
                </a:lnTo>
                <a:lnTo>
                  <a:pt x="4562" y="2267"/>
                </a:lnTo>
                <a:lnTo>
                  <a:pt x="4582" y="2229"/>
                </a:lnTo>
                <a:lnTo>
                  <a:pt x="4623" y="2246"/>
                </a:lnTo>
                <a:lnTo>
                  <a:pt x="4606" y="2283"/>
                </a:lnTo>
                <a:lnTo>
                  <a:pt x="4585" y="2316"/>
                </a:lnTo>
                <a:lnTo>
                  <a:pt x="4561" y="2346"/>
                </a:lnTo>
                <a:lnTo>
                  <a:pt x="4601" y="2354"/>
                </a:lnTo>
                <a:lnTo>
                  <a:pt x="4641" y="2354"/>
                </a:lnTo>
                <a:lnTo>
                  <a:pt x="4679" y="2347"/>
                </a:lnTo>
                <a:lnTo>
                  <a:pt x="4716" y="2332"/>
                </a:lnTo>
                <a:lnTo>
                  <a:pt x="4749" y="2309"/>
                </a:lnTo>
                <a:lnTo>
                  <a:pt x="4777" y="2279"/>
                </a:lnTo>
                <a:lnTo>
                  <a:pt x="4800" y="2243"/>
                </a:lnTo>
                <a:lnTo>
                  <a:pt x="4826" y="2257"/>
                </a:lnTo>
                <a:lnTo>
                  <a:pt x="4803" y="2295"/>
                </a:lnTo>
                <a:lnTo>
                  <a:pt x="4774" y="2327"/>
                </a:lnTo>
                <a:lnTo>
                  <a:pt x="4740" y="2353"/>
                </a:lnTo>
                <a:lnTo>
                  <a:pt x="4702" y="2372"/>
                </a:lnTo>
                <a:lnTo>
                  <a:pt x="4662" y="2382"/>
                </a:lnTo>
                <a:lnTo>
                  <a:pt x="4620" y="2388"/>
                </a:lnTo>
                <a:lnTo>
                  <a:pt x="4578" y="2382"/>
                </a:lnTo>
                <a:lnTo>
                  <a:pt x="4536" y="2370"/>
                </a:lnTo>
                <a:lnTo>
                  <a:pt x="4498" y="2398"/>
                </a:lnTo>
                <a:lnTo>
                  <a:pt x="4454" y="2421"/>
                </a:lnTo>
                <a:lnTo>
                  <a:pt x="4419" y="2435"/>
                </a:lnTo>
                <a:lnTo>
                  <a:pt x="4383" y="2443"/>
                </a:lnTo>
                <a:lnTo>
                  <a:pt x="4562" y="2523"/>
                </a:lnTo>
                <a:lnTo>
                  <a:pt x="4744" y="2597"/>
                </a:lnTo>
                <a:lnTo>
                  <a:pt x="4763" y="2569"/>
                </a:lnTo>
                <a:lnTo>
                  <a:pt x="4789" y="2536"/>
                </a:lnTo>
                <a:lnTo>
                  <a:pt x="4821" y="2499"/>
                </a:lnTo>
                <a:lnTo>
                  <a:pt x="4859" y="2461"/>
                </a:lnTo>
                <a:lnTo>
                  <a:pt x="4906" y="2421"/>
                </a:lnTo>
                <a:lnTo>
                  <a:pt x="4962" y="2382"/>
                </a:lnTo>
                <a:lnTo>
                  <a:pt x="5027" y="2344"/>
                </a:lnTo>
                <a:lnTo>
                  <a:pt x="5100" y="2309"/>
                </a:lnTo>
                <a:lnTo>
                  <a:pt x="5093" y="2267"/>
                </a:lnTo>
                <a:lnTo>
                  <a:pt x="5091" y="2224"/>
                </a:lnTo>
                <a:lnTo>
                  <a:pt x="5097" y="2180"/>
                </a:lnTo>
                <a:lnTo>
                  <a:pt x="5109" y="2130"/>
                </a:lnTo>
                <a:lnTo>
                  <a:pt x="5128" y="2084"/>
                </a:lnTo>
                <a:lnTo>
                  <a:pt x="5154" y="2041"/>
                </a:lnTo>
                <a:lnTo>
                  <a:pt x="5186" y="2004"/>
                </a:lnTo>
                <a:lnTo>
                  <a:pt x="5224" y="1971"/>
                </a:lnTo>
                <a:lnTo>
                  <a:pt x="5250" y="2008"/>
                </a:lnTo>
                <a:lnTo>
                  <a:pt x="5215" y="2037"/>
                </a:lnTo>
                <a:lnTo>
                  <a:pt x="5186" y="2074"/>
                </a:lnTo>
                <a:lnTo>
                  <a:pt x="5226" y="2083"/>
                </a:lnTo>
                <a:lnTo>
                  <a:pt x="5266" y="2084"/>
                </a:lnTo>
                <a:lnTo>
                  <a:pt x="5306" y="2076"/>
                </a:lnTo>
                <a:lnTo>
                  <a:pt x="5343" y="2060"/>
                </a:lnTo>
                <a:lnTo>
                  <a:pt x="5376" y="2037"/>
                </a:lnTo>
                <a:lnTo>
                  <a:pt x="5406" y="2008"/>
                </a:lnTo>
                <a:lnTo>
                  <a:pt x="5428" y="1971"/>
                </a:lnTo>
                <a:lnTo>
                  <a:pt x="5455" y="1985"/>
                </a:lnTo>
                <a:lnTo>
                  <a:pt x="5432" y="2023"/>
                </a:lnTo>
                <a:lnTo>
                  <a:pt x="5404" y="2055"/>
                </a:lnTo>
                <a:lnTo>
                  <a:pt x="5371" y="2081"/>
                </a:lnTo>
                <a:lnTo>
                  <a:pt x="5334" y="2100"/>
                </a:lnTo>
                <a:lnTo>
                  <a:pt x="5294" y="2110"/>
                </a:lnTo>
                <a:lnTo>
                  <a:pt x="5252" y="2116"/>
                </a:lnTo>
                <a:lnTo>
                  <a:pt x="5212" y="2112"/>
                </a:lnTo>
                <a:lnTo>
                  <a:pt x="5170" y="2100"/>
                </a:lnTo>
                <a:lnTo>
                  <a:pt x="5153" y="2142"/>
                </a:lnTo>
                <a:lnTo>
                  <a:pt x="5140" y="2187"/>
                </a:lnTo>
                <a:lnTo>
                  <a:pt x="5137" y="2241"/>
                </a:lnTo>
                <a:lnTo>
                  <a:pt x="5144" y="2293"/>
                </a:lnTo>
                <a:lnTo>
                  <a:pt x="5205" y="2273"/>
                </a:lnTo>
                <a:lnTo>
                  <a:pt x="5273" y="2255"/>
                </a:lnTo>
                <a:lnTo>
                  <a:pt x="5346" y="2239"/>
                </a:lnTo>
                <a:lnTo>
                  <a:pt x="5427" y="2229"/>
                </a:lnTo>
                <a:lnTo>
                  <a:pt x="5442" y="2177"/>
                </a:lnTo>
                <a:lnTo>
                  <a:pt x="5469" y="2128"/>
                </a:lnTo>
                <a:lnTo>
                  <a:pt x="5500" y="2084"/>
                </a:lnTo>
                <a:lnTo>
                  <a:pt x="5540" y="2046"/>
                </a:lnTo>
                <a:lnTo>
                  <a:pt x="5586" y="2016"/>
                </a:lnTo>
                <a:lnTo>
                  <a:pt x="5634" y="1994"/>
                </a:lnTo>
                <a:lnTo>
                  <a:pt x="5687" y="1982"/>
                </a:lnTo>
                <a:lnTo>
                  <a:pt x="5739" y="1978"/>
                </a:lnTo>
                <a:lnTo>
                  <a:pt x="5746" y="2025"/>
                </a:lnTo>
                <a:lnTo>
                  <a:pt x="5701" y="2027"/>
                </a:lnTo>
                <a:lnTo>
                  <a:pt x="5659" y="2036"/>
                </a:lnTo>
                <a:lnTo>
                  <a:pt x="5617" y="2051"/>
                </a:lnTo>
                <a:lnTo>
                  <a:pt x="5647" y="2077"/>
                </a:lnTo>
                <a:lnTo>
                  <a:pt x="5680" y="2098"/>
                </a:lnTo>
                <a:lnTo>
                  <a:pt x="5716" y="2110"/>
                </a:lnTo>
                <a:lnTo>
                  <a:pt x="5755" y="2117"/>
                </a:lnTo>
                <a:lnTo>
                  <a:pt x="5757" y="2131"/>
                </a:lnTo>
                <a:lnTo>
                  <a:pt x="5757" y="2147"/>
                </a:lnTo>
                <a:lnTo>
                  <a:pt x="5720" y="2144"/>
                </a:lnTo>
                <a:lnTo>
                  <a:pt x="5683" y="2133"/>
                </a:lnTo>
                <a:lnTo>
                  <a:pt x="5648" y="2116"/>
                </a:lnTo>
                <a:lnTo>
                  <a:pt x="5619" y="2095"/>
                </a:lnTo>
                <a:lnTo>
                  <a:pt x="5591" y="2067"/>
                </a:lnTo>
                <a:lnTo>
                  <a:pt x="5579" y="2076"/>
                </a:lnTo>
                <a:lnTo>
                  <a:pt x="5566" y="2083"/>
                </a:lnTo>
                <a:lnTo>
                  <a:pt x="5535" y="2112"/>
                </a:lnTo>
                <a:lnTo>
                  <a:pt x="5509" y="2147"/>
                </a:lnTo>
                <a:lnTo>
                  <a:pt x="5488" y="2185"/>
                </a:lnTo>
                <a:lnTo>
                  <a:pt x="5474" y="2225"/>
                </a:lnTo>
                <a:lnTo>
                  <a:pt x="5563" y="2220"/>
                </a:lnTo>
                <a:lnTo>
                  <a:pt x="5657" y="2220"/>
                </a:lnTo>
                <a:lnTo>
                  <a:pt x="5758" y="2225"/>
                </a:lnTo>
                <a:lnTo>
                  <a:pt x="5758" y="2278"/>
                </a:lnTo>
                <a:lnTo>
                  <a:pt x="5757" y="2318"/>
                </a:lnTo>
                <a:lnTo>
                  <a:pt x="5687" y="2314"/>
                </a:lnTo>
                <a:lnTo>
                  <a:pt x="5622" y="2313"/>
                </a:lnTo>
                <a:lnTo>
                  <a:pt x="5645" y="2346"/>
                </a:lnTo>
                <a:lnTo>
                  <a:pt x="5675" y="2375"/>
                </a:lnTo>
                <a:lnTo>
                  <a:pt x="5708" y="2396"/>
                </a:lnTo>
                <a:lnTo>
                  <a:pt x="5746" y="2410"/>
                </a:lnTo>
                <a:lnTo>
                  <a:pt x="5741" y="2440"/>
                </a:lnTo>
                <a:lnTo>
                  <a:pt x="5703" y="2428"/>
                </a:lnTo>
                <a:lnTo>
                  <a:pt x="5668" y="2407"/>
                </a:lnTo>
                <a:lnTo>
                  <a:pt x="5636" y="2381"/>
                </a:lnTo>
                <a:lnTo>
                  <a:pt x="5610" y="2349"/>
                </a:lnTo>
                <a:lnTo>
                  <a:pt x="5589" y="2313"/>
                </a:lnTo>
                <a:lnTo>
                  <a:pt x="5502" y="2316"/>
                </a:lnTo>
                <a:lnTo>
                  <a:pt x="5421" y="2323"/>
                </a:lnTo>
                <a:lnTo>
                  <a:pt x="5348" y="2335"/>
                </a:lnTo>
                <a:lnTo>
                  <a:pt x="5280" y="2349"/>
                </a:lnTo>
                <a:lnTo>
                  <a:pt x="5219" y="2367"/>
                </a:lnTo>
                <a:lnTo>
                  <a:pt x="5163" y="2386"/>
                </a:lnTo>
                <a:lnTo>
                  <a:pt x="5112" y="2407"/>
                </a:lnTo>
                <a:lnTo>
                  <a:pt x="5067" y="2429"/>
                </a:lnTo>
                <a:lnTo>
                  <a:pt x="5027" y="2452"/>
                </a:lnTo>
                <a:lnTo>
                  <a:pt x="4992" y="2475"/>
                </a:lnTo>
                <a:lnTo>
                  <a:pt x="4946" y="2508"/>
                </a:lnTo>
                <a:lnTo>
                  <a:pt x="4908" y="2541"/>
                </a:lnTo>
                <a:lnTo>
                  <a:pt x="4877" y="2572"/>
                </a:lnTo>
                <a:lnTo>
                  <a:pt x="4852" y="2604"/>
                </a:lnTo>
                <a:lnTo>
                  <a:pt x="4831" y="2630"/>
                </a:lnTo>
                <a:lnTo>
                  <a:pt x="4891" y="2651"/>
                </a:lnTo>
                <a:lnTo>
                  <a:pt x="4950" y="2670"/>
                </a:lnTo>
                <a:lnTo>
                  <a:pt x="4990" y="2672"/>
                </a:lnTo>
                <a:lnTo>
                  <a:pt x="5030" y="2666"/>
                </a:lnTo>
                <a:lnTo>
                  <a:pt x="5069" y="2654"/>
                </a:lnTo>
                <a:lnTo>
                  <a:pt x="5107" y="2637"/>
                </a:lnTo>
                <a:lnTo>
                  <a:pt x="5142" y="2612"/>
                </a:lnTo>
                <a:lnTo>
                  <a:pt x="5173" y="2583"/>
                </a:lnTo>
                <a:lnTo>
                  <a:pt x="5200" y="2550"/>
                </a:lnTo>
                <a:lnTo>
                  <a:pt x="5221" y="2511"/>
                </a:lnTo>
                <a:lnTo>
                  <a:pt x="5235" y="2471"/>
                </a:lnTo>
                <a:lnTo>
                  <a:pt x="5278" y="2483"/>
                </a:lnTo>
                <a:lnTo>
                  <a:pt x="5264" y="2522"/>
                </a:lnTo>
                <a:lnTo>
                  <a:pt x="5247" y="2557"/>
                </a:lnTo>
                <a:lnTo>
                  <a:pt x="5226" y="2590"/>
                </a:lnTo>
                <a:lnTo>
                  <a:pt x="5266" y="2595"/>
                </a:lnTo>
                <a:lnTo>
                  <a:pt x="5306" y="2590"/>
                </a:lnTo>
                <a:lnTo>
                  <a:pt x="5345" y="2577"/>
                </a:lnTo>
                <a:lnTo>
                  <a:pt x="5378" y="2558"/>
                </a:lnTo>
                <a:lnTo>
                  <a:pt x="5409" y="2532"/>
                </a:lnTo>
                <a:lnTo>
                  <a:pt x="5434" y="2499"/>
                </a:lnTo>
                <a:lnTo>
                  <a:pt x="5453" y="2461"/>
                </a:lnTo>
                <a:lnTo>
                  <a:pt x="5481" y="2471"/>
                </a:lnTo>
                <a:lnTo>
                  <a:pt x="5462" y="2511"/>
                </a:lnTo>
                <a:lnTo>
                  <a:pt x="5435" y="2546"/>
                </a:lnTo>
                <a:lnTo>
                  <a:pt x="5406" y="2576"/>
                </a:lnTo>
                <a:lnTo>
                  <a:pt x="5369" y="2598"/>
                </a:lnTo>
                <a:lnTo>
                  <a:pt x="5331" y="2614"/>
                </a:lnTo>
                <a:lnTo>
                  <a:pt x="5290" y="2623"/>
                </a:lnTo>
                <a:lnTo>
                  <a:pt x="5247" y="2625"/>
                </a:lnTo>
                <a:lnTo>
                  <a:pt x="5205" y="2616"/>
                </a:lnTo>
                <a:lnTo>
                  <a:pt x="5182" y="2638"/>
                </a:lnTo>
                <a:lnTo>
                  <a:pt x="5156" y="2659"/>
                </a:lnTo>
                <a:lnTo>
                  <a:pt x="5128" y="2677"/>
                </a:lnTo>
                <a:lnTo>
                  <a:pt x="5098" y="2692"/>
                </a:lnTo>
                <a:lnTo>
                  <a:pt x="5067" y="2703"/>
                </a:lnTo>
                <a:lnTo>
                  <a:pt x="5170" y="2729"/>
                </a:lnTo>
                <a:lnTo>
                  <a:pt x="5275" y="2752"/>
                </a:lnTo>
                <a:lnTo>
                  <a:pt x="5383" y="2769"/>
                </a:lnTo>
                <a:lnTo>
                  <a:pt x="5397" y="2726"/>
                </a:lnTo>
                <a:lnTo>
                  <a:pt x="5418" y="2687"/>
                </a:lnTo>
                <a:lnTo>
                  <a:pt x="5444" y="2651"/>
                </a:lnTo>
                <a:lnTo>
                  <a:pt x="5476" y="2618"/>
                </a:lnTo>
                <a:lnTo>
                  <a:pt x="5510" y="2590"/>
                </a:lnTo>
                <a:lnTo>
                  <a:pt x="5549" y="2567"/>
                </a:lnTo>
                <a:lnTo>
                  <a:pt x="5591" y="2550"/>
                </a:lnTo>
                <a:lnTo>
                  <a:pt x="5634" y="2539"/>
                </a:lnTo>
                <a:lnTo>
                  <a:pt x="5678" y="2536"/>
                </a:lnTo>
                <a:lnTo>
                  <a:pt x="5722" y="2539"/>
                </a:lnTo>
                <a:lnTo>
                  <a:pt x="5718" y="2562"/>
                </a:lnTo>
                <a:lnTo>
                  <a:pt x="5713" y="2584"/>
                </a:lnTo>
                <a:lnTo>
                  <a:pt x="5668" y="2583"/>
                </a:lnTo>
                <a:lnTo>
                  <a:pt x="5624" y="2590"/>
                </a:lnTo>
                <a:lnTo>
                  <a:pt x="5580" y="2604"/>
                </a:lnTo>
                <a:lnTo>
                  <a:pt x="5601" y="2631"/>
                </a:lnTo>
                <a:lnTo>
                  <a:pt x="5626" y="2656"/>
                </a:lnTo>
                <a:lnTo>
                  <a:pt x="5654" y="2675"/>
                </a:lnTo>
                <a:lnTo>
                  <a:pt x="5685" y="2689"/>
                </a:lnTo>
                <a:lnTo>
                  <a:pt x="5682" y="2705"/>
                </a:lnTo>
                <a:lnTo>
                  <a:pt x="5676" y="2719"/>
                </a:lnTo>
                <a:lnTo>
                  <a:pt x="5640" y="2703"/>
                </a:lnTo>
                <a:lnTo>
                  <a:pt x="5606" y="2679"/>
                </a:lnTo>
                <a:lnTo>
                  <a:pt x="5577" y="2651"/>
                </a:lnTo>
                <a:lnTo>
                  <a:pt x="5552" y="2618"/>
                </a:lnTo>
                <a:lnTo>
                  <a:pt x="5535" y="2628"/>
                </a:lnTo>
                <a:lnTo>
                  <a:pt x="5500" y="2658"/>
                </a:lnTo>
                <a:lnTo>
                  <a:pt x="5469" y="2692"/>
                </a:lnTo>
                <a:lnTo>
                  <a:pt x="5444" y="2731"/>
                </a:lnTo>
                <a:lnTo>
                  <a:pt x="5427" y="2774"/>
                </a:lnTo>
                <a:lnTo>
                  <a:pt x="5540" y="2785"/>
                </a:lnTo>
                <a:lnTo>
                  <a:pt x="5655" y="2790"/>
                </a:lnTo>
                <a:lnTo>
                  <a:pt x="5634" y="2853"/>
                </a:lnTo>
                <a:lnTo>
                  <a:pt x="5615" y="2912"/>
                </a:lnTo>
                <a:lnTo>
                  <a:pt x="5476" y="2903"/>
                </a:lnTo>
                <a:lnTo>
                  <a:pt x="5339" y="2886"/>
                </a:lnTo>
                <a:lnTo>
                  <a:pt x="5207" y="2863"/>
                </a:lnTo>
                <a:lnTo>
                  <a:pt x="5229" y="2888"/>
                </a:lnTo>
                <a:lnTo>
                  <a:pt x="5247" y="2916"/>
                </a:lnTo>
                <a:lnTo>
                  <a:pt x="5210" y="2916"/>
                </a:lnTo>
                <a:lnTo>
                  <a:pt x="5186" y="2886"/>
                </a:lnTo>
                <a:lnTo>
                  <a:pt x="5156" y="2861"/>
                </a:lnTo>
                <a:lnTo>
                  <a:pt x="5119" y="2844"/>
                </a:lnTo>
                <a:lnTo>
                  <a:pt x="4976" y="2806"/>
                </a:lnTo>
                <a:lnTo>
                  <a:pt x="4990" y="2837"/>
                </a:lnTo>
                <a:lnTo>
                  <a:pt x="5002" y="2874"/>
                </a:lnTo>
                <a:lnTo>
                  <a:pt x="5015" y="2916"/>
                </a:lnTo>
                <a:lnTo>
                  <a:pt x="4967" y="2916"/>
                </a:lnTo>
                <a:lnTo>
                  <a:pt x="4955" y="2875"/>
                </a:lnTo>
                <a:lnTo>
                  <a:pt x="4943" y="2841"/>
                </a:lnTo>
                <a:lnTo>
                  <a:pt x="4929" y="2811"/>
                </a:lnTo>
                <a:lnTo>
                  <a:pt x="4915" y="2787"/>
                </a:lnTo>
                <a:lnTo>
                  <a:pt x="4812" y="2752"/>
                </a:lnTo>
                <a:lnTo>
                  <a:pt x="4711" y="2715"/>
                </a:lnTo>
                <a:lnTo>
                  <a:pt x="4733" y="2750"/>
                </a:lnTo>
                <a:lnTo>
                  <a:pt x="4751" y="2788"/>
                </a:lnTo>
                <a:lnTo>
                  <a:pt x="4760" y="2830"/>
                </a:lnTo>
                <a:lnTo>
                  <a:pt x="4761" y="2872"/>
                </a:lnTo>
                <a:lnTo>
                  <a:pt x="4756" y="2916"/>
                </a:lnTo>
                <a:lnTo>
                  <a:pt x="4725" y="2916"/>
                </a:lnTo>
                <a:lnTo>
                  <a:pt x="4732" y="2875"/>
                </a:lnTo>
                <a:lnTo>
                  <a:pt x="4730" y="2835"/>
                </a:lnTo>
                <a:lnTo>
                  <a:pt x="4721" y="2797"/>
                </a:lnTo>
                <a:lnTo>
                  <a:pt x="4706" y="2760"/>
                </a:lnTo>
                <a:lnTo>
                  <a:pt x="4683" y="2727"/>
                </a:lnTo>
                <a:lnTo>
                  <a:pt x="4653" y="2701"/>
                </a:lnTo>
                <a:lnTo>
                  <a:pt x="4620" y="2679"/>
                </a:lnTo>
                <a:lnTo>
                  <a:pt x="4466" y="2614"/>
                </a:lnTo>
                <a:lnTo>
                  <a:pt x="4316" y="2546"/>
                </a:lnTo>
                <a:lnTo>
                  <a:pt x="4348" y="2602"/>
                </a:lnTo>
                <a:lnTo>
                  <a:pt x="4374" y="2666"/>
                </a:lnTo>
                <a:lnTo>
                  <a:pt x="4398" y="2738"/>
                </a:lnTo>
                <a:lnTo>
                  <a:pt x="4442" y="2743"/>
                </a:lnTo>
                <a:lnTo>
                  <a:pt x="4484" y="2755"/>
                </a:lnTo>
                <a:lnTo>
                  <a:pt x="4520" y="2774"/>
                </a:lnTo>
                <a:lnTo>
                  <a:pt x="4555" y="2802"/>
                </a:lnTo>
                <a:lnTo>
                  <a:pt x="4583" y="2835"/>
                </a:lnTo>
                <a:lnTo>
                  <a:pt x="4604" y="2872"/>
                </a:lnTo>
                <a:lnTo>
                  <a:pt x="4620" y="2916"/>
                </a:lnTo>
                <a:lnTo>
                  <a:pt x="4589" y="2916"/>
                </a:lnTo>
                <a:lnTo>
                  <a:pt x="4573" y="2875"/>
                </a:lnTo>
                <a:lnTo>
                  <a:pt x="4548" y="2841"/>
                </a:lnTo>
                <a:lnTo>
                  <a:pt x="4520" y="2813"/>
                </a:lnTo>
                <a:lnTo>
                  <a:pt x="4486" y="2790"/>
                </a:lnTo>
                <a:lnTo>
                  <a:pt x="4447" y="2776"/>
                </a:lnTo>
                <a:lnTo>
                  <a:pt x="4405" y="2769"/>
                </a:lnTo>
                <a:lnTo>
                  <a:pt x="4416" y="2814"/>
                </a:lnTo>
                <a:lnTo>
                  <a:pt x="4423" y="2863"/>
                </a:lnTo>
                <a:lnTo>
                  <a:pt x="4428" y="2916"/>
                </a:lnTo>
                <a:lnTo>
                  <a:pt x="4339" y="2916"/>
                </a:lnTo>
                <a:lnTo>
                  <a:pt x="4332" y="2856"/>
                </a:lnTo>
                <a:lnTo>
                  <a:pt x="4321" y="2802"/>
                </a:lnTo>
                <a:lnTo>
                  <a:pt x="4307" y="2752"/>
                </a:lnTo>
                <a:lnTo>
                  <a:pt x="4278" y="2776"/>
                </a:lnTo>
                <a:lnTo>
                  <a:pt x="4255" y="2806"/>
                </a:lnTo>
                <a:lnTo>
                  <a:pt x="4238" y="2841"/>
                </a:lnTo>
                <a:lnTo>
                  <a:pt x="4227" y="2877"/>
                </a:lnTo>
                <a:lnTo>
                  <a:pt x="4222" y="2916"/>
                </a:lnTo>
                <a:lnTo>
                  <a:pt x="4192" y="2916"/>
                </a:lnTo>
                <a:lnTo>
                  <a:pt x="4197" y="2868"/>
                </a:lnTo>
                <a:lnTo>
                  <a:pt x="4211" y="2825"/>
                </a:lnTo>
                <a:lnTo>
                  <a:pt x="4234" y="2785"/>
                </a:lnTo>
                <a:lnTo>
                  <a:pt x="4264" y="2748"/>
                </a:lnTo>
                <a:lnTo>
                  <a:pt x="4299" y="2720"/>
                </a:lnTo>
                <a:lnTo>
                  <a:pt x="4276" y="2663"/>
                </a:lnTo>
                <a:lnTo>
                  <a:pt x="4252" y="2614"/>
                </a:lnTo>
                <a:lnTo>
                  <a:pt x="4225" y="2570"/>
                </a:lnTo>
                <a:lnTo>
                  <a:pt x="4197" y="2532"/>
                </a:lnTo>
                <a:lnTo>
                  <a:pt x="4173" y="2503"/>
                </a:lnTo>
                <a:lnTo>
                  <a:pt x="4129" y="2459"/>
                </a:lnTo>
                <a:lnTo>
                  <a:pt x="4128" y="2459"/>
                </a:lnTo>
                <a:lnTo>
                  <a:pt x="4128" y="2457"/>
                </a:lnTo>
                <a:lnTo>
                  <a:pt x="4126" y="2457"/>
                </a:lnTo>
                <a:lnTo>
                  <a:pt x="4051" y="2422"/>
                </a:lnTo>
                <a:lnTo>
                  <a:pt x="3979" y="2388"/>
                </a:lnTo>
                <a:lnTo>
                  <a:pt x="3981" y="2429"/>
                </a:lnTo>
                <a:lnTo>
                  <a:pt x="3990" y="2468"/>
                </a:lnTo>
                <a:lnTo>
                  <a:pt x="4005" y="2504"/>
                </a:lnTo>
                <a:lnTo>
                  <a:pt x="4028" y="2537"/>
                </a:lnTo>
                <a:lnTo>
                  <a:pt x="4056" y="2565"/>
                </a:lnTo>
                <a:lnTo>
                  <a:pt x="4091" y="2586"/>
                </a:lnTo>
                <a:lnTo>
                  <a:pt x="4129" y="2600"/>
                </a:lnTo>
                <a:lnTo>
                  <a:pt x="4122" y="2630"/>
                </a:lnTo>
                <a:lnTo>
                  <a:pt x="4080" y="2616"/>
                </a:lnTo>
                <a:lnTo>
                  <a:pt x="4044" y="2593"/>
                </a:lnTo>
                <a:lnTo>
                  <a:pt x="4012" y="2565"/>
                </a:lnTo>
                <a:lnTo>
                  <a:pt x="3986" y="2530"/>
                </a:lnTo>
                <a:lnTo>
                  <a:pt x="3965" y="2494"/>
                </a:lnTo>
                <a:lnTo>
                  <a:pt x="3953" y="2452"/>
                </a:lnTo>
                <a:lnTo>
                  <a:pt x="3948" y="2408"/>
                </a:lnTo>
                <a:lnTo>
                  <a:pt x="3901" y="2459"/>
                </a:lnTo>
                <a:lnTo>
                  <a:pt x="3850" y="2508"/>
                </a:lnTo>
                <a:lnTo>
                  <a:pt x="3796" y="2555"/>
                </a:lnTo>
                <a:lnTo>
                  <a:pt x="3735" y="2597"/>
                </a:lnTo>
                <a:lnTo>
                  <a:pt x="3681" y="2630"/>
                </a:lnTo>
                <a:lnTo>
                  <a:pt x="3626" y="2658"/>
                </a:lnTo>
                <a:lnTo>
                  <a:pt x="3661" y="2677"/>
                </a:lnTo>
                <a:lnTo>
                  <a:pt x="3698" y="2699"/>
                </a:lnTo>
                <a:lnTo>
                  <a:pt x="3733" y="2726"/>
                </a:lnTo>
                <a:lnTo>
                  <a:pt x="3777" y="2692"/>
                </a:lnTo>
                <a:lnTo>
                  <a:pt x="3826" y="2670"/>
                </a:lnTo>
                <a:lnTo>
                  <a:pt x="3878" y="2656"/>
                </a:lnTo>
                <a:lnTo>
                  <a:pt x="3934" y="2651"/>
                </a:lnTo>
                <a:lnTo>
                  <a:pt x="3983" y="2654"/>
                </a:lnTo>
                <a:lnTo>
                  <a:pt x="4032" y="2666"/>
                </a:lnTo>
                <a:lnTo>
                  <a:pt x="4075" y="2687"/>
                </a:lnTo>
                <a:lnTo>
                  <a:pt x="4117" y="2713"/>
                </a:lnTo>
                <a:lnTo>
                  <a:pt x="4156" y="2746"/>
                </a:lnTo>
                <a:lnTo>
                  <a:pt x="4122" y="2778"/>
                </a:lnTo>
                <a:lnTo>
                  <a:pt x="4086" y="2746"/>
                </a:lnTo>
                <a:lnTo>
                  <a:pt x="4044" y="2722"/>
                </a:lnTo>
                <a:lnTo>
                  <a:pt x="3997" y="2705"/>
                </a:lnTo>
                <a:lnTo>
                  <a:pt x="3950" y="2698"/>
                </a:lnTo>
                <a:lnTo>
                  <a:pt x="3946" y="2741"/>
                </a:lnTo>
                <a:lnTo>
                  <a:pt x="3951" y="2785"/>
                </a:lnTo>
                <a:lnTo>
                  <a:pt x="3965" y="2825"/>
                </a:lnTo>
                <a:lnTo>
                  <a:pt x="3986" y="2860"/>
                </a:lnTo>
                <a:lnTo>
                  <a:pt x="4014" y="2891"/>
                </a:lnTo>
                <a:lnTo>
                  <a:pt x="4049" y="2916"/>
                </a:lnTo>
                <a:lnTo>
                  <a:pt x="3997" y="2916"/>
                </a:lnTo>
                <a:lnTo>
                  <a:pt x="3965" y="2881"/>
                </a:lnTo>
                <a:lnTo>
                  <a:pt x="3939" y="2841"/>
                </a:lnTo>
                <a:lnTo>
                  <a:pt x="3923" y="2795"/>
                </a:lnTo>
                <a:lnTo>
                  <a:pt x="3916" y="2748"/>
                </a:lnTo>
                <a:lnTo>
                  <a:pt x="3918" y="2698"/>
                </a:lnTo>
                <a:lnTo>
                  <a:pt x="3876" y="2703"/>
                </a:lnTo>
                <a:lnTo>
                  <a:pt x="3838" y="2715"/>
                </a:lnTo>
                <a:lnTo>
                  <a:pt x="3801" y="2734"/>
                </a:lnTo>
                <a:lnTo>
                  <a:pt x="3766" y="2757"/>
                </a:lnTo>
                <a:lnTo>
                  <a:pt x="3794" y="2790"/>
                </a:lnTo>
                <a:lnTo>
                  <a:pt x="3820" y="2827"/>
                </a:lnTo>
                <a:lnTo>
                  <a:pt x="3845" y="2868"/>
                </a:lnTo>
                <a:lnTo>
                  <a:pt x="3867" y="2916"/>
                </a:lnTo>
                <a:lnTo>
                  <a:pt x="3768" y="2916"/>
                </a:lnTo>
                <a:lnTo>
                  <a:pt x="3740" y="2868"/>
                </a:lnTo>
                <a:lnTo>
                  <a:pt x="3709" y="2828"/>
                </a:lnTo>
                <a:lnTo>
                  <a:pt x="3675" y="2795"/>
                </a:lnTo>
                <a:lnTo>
                  <a:pt x="3640" y="2769"/>
                </a:lnTo>
                <a:lnTo>
                  <a:pt x="3604" y="2748"/>
                </a:lnTo>
                <a:lnTo>
                  <a:pt x="3569" y="2731"/>
                </a:lnTo>
                <a:lnTo>
                  <a:pt x="3534" y="2719"/>
                </a:lnTo>
                <a:lnTo>
                  <a:pt x="3501" y="2710"/>
                </a:lnTo>
                <a:lnTo>
                  <a:pt x="3447" y="2727"/>
                </a:lnTo>
                <a:lnTo>
                  <a:pt x="3396" y="2741"/>
                </a:lnTo>
                <a:lnTo>
                  <a:pt x="3401" y="2778"/>
                </a:lnTo>
                <a:lnTo>
                  <a:pt x="3412" y="2811"/>
                </a:lnTo>
                <a:lnTo>
                  <a:pt x="3429" y="2844"/>
                </a:lnTo>
                <a:lnTo>
                  <a:pt x="3450" y="2872"/>
                </a:lnTo>
                <a:lnTo>
                  <a:pt x="3476" y="2896"/>
                </a:lnTo>
                <a:lnTo>
                  <a:pt x="3508" y="2916"/>
                </a:lnTo>
                <a:lnTo>
                  <a:pt x="3452" y="2916"/>
                </a:lnTo>
                <a:lnTo>
                  <a:pt x="3419" y="2881"/>
                </a:lnTo>
                <a:lnTo>
                  <a:pt x="3393" y="2841"/>
                </a:lnTo>
                <a:lnTo>
                  <a:pt x="3375" y="2797"/>
                </a:lnTo>
                <a:lnTo>
                  <a:pt x="3366" y="2748"/>
                </a:lnTo>
                <a:lnTo>
                  <a:pt x="3317" y="2760"/>
                </a:lnTo>
                <a:lnTo>
                  <a:pt x="3272" y="2773"/>
                </a:lnTo>
                <a:lnTo>
                  <a:pt x="3230" y="2785"/>
                </a:lnTo>
                <a:lnTo>
                  <a:pt x="3195" y="2799"/>
                </a:lnTo>
                <a:lnTo>
                  <a:pt x="3166" y="2814"/>
                </a:lnTo>
                <a:lnTo>
                  <a:pt x="3141" y="2832"/>
                </a:lnTo>
                <a:lnTo>
                  <a:pt x="3124" y="2856"/>
                </a:lnTo>
                <a:lnTo>
                  <a:pt x="3124" y="3212"/>
                </a:lnTo>
                <a:lnTo>
                  <a:pt x="3125" y="3241"/>
                </a:lnTo>
                <a:lnTo>
                  <a:pt x="3127" y="3276"/>
                </a:lnTo>
                <a:lnTo>
                  <a:pt x="3131" y="3315"/>
                </a:lnTo>
                <a:lnTo>
                  <a:pt x="3136" y="3356"/>
                </a:lnTo>
                <a:lnTo>
                  <a:pt x="3141" y="3403"/>
                </a:lnTo>
                <a:lnTo>
                  <a:pt x="3148" y="3452"/>
                </a:lnTo>
                <a:lnTo>
                  <a:pt x="3157" y="3503"/>
                </a:lnTo>
                <a:lnTo>
                  <a:pt x="3167" y="3555"/>
                </a:lnTo>
                <a:lnTo>
                  <a:pt x="3181" y="3607"/>
                </a:lnTo>
                <a:lnTo>
                  <a:pt x="3197" y="3661"/>
                </a:lnTo>
                <a:lnTo>
                  <a:pt x="3216" y="3714"/>
                </a:lnTo>
                <a:lnTo>
                  <a:pt x="3237" y="3766"/>
                </a:lnTo>
                <a:lnTo>
                  <a:pt x="3260" y="3816"/>
                </a:lnTo>
                <a:lnTo>
                  <a:pt x="3288" y="3865"/>
                </a:lnTo>
                <a:lnTo>
                  <a:pt x="3319" y="3912"/>
                </a:lnTo>
                <a:lnTo>
                  <a:pt x="3352" y="3956"/>
                </a:lnTo>
                <a:lnTo>
                  <a:pt x="3391" y="3994"/>
                </a:lnTo>
                <a:lnTo>
                  <a:pt x="3433" y="4029"/>
                </a:lnTo>
                <a:lnTo>
                  <a:pt x="3480" y="4059"/>
                </a:lnTo>
                <a:lnTo>
                  <a:pt x="3530" y="4083"/>
                </a:lnTo>
                <a:lnTo>
                  <a:pt x="3585" y="4100"/>
                </a:lnTo>
                <a:lnTo>
                  <a:pt x="3646" y="4113"/>
                </a:lnTo>
                <a:lnTo>
                  <a:pt x="3710" y="4116"/>
                </a:lnTo>
                <a:lnTo>
                  <a:pt x="2060" y="4116"/>
                </a:lnTo>
                <a:lnTo>
                  <a:pt x="2125" y="4111"/>
                </a:lnTo>
                <a:lnTo>
                  <a:pt x="2186" y="4099"/>
                </a:lnTo>
                <a:lnTo>
                  <a:pt x="2242" y="4081"/>
                </a:lnTo>
                <a:lnTo>
                  <a:pt x="2293" y="4055"/>
                </a:lnTo>
                <a:lnTo>
                  <a:pt x="2338" y="4025"/>
                </a:lnTo>
                <a:lnTo>
                  <a:pt x="2380" y="3991"/>
                </a:lnTo>
                <a:lnTo>
                  <a:pt x="2418" y="3951"/>
                </a:lnTo>
                <a:lnTo>
                  <a:pt x="2451" y="3909"/>
                </a:lnTo>
                <a:lnTo>
                  <a:pt x="2483" y="3862"/>
                </a:lnTo>
                <a:lnTo>
                  <a:pt x="2509" y="3813"/>
                </a:lnTo>
                <a:lnTo>
                  <a:pt x="2533" y="3762"/>
                </a:lnTo>
                <a:lnTo>
                  <a:pt x="2554" y="3710"/>
                </a:lnTo>
                <a:lnTo>
                  <a:pt x="2572" y="3658"/>
                </a:lnTo>
                <a:lnTo>
                  <a:pt x="2588" y="3604"/>
                </a:lnTo>
                <a:lnTo>
                  <a:pt x="2612" y="3499"/>
                </a:lnTo>
                <a:lnTo>
                  <a:pt x="2621" y="3449"/>
                </a:lnTo>
                <a:lnTo>
                  <a:pt x="2626" y="3400"/>
                </a:lnTo>
                <a:lnTo>
                  <a:pt x="2633" y="3353"/>
                </a:lnTo>
                <a:lnTo>
                  <a:pt x="2636" y="3311"/>
                </a:lnTo>
                <a:lnTo>
                  <a:pt x="2638" y="3271"/>
                </a:lnTo>
                <a:lnTo>
                  <a:pt x="2640" y="3236"/>
                </a:lnTo>
                <a:lnTo>
                  <a:pt x="2642" y="3207"/>
                </a:lnTo>
                <a:lnTo>
                  <a:pt x="2642" y="2898"/>
                </a:lnTo>
                <a:lnTo>
                  <a:pt x="2635" y="2868"/>
                </a:lnTo>
                <a:lnTo>
                  <a:pt x="2621" y="2844"/>
                </a:lnTo>
                <a:lnTo>
                  <a:pt x="2603" y="2825"/>
                </a:lnTo>
                <a:lnTo>
                  <a:pt x="2579" y="2807"/>
                </a:lnTo>
                <a:lnTo>
                  <a:pt x="2549" y="2794"/>
                </a:lnTo>
                <a:lnTo>
                  <a:pt x="2516" y="2781"/>
                </a:lnTo>
                <a:lnTo>
                  <a:pt x="2479" y="2771"/>
                </a:lnTo>
                <a:lnTo>
                  <a:pt x="2437" y="2759"/>
                </a:lnTo>
                <a:lnTo>
                  <a:pt x="2392" y="2748"/>
                </a:lnTo>
                <a:lnTo>
                  <a:pt x="2385" y="2797"/>
                </a:lnTo>
                <a:lnTo>
                  <a:pt x="2368" y="2841"/>
                </a:lnTo>
                <a:lnTo>
                  <a:pt x="2341" y="2881"/>
                </a:lnTo>
                <a:lnTo>
                  <a:pt x="2308" y="2916"/>
                </a:lnTo>
                <a:lnTo>
                  <a:pt x="2252" y="2916"/>
                </a:lnTo>
                <a:lnTo>
                  <a:pt x="2289" y="2891"/>
                </a:lnTo>
                <a:lnTo>
                  <a:pt x="2319" y="2861"/>
                </a:lnTo>
                <a:lnTo>
                  <a:pt x="2341" y="2825"/>
                </a:lnTo>
                <a:lnTo>
                  <a:pt x="2355" y="2785"/>
                </a:lnTo>
                <a:lnTo>
                  <a:pt x="2362" y="2741"/>
                </a:lnTo>
                <a:lnTo>
                  <a:pt x="2312" y="2727"/>
                </a:lnTo>
                <a:lnTo>
                  <a:pt x="2258" y="2710"/>
                </a:lnTo>
                <a:lnTo>
                  <a:pt x="2224" y="2719"/>
                </a:lnTo>
                <a:lnTo>
                  <a:pt x="2191" y="2731"/>
                </a:lnTo>
                <a:lnTo>
                  <a:pt x="2155" y="2748"/>
                </a:lnTo>
                <a:lnTo>
                  <a:pt x="2120" y="2769"/>
                </a:lnTo>
                <a:lnTo>
                  <a:pt x="2085" y="2797"/>
                </a:lnTo>
                <a:lnTo>
                  <a:pt x="2050" y="2830"/>
                </a:lnTo>
                <a:lnTo>
                  <a:pt x="2018" y="2868"/>
                </a:lnTo>
                <a:lnTo>
                  <a:pt x="1990" y="2916"/>
                </a:lnTo>
                <a:lnTo>
                  <a:pt x="1891" y="2916"/>
                </a:lnTo>
                <a:lnTo>
                  <a:pt x="1914" y="2868"/>
                </a:lnTo>
                <a:lnTo>
                  <a:pt x="1938" y="2827"/>
                </a:lnTo>
                <a:lnTo>
                  <a:pt x="1964" y="2790"/>
                </a:lnTo>
                <a:lnTo>
                  <a:pt x="1994" y="2757"/>
                </a:lnTo>
                <a:lnTo>
                  <a:pt x="1959" y="2734"/>
                </a:lnTo>
                <a:lnTo>
                  <a:pt x="1922" y="2715"/>
                </a:lnTo>
                <a:lnTo>
                  <a:pt x="1882" y="2703"/>
                </a:lnTo>
                <a:lnTo>
                  <a:pt x="1840" y="2698"/>
                </a:lnTo>
                <a:lnTo>
                  <a:pt x="1844" y="2748"/>
                </a:lnTo>
                <a:lnTo>
                  <a:pt x="1837" y="2795"/>
                </a:lnTo>
                <a:lnTo>
                  <a:pt x="1819" y="2841"/>
                </a:lnTo>
                <a:lnTo>
                  <a:pt x="1795" y="2881"/>
                </a:lnTo>
                <a:lnTo>
                  <a:pt x="1763" y="2916"/>
                </a:lnTo>
                <a:lnTo>
                  <a:pt x="1711" y="2916"/>
                </a:lnTo>
                <a:lnTo>
                  <a:pt x="1744" y="2891"/>
                </a:lnTo>
                <a:lnTo>
                  <a:pt x="1772" y="2860"/>
                </a:lnTo>
                <a:lnTo>
                  <a:pt x="1795" y="2825"/>
                </a:lnTo>
                <a:lnTo>
                  <a:pt x="1809" y="2785"/>
                </a:lnTo>
                <a:lnTo>
                  <a:pt x="1814" y="2741"/>
                </a:lnTo>
                <a:lnTo>
                  <a:pt x="1811" y="2698"/>
                </a:lnTo>
                <a:lnTo>
                  <a:pt x="1762" y="2705"/>
                </a:lnTo>
                <a:lnTo>
                  <a:pt x="1716" y="2722"/>
                </a:lnTo>
                <a:lnTo>
                  <a:pt x="1674" y="2746"/>
                </a:lnTo>
                <a:lnTo>
                  <a:pt x="1636" y="2778"/>
                </a:lnTo>
                <a:lnTo>
                  <a:pt x="1605" y="2746"/>
                </a:lnTo>
                <a:lnTo>
                  <a:pt x="1643" y="2713"/>
                </a:lnTo>
                <a:lnTo>
                  <a:pt x="1685" y="2687"/>
                </a:lnTo>
                <a:lnTo>
                  <a:pt x="1729" y="2666"/>
                </a:lnTo>
                <a:lnTo>
                  <a:pt x="1777" y="2654"/>
                </a:lnTo>
                <a:lnTo>
                  <a:pt x="1826" y="2651"/>
                </a:lnTo>
                <a:lnTo>
                  <a:pt x="1880" y="2656"/>
                </a:lnTo>
                <a:lnTo>
                  <a:pt x="1933" y="2670"/>
                </a:lnTo>
                <a:lnTo>
                  <a:pt x="1982" y="2692"/>
                </a:lnTo>
                <a:lnTo>
                  <a:pt x="2027" y="2726"/>
                </a:lnTo>
                <a:lnTo>
                  <a:pt x="2078" y="2687"/>
                </a:lnTo>
                <a:lnTo>
                  <a:pt x="2130" y="2659"/>
                </a:lnTo>
                <a:lnTo>
                  <a:pt x="2074" y="2630"/>
                </a:lnTo>
                <a:lnTo>
                  <a:pt x="2017" y="2595"/>
                </a:lnTo>
                <a:lnTo>
                  <a:pt x="1959" y="2553"/>
                </a:lnTo>
                <a:lnTo>
                  <a:pt x="1905" y="2510"/>
                </a:lnTo>
                <a:lnTo>
                  <a:pt x="1856" y="2462"/>
                </a:lnTo>
                <a:lnTo>
                  <a:pt x="1811" y="2414"/>
                </a:lnTo>
                <a:lnTo>
                  <a:pt x="1805" y="2455"/>
                </a:lnTo>
                <a:lnTo>
                  <a:pt x="1791" y="2496"/>
                </a:lnTo>
                <a:lnTo>
                  <a:pt x="1772" y="2534"/>
                </a:lnTo>
                <a:lnTo>
                  <a:pt x="1746" y="2567"/>
                </a:lnTo>
                <a:lnTo>
                  <a:pt x="1715" y="2593"/>
                </a:lnTo>
                <a:lnTo>
                  <a:pt x="1678" y="2616"/>
                </a:lnTo>
                <a:lnTo>
                  <a:pt x="1638" y="2630"/>
                </a:lnTo>
                <a:lnTo>
                  <a:pt x="1631" y="2600"/>
                </a:lnTo>
                <a:lnTo>
                  <a:pt x="1669" y="2586"/>
                </a:lnTo>
                <a:lnTo>
                  <a:pt x="1702" y="2565"/>
                </a:lnTo>
                <a:lnTo>
                  <a:pt x="1732" y="2537"/>
                </a:lnTo>
                <a:lnTo>
                  <a:pt x="1755" y="2504"/>
                </a:lnTo>
                <a:lnTo>
                  <a:pt x="1770" y="2468"/>
                </a:lnTo>
                <a:lnTo>
                  <a:pt x="1779" y="2429"/>
                </a:lnTo>
                <a:lnTo>
                  <a:pt x="1781" y="2388"/>
                </a:lnTo>
                <a:lnTo>
                  <a:pt x="1708" y="2422"/>
                </a:lnTo>
                <a:lnTo>
                  <a:pt x="1633" y="2457"/>
                </a:lnTo>
                <a:lnTo>
                  <a:pt x="1631" y="2459"/>
                </a:lnTo>
                <a:lnTo>
                  <a:pt x="1629" y="2459"/>
                </a:lnTo>
                <a:lnTo>
                  <a:pt x="1610" y="2478"/>
                </a:lnTo>
                <a:lnTo>
                  <a:pt x="1587" y="2503"/>
                </a:lnTo>
                <a:lnTo>
                  <a:pt x="1561" y="2532"/>
                </a:lnTo>
                <a:lnTo>
                  <a:pt x="1535" y="2570"/>
                </a:lnTo>
                <a:lnTo>
                  <a:pt x="1509" y="2614"/>
                </a:lnTo>
                <a:lnTo>
                  <a:pt x="1484" y="2663"/>
                </a:lnTo>
                <a:lnTo>
                  <a:pt x="1461" y="2720"/>
                </a:lnTo>
                <a:lnTo>
                  <a:pt x="1496" y="2748"/>
                </a:lnTo>
                <a:lnTo>
                  <a:pt x="1526" y="2785"/>
                </a:lnTo>
                <a:lnTo>
                  <a:pt x="1549" y="2825"/>
                </a:lnTo>
                <a:lnTo>
                  <a:pt x="1563" y="2868"/>
                </a:lnTo>
                <a:lnTo>
                  <a:pt x="1568" y="2916"/>
                </a:lnTo>
                <a:lnTo>
                  <a:pt x="1538" y="2916"/>
                </a:lnTo>
                <a:lnTo>
                  <a:pt x="1533" y="2877"/>
                </a:lnTo>
                <a:lnTo>
                  <a:pt x="1523" y="2841"/>
                </a:lnTo>
                <a:lnTo>
                  <a:pt x="1503" y="2806"/>
                </a:lnTo>
                <a:lnTo>
                  <a:pt x="1481" y="2776"/>
                </a:lnTo>
                <a:lnTo>
                  <a:pt x="1451" y="2752"/>
                </a:lnTo>
                <a:lnTo>
                  <a:pt x="1439" y="2802"/>
                </a:lnTo>
                <a:lnTo>
                  <a:pt x="1428" y="2856"/>
                </a:lnTo>
                <a:lnTo>
                  <a:pt x="1421" y="2916"/>
                </a:lnTo>
                <a:lnTo>
                  <a:pt x="1330" y="2916"/>
                </a:lnTo>
                <a:lnTo>
                  <a:pt x="1339" y="2839"/>
                </a:lnTo>
                <a:lnTo>
                  <a:pt x="1353" y="2769"/>
                </a:lnTo>
                <a:lnTo>
                  <a:pt x="1311" y="2776"/>
                </a:lnTo>
                <a:lnTo>
                  <a:pt x="1273" y="2790"/>
                </a:lnTo>
                <a:lnTo>
                  <a:pt x="1238" y="2813"/>
                </a:lnTo>
                <a:lnTo>
                  <a:pt x="1210" y="2841"/>
                </a:lnTo>
                <a:lnTo>
                  <a:pt x="1186" y="2875"/>
                </a:lnTo>
                <a:lnTo>
                  <a:pt x="1170" y="2916"/>
                </a:lnTo>
                <a:lnTo>
                  <a:pt x="1140" y="2916"/>
                </a:lnTo>
                <a:lnTo>
                  <a:pt x="1154" y="2872"/>
                </a:lnTo>
                <a:lnTo>
                  <a:pt x="1177" y="2835"/>
                </a:lnTo>
                <a:lnTo>
                  <a:pt x="1205" y="2802"/>
                </a:lnTo>
                <a:lnTo>
                  <a:pt x="1238" y="2774"/>
                </a:lnTo>
                <a:lnTo>
                  <a:pt x="1276" y="2755"/>
                </a:lnTo>
                <a:lnTo>
                  <a:pt x="1318" y="2743"/>
                </a:lnTo>
                <a:lnTo>
                  <a:pt x="1362" y="2738"/>
                </a:lnTo>
                <a:lnTo>
                  <a:pt x="1385" y="2666"/>
                </a:lnTo>
                <a:lnTo>
                  <a:pt x="1413" y="2602"/>
                </a:lnTo>
                <a:lnTo>
                  <a:pt x="1442" y="2546"/>
                </a:lnTo>
                <a:lnTo>
                  <a:pt x="1294" y="2614"/>
                </a:lnTo>
                <a:lnTo>
                  <a:pt x="1140" y="2679"/>
                </a:lnTo>
                <a:lnTo>
                  <a:pt x="1105" y="2701"/>
                </a:lnTo>
                <a:lnTo>
                  <a:pt x="1077" y="2727"/>
                </a:lnTo>
                <a:lnTo>
                  <a:pt x="1055" y="2760"/>
                </a:lnTo>
                <a:lnTo>
                  <a:pt x="1039" y="2797"/>
                </a:lnTo>
                <a:lnTo>
                  <a:pt x="1030" y="2835"/>
                </a:lnTo>
                <a:lnTo>
                  <a:pt x="1028" y="2875"/>
                </a:lnTo>
                <a:lnTo>
                  <a:pt x="1034" y="2916"/>
                </a:lnTo>
                <a:lnTo>
                  <a:pt x="1004" y="2916"/>
                </a:lnTo>
                <a:lnTo>
                  <a:pt x="999" y="2872"/>
                </a:lnTo>
                <a:lnTo>
                  <a:pt x="1000" y="2830"/>
                </a:lnTo>
                <a:lnTo>
                  <a:pt x="1009" y="2788"/>
                </a:lnTo>
                <a:lnTo>
                  <a:pt x="1027" y="2750"/>
                </a:lnTo>
                <a:lnTo>
                  <a:pt x="1049" y="2715"/>
                </a:lnTo>
                <a:lnTo>
                  <a:pt x="946" y="2752"/>
                </a:lnTo>
                <a:lnTo>
                  <a:pt x="843" y="2787"/>
                </a:lnTo>
                <a:lnTo>
                  <a:pt x="831" y="2811"/>
                </a:lnTo>
                <a:lnTo>
                  <a:pt x="817" y="2841"/>
                </a:lnTo>
                <a:lnTo>
                  <a:pt x="803" y="2875"/>
                </a:lnTo>
                <a:lnTo>
                  <a:pt x="791" y="2916"/>
                </a:lnTo>
                <a:lnTo>
                  <a:pt x="746" y="2916"/>
                </a:lnTo>
                <a:lnTo>
                  <a:pt x="756" y="2874"/>
                </a:lnTo>
                <a:lnTo>
                  <a:pt x="768" y="2837"/>
                </a:lnTo>
                <a:lnTo>
                  <a:pt x="782" y="2806"/>
                </a:lnTo>
                <a:lnTo>
                  <a:pt x="641" y="2844"/>
                </a:lnTo>
                <a:lnTo>
                  <a:pt x="604" y="2861"/>
                </a:lnTo>
                <a:lnTo>
                  <a:pt x="574" y="2886"/>
                </a:lnTo>
                <a:lnTo>
                  <a:pt x="548" y="2916"/>
                </a:lnTo>
                <a:lnTo>
                  <a:pt x="512" y="2916"/>
                </a:lnTo>
                <a:lnTo>
                  <a:pt x="531" y="2888"/>
                </a:lnTo>
                <a:lnTo>
                  <a:pt x="553" y="2863"/>
                </a:lnTo>
                <a:lnTo>
                  <a:pt x="421" y="2886"/>
                </a:lnTo>
                <a:lnTo>
                  <a:pt x="285" y="2903"/>
                </a:lnTo>
                <a:lnTo>
                  <a:pt x="145" y="2912"/>
                </a:lnTo>
                <a:lnTo>
                  <a:pt x="124" y="2853"/>
                </a:lnTo>
                <a:lnTo>
                  <a:pt x="103" y="2790"/>
                </a:lnTo>
                <a:lnTo>
                  <a:pt x="218" y="2785"/>
                </a:lnTo>
                <a:lnTo>
                  <a:pt x="332" y="2774"/>
                </a:lnTo>
                <a:lnTo>
                  <a:pt x="314" y="2731"/>
                </a:lnTo>
                <a:lnTo>
                  <a:pt x="290" y="2692"/>
                </a:lnTo>
                <a:lnTo>
                  <a:pt x="260" y="2658"/>
                </a:lnTo>
                <a:lnTo>
                  <a:pt x="223" y="2628"/>
                </a:lnTo>
                <a:lnTo>
                  <a:pt x="206" y="2618"/>
                </a:lnTo>
                <a:lnTo>
                  <a:pt x="182" y="2651"/>
                </a:lnTo>
                <a:lnTo>
                  <a:pt x="154" y="2679"/>
                </a:lnTo>
                <a:lnTo>
                  <a:pt x="119" y="2703"/>
                </a:lnTo>
                <a:lnTo>
                  <a:pt x="82" y="2719"/>
                </a:lnTo>
                <a:lnTo>
                  <a:pt x="79" y="2705"/>
                </a:lnTo>
                <a:lnTo>
                  <a:pt x="73" y="2689"/>
                </a:lnTo>
                <a:lnTo>
                  <a:pt x="105" y="2675"/>
                </a:lnTo>
                <a:lnTo>
                  <a:pt x="134" y="2656"/>
                </a:lnTo>
                <a:lnTo>
                  <a:pt x="159" y="2631"/>
                </a:lnTo>
                <a:lnTo>
                  <a:pt x="180" y="2604"/>
                </a:lnTo>
                <a:lnTo>
                  <a:pt x="136" y="2590"/>
                </a:lnTo>
                <a:lnTo>
                  <a:pt x="93" y="2583"/>
                </a:lnTo>
                <a:lnTo>
                  <a:pt x="47" y="2584"/>
                </a:lnTo>
                <a:lnTo>
                  <a:pt x="37" y="2539"/>
                </a:lnTo>
                <a:lnTo>
                  <a:pt x="93" y="2536"/>
                </a:lnTo>
                <a:lnTo>
                  <a:pt x="147" y="2544"/>
                </a:lnTo>
                <a:lnTo>
                  <a:pt x="199" y="2562"/>
                </a:lnTo>
                <a:lnTo>
                  <a:pt x="248" y="2590"/>
                </a:lnTo>
                <a:lnTo>
                  <a:pt x="283" y="2618"/>
                </a:lnTo>
                <a:lnTo>
                  <a:pt x="314" y="2651"/>
                </a:lnTo>
                <a:lnTo>
                  <a:pt x="340" y="2687"/>
                </a:lnTo>
                <a:lnTo>
                  <a:pt x="361" y="2726"/>
                </a:lnTo>
                <a:lnTo>
                  <a:pt x="377" y="2769"/>
                </a:lnTo>
                <a:lnTo>
                  <a:pt x="484" y="2752"/>
                </a:lnTo>
                <a:lnTo>
                  <a:pt x="590" y="2729"/>
                </a:lnTo>
                <a:lnTo>
                  <a:pt x="693" y="2703"/>
                </a:lnTo>
                <a:lnTo>
                  <a:pt x="662" y="2692"/>
                </a:lnTo>
                <a:lnTo>
                  <a:pt x="630" y="2677"/>
                </a:lnTo>
                <a:lnTo>
                  <a:pt x="590" y="2649"/>
                </a:lnTo>
                <a:lnTo>
                  <a:pt x="555" y="2616"/>
                </a:lnTo>
                <a:lnTo>
                  <a:pt x="512" y="2625"/>
                </a:lnTo>
                <a:lnTo>
                  <a:pt x="470" y="2623"/>
                </a:lnTo>
                <a:lnTo>
                  <a:pt x="430" y="2614"/>
                </a:lnTo>
                <a:lnTo>
                  <a:pt x="389" y="2598"/>
                </a:lnTo>
                <a:lnTo>
                  <a:pt x="354" y="2576"/>
                </a:lnTo>
                <a:lnTo>
                  <a:pt x="323" y="2546"/>
                </a:lnTo>
                <a:lnTo>
                  <a:pt x="299" y="2511"/>
                </a:lnTo>
                <a:lnTo>
                  <a:pt x="279" y="2471"/>
                </a:lnTo>
                <a:lnTo>
                  <a:pt x="307" y="2461"/>
                </a:lnTo>
                <a:lnTo>
                  <a:pt x="325" y="2499"/>
                </a:lnTo>
                <a:lnTo>
                  <a:pt x="349" y="2532"/>
                </a:lnTo>
                <a:lnTo>
                  <a:pt x="381" y="2558"/>
                </a:lnTo>
                <a:lnTo>
                  <a:pt x="416" y="2577"/>
                </a:lnTo>
                <a:lnTo>
                  <a:pt x="452" y="2590"/>
                </a:lnTo>
                <a:lnTo>
                  <a:pt x="492" y="2595"/>
                </a:lnTo>
                <a:lnTo>
                  <a:pt x="533" y="2590"/>
                </a:lnTo>
                <a:lnTo>
                  <a:pt x="512" y="2557"/>
                </a:lnTo>
                <a:lnTo>
                  <a:pt x="494" y="2522"/>
                </a:lnTo>
                <a:lnTo>
                  <a:pt x="482" y="2483"/>
                </a:lnTo>
                <a:lnTo>
                  <a:pt x="526" y="2471"/>
                </a:lnTo>
                <a:lnTo>
                  <a:pt x="540" y="2511"/>
                </a:lnTo>
                <a:lnTo>
                  <a:pt x="560" y="2550"/>
                </a:lnTo>
                <a:lnTo>
                  <a:pt x="587" y="2583"/>
                </a:lnTo>
                <a:lnTo>
                  <a:pt x="618" y="2612"/>
                </a:lnTo>
                <a:lnTo>
                  <a:pt x="653" y="2637"/>
                </a:lnTo>
                <a:lnTo>
                  <a:pt x="690" y="2654"/>
                </a:lnTo>
                <a:lnTo>
                  <a:pt x="728" y="2666"/>
                </a:lnTo>
                <a:lnTo>
                  <a:pt x="768" y="2672"/>
                </a:lnTo>
                <a:lnTo>
                  <a:pt x="808" y="2670"/>
                </a:lnTo>
                <a:lnTo>
                  <a:pt x="927" y="2630"/>
                </a:lnTo>
                <a:lnTo>
                  <a:pt x="908" y="2604"/>
                </a:lnTo>
                <a:lnTo>
                  <a:pt x="882" y="2572"/>
                </a:lnTo>
                <a:lnTo>
                  <a:pt x="850" y="2541"/>
                </a:lnTo>
                <a:lnTo>
                  <a:pt x="814" y="2508"/>
                </a:lnTo>
                <a:lnTo>
                  <a:pt x="768" y="2475"/>
                </a:lnTo>
                <a:lnTo>
                  <a:pt x="733" y="2452"/>
                </a:lnTo>
                <a:lnTo>
                  <a:pt x="693" y="2429"/>
                </a:lnTo>
                <a:lnTo>
                  <a:pt x="648" y="2407"/>
                </a:lnTo>
                <a:lnTo>
                  <a:pt x="597" y="2386"/>
                </a:lnTo>
                <a:lnTo>
                  <a:pt x="540" y="2367"/>
                </a:lnTo>
                <a:lnTo>
                  <a:pt x="478" y="2349"/>
                </a:lnTo>
                <a:lnTo>
                  <a:pt x="410" y="2335"/>
                </a:lnTo>
                <a:lnTo>
                  <a:pt x="337" y="2323"/>
                </a:lnTo>
                <a:lnTo>
                  <a:pt x="257" y="2316"/>
                </a:lnTo>
                <a:lnTo>
                  <a:pt x="171" y="2313"/>
                </a:lnTo>
                <a:lnTo>
                  <a:pt x="150" y="2349"/>
                </a:lnTo>
                <a:lnTo>
                  <a:pt x="124" y="2381"/>
                </a:lnTo>
                <a:lnTo>
                  <a:pt x="93" y="2407"/>
                </a:lnTo>
                <a:lnTo>
                  <a:pt x="58" y="2428"/>
                </a:lnTo>
                <a:lnTo>
                  <a:pt x="19" y="2440"/>
                </a:lnTo>
                <a:lnTo>
                  <a:pt x="14" y="2410"/>
                </a:lnTo>
                <a:lnTo>
                  <a:pt x="51" y="2396"/>
                </a:lnTo>
                <a:lnTo>
                  <a:pt x="86" y="2375"/>
                </a:lnTo>
                <a:lnTo>
                  <a:pt x="113" y="2346"/>
                </a:lnTo>
                <a:lnTo>
                  <a:pt x="138" y="2313"/>
                </a:lnTo>
                <a:lnTo>
                  <a:pt x="72" y="2314"/>
                </a:lnTo>
                <a:lnTo>
                  <a:pt x="3" y="2318"/>
                </a:lnTo>
                <a:lnTo>
                  <a:pt x="0" y="2238"/>
                </a:lnTo>
                <a:lnTo>
                  <a:pt x="0" y="2225"/>
                </a:lnTo>
                <a:lnTo>
                  <a:pt x="101" y="2220"/>
                </a:lnTo>
                <a:lnTo>
                  <a:pt x="196" y="2220"/>
                </a:lnTo>
                <a:lnTo>
                  <a:pt x="285" y="2225"/>
                </a:lnTo>
                <a:lnTo>
                  <a:pt x="271" y="2185"/>
                </a:lnTo>
                <a:lnTo>
                  <a:pt x="250" y="2147"/>
                </a:lnTo>
                <a:lnTo>
                  <a:pt x="223" y="2112"/>
                </a:lnTo>
                <a:lnTo>
                  <a:pt x="192" y="2083"/>
                </a:lnTo>
                <a:lnTo>
                  <a:pt x="180" y="2076"/>
                </a:lnTo>
                <a:lnTo>
                  <a:pt x="169" y="2067"/>
                </a:lnTo>
                <a:lnTo>
                  <a:pt x="141" y="2095"/>
                </a:lnTo>
                <a:lnTo>
                  <a:pt x="110" y="2116"/>
                </a:lnTo>
                <a:lnTo>
                  <a:pt x="77" y="2133"/>
                </a:lnTo>
                <a:lnTo>
                  <a:pt x="40" y="2144"/>
                </a:lnTo>
                <a:lnTo>
                  <a:pt x="2" y="2147"/>
                </a:lnTo>
                <a:lnTo>
                  <a:pt x="3" y="2117"/>
                </a:lnTo>
                <a:lnTo>
                  <a:pt x="42" y="2110"/>
                </a:lnTo>
                <a:lnTo>
                  <a:pt x="79" y="2098"/>
                </a:lnTo>
                <a:lnTo>
                  <a:pt x="113" y="2077"/>
                </a:lnTo>
                <a:lnTo>
                  <a:pt x="143" y="2051"/>
                </a:lnTo>
                <a:lnTo>
                  <a:pt x="101" y="2036"/>
                </a:lnTo>
                <a:lnTo>
                  <a:pt x="58" y="2027"/>
                </a:lnTo>
                <a:lnTo>
                  <a:pt x="12" y="2025"/>
                </a:lnTo>
                <a:lnTo>
                  <a:pt x="19" y="1978"/>
                </a:lnTo>
                <a:lnTo>
                  <a:pt x="73" y="1982"/>
                </a:lnTo>
                <a:lnTo>
                  <a:pt x="126" y="1994"/>
                </a:lnTo>
                <a:lnTo>
                  <a:pt x="175" y="2016"/>
                </a:lnTo>
                <a:lnTo>
                  <a:pt x="220" y="2046"/>
                </a:lnTo>
                <a:lnTo>
                  <a:pt x="260" y="2084"/>
                </a:lnTo>
                <a:lnTo>
                  <a:pt x="292" y="2128"/>
                </a:lnTo>
                <a:lnTo>
                  <a:pt x="316" y="2177"/>
                </a:lnTo>
                <a:lnTo>
                  <a:pt x="332" y="2229"/>
                </a:lnTo>
                <a:lnTo>
                  <a:pt x="412" y="2239"/>
                </a:lnTo>
                <a:lnTo>
                  <a:pt x="485" y="2255"/>
                </a:lnTo>
                <a:lnTo>
                  <a:pt x="553" y="2273"/>
                </a:lnTo>
                <a:lnTo>
                  <a:pt x="616" y="2293"/>
                </a:lnTo>
                <a:lnTo>
                  <a:pt x="622" y="2259"/>
                </a:lnTo>
                <a:lnTo>
                  <a:pt x="622" y="2224"/>
                </a:lnTo>
                <a:lnTo>
                  <a:pt x="618" y="2187"/>
                </a:lnTo>
                <a:lnTo>
                  <a:pt x="608" y="2142"/>
                </a:lnTo>
                <a:lnTo>
                  <a:pt x="590" y="2100"/>
                </a:lnTo>
                <a:lnTo>
                  <a:pt x="548" y="2112"/>
                </a:lnTo>
                <a:lnTo>
                  <a:pt x="506" y="2116"/>
                </a:lnTo>
                <a:lnTo>
                  <a:pt x="466" y="2110"/>
                </a:lnTo>
                <a:lnTo>
                  <a:pt x="426" y="2100"/>
                </a:lnTo>
                <a:lnTo>
                  <a:pt x="389" y="2081"/>
                </a:lnTo>
                <a:lnTo>
                  <a:pt x="356" y="2055"/>
                </a:lnTo>
                <a:lnTo>
                  <a:pt x="327" y="2023"/>
                </a:lnTo>
                <a:lnTo>
                  <a:pt x="304" y="1985"/>
                </a:lnTo>
                <a:lnTo>
                  <a:pt x="332" y="1971"/>
                </a:lnTo>
                <a:lnTo>
                  <a:pt x="354" y="2008"/>
                </a:lnTo>
                <a:lnTo>
                  <a:pt x="382" y="2037"/>
                </a:lnTo>
                <a:lnTo>
                  <a:pt x="416" y="2060"/>
                </a:lnTo>
                <a:lnTo>
                  <a:pt x="452" y="2076"/>
                </a:lnTo>
                <a:lnTo>
                  <a:pt x="492" y="2084"/>
                </a:lnTo>
                <a:lnTo>
                  <a:pt x="533" y="2083"/>
                </a:lnTo>
                <a:lnTo>
                  <a:pt x="573" y="2074"/>
                </a:lnTo>
                <a:lnTo>
                  <a:pt x="543" y="2037"/>
                </a:lnTo>
                <a:lnTo>
                  <a:pt x="510" y="2008"/>
                </a:lnTo>
                <a:lnTo>
                  <a:pt x="536" y="1971"/>
                </a:lnTo>
                <a:lnTo>
                  <a:pt x="574" y="2004"/>
                </a:lnTo>
                <a:lnTo>
                  <a:pt x="606" y="2041"/>
                </a:lnTo>
                <a:lnTo>
                  <a:pt x="632" y="2084"/>
                </a:lnTo>
                <a:lnTo>
                  <a:pt x="651" y="2130"/>
                </a:lnTo>
                <a:lnTo>
                  <a:pt x="663" y="2180"/>
                </a:lnTo>
                <a:lnTo>
                  <a:pt x="667" y="2224"/>
                </a:lnTo>
                <a:lnTo>
                  <a:pt x="665" y="2267"/>
                </a:lnTo>
                <a:lnTo>
                  <a:pt x="658" y="2309"/>
                </a:lnTo>
                <a:lnTo>
                  <a:pt x="732" y="2344"/>
                </a:lnTo>
                <a:lnTo>
                  <a:pt x="796" y="2382"/>
                </a:lnTo>
                <a:lnTo>
                  <a:pt x="852" y="2421"/>
                </a:lnTo>
                <a:lnTo>
                  <a:pt x="899" y="2461"/>
                </a:lnTo>
                <a:lnTo>
                  <a:pt x="938" y="2499"/>
                </a:lnTo>
                <a:lnTo>
                  <a:pt x="969" y="2536"/>
                </a:lnTo>
                <a:lnTo>
                  <a:pt x="995" y="2569"/>
                </a:lnTo>
                <a:lnTo>
                  <a:pt x="1014" y="2597"/>
                </a:lnTo>
                <a:lnTo>
                  <a:pt x="1198" y="2523"/>
                </a:lnTo>
                <a:lnTo>
                  <a:pt x="1376" y="2443"/>
                </a:lnTo>
                <a:lnTo>
                  <a:pt x="1339" y="2435"/>
                </a:lnTo>
                <a:lnTo>
                  <a:pt x="1304" y="2421"/>
                </a:lnTo>
                <a:lnTo>
                  <a:pt x="1261" y="2398"/>
                </a:lnTo>
                <a:lnTo>
                  <a:pt x="1222" y="2370"/>
                </a:lnTo>
                <a:lnTo>
                  <a:pt x="1180" y="2382"/>
                </a:lnTo>
                <a:lnTo>
                  <a:pt x="1138" y="2388"/>
                </a:lnTo>
                <a:lnTo>
                  <a:pt x="1096" y="2382"/>
                </a:lnTo>
                <a:lnTo>
                  <a:pt x="1056" y="2372"/>
                </a:lnTo>
                <a:lnTo>
                  <a:pt x="1020" y="2353"/>
                </a:lnTo>
                <a:lnTo>
                  <a:pt x="985" y="2327"/>
                </a:lnTo>
                <a:lnTo>
                  <a:pt x="955" y="2295"/>
                </a:lnTo>
                <a:lnTo>
                  <a:pt x="932" y="2257"/>
                </a:lnTo>
                <a:lnTo>
                  <a:pt x="960" y="2243"/>
                </a:lnTo>
                <a:lnTo>
                  <a:pt x="983" y="2279"/>
                </a:lnTo>
                <a:lnTo>
                  <a:pt x="1011" y="2309"/>
                </a:lnTo>
                <a:lnTo>
                  <a:pt x="1044" y="2332"/>
                </a:lnTo>
                <a:lnTo>
                  <a:pt x="1081" y="2347"/>
                </a:lnTo>
                <a:lnTo>
                  <a:pt x="1119" y="2354"/>
                </a:lnTo>
                <a:lnTo>
                  <a:pt x="1159" y="2354"/>
                </a:lnTo>
                <a:lnTo>
                  <a:pt x="1200" y="2346"/>
                </a:lnTo>
                <a:lnTo>
                  <a:pt x="1173" y="2316"/>
                </a:lnTo>
                <a:lnTo>
                  <a:pt x="1152" y="2283"/>
                </a:lnTo>
                <a:lnTo>
                  <a:pt x="1137" y="2246"/>
                </a:lnTo>
                <a:lnTo>
                  <a:pt x="1177" y="2229"/>
                </a:lnTo>
                <a:lnTo>
                  <a:pt x="1196" y="2267"/>
                </a:lnTo>
                <a:lnTo>
                  <a:pt x="1220" y="2304"/>
                </a:lnTo>
                <a:lnTo>
                  <a:pt x="1250" y="2334"/>
                </a:lnTo>
                <a:lnTo>
                  <a:pt x="1283" y="2360"/>
                </a:lnTo>
                <a:lnTo>
                  <a:pt x="1322" y="2379"/>
                </a:lnTo>
                <a:lnTo>
                  <a:pt x="1360" y="2391"/>
                </a:lnTo>
                <a:lnTo>
                  <a:pt x="1400" y="2400"/>
                </a:lnTo>
                <a:lnTo>
                  <a:pt x="1439" y="2400"/>
                </a:lnTo>
                <a:lnTo>
                  <a:pt x="1479" y="2394"/>
                </a:lnTo>
                <a:lnTo>
                  <a:pt x="1584" y="2346"/>
                </a:lnTo>
                <a:lnTo>
                  <a:pt x="1648" y="2314"/>
                </a:lnTo>
                <a:lnTo>
                  <a:pt x="1713" y="2285"/>
                </a:lnTo>
                <a:lnTo>
                  <a:pt x="1681" y="2236"/>
                </a:lnTo>
                <a:lnTo>
                  <a:pt x="1655" y="2189"/>
                </a:lnTo>
                <a:lnTo>
                  <a:pt x="1633" y="2147"/>
                </a:lnTo>
                <a:lnTo>
                  <a:pt x="1605" y="2178"/>
                </a:lnTo>
                <a:lnTo>
                  <a:pt x="1571" y="2205"/>
                </a:lnTo>
                <a:lnTo>
                  <a:pt x="1535" y="2222"/>
                </a:lnTo>
                <a:lnTo>
                  <a:pt x="1496" y="2234"/>
                </a:lnTo>
                <a:lnTo>
                  <a:pt x="1456" y="2238"/>
                </a:lnTo>
                <a:lnTo>
                  <a:pt x="1416" y="2234"/>
                </a:lnTo>
                <a:lnTo>
                  <a:pt x="1374" y="2224"/>
                </a:lnTo>
                <a:lnTo>
                  <a:pt x="1336" y="2205"/>
                </a:lnTo>
                <a:lnTo>
                  <a:pt x="1351" y="2178"/>
                </a:lnTo>
                <a:lnTo>
                  <a:pt x="1386" y="2196"/>
                </a:lnTo>
                <a:lnTo>
                  <a:pt x="1423" y="2205"/>
                </a:lnTo>
                <a:lnTo>
                  <a:pt x="1461" y="2206"/>
                </a:lnTo>
                <a:lnTo>
                  <a:pt x="1498" y="2203"/>
                </a:lnTo>
                <a:lnTo>
                  <a:pt x="1533" y="2191"/>
                </a:lnTo>
                <a:lnTo>
                  <a:pt x="1564" y="2171"/>
                </a:lnTo>
                <a:lnTo>
                  <a:pt x="1594" y="2147"/>
                </a:lnTo>
                <a:lnTo>
                  <a:pt x="1619" y="2116"/>
                </a:lnTo>
                <a:lnTo>
                  <a:pt x="1606" y="2088"/>
                </a:lnTo>
                <a:lnTo>
                  <a:pt x="1596" y="2063"/>
                </a:lnTo>
                <a:lnTo>
                  <a:pt x="1570" y="2009"/>
                </a:lnTo>
                <a:lnTo>
                  <a:pt x="1502" y="2039"/>
                </a:lnTo>
                <a:lnTo>
                  <a:pt x="1432" y="2063"/>
                </a:lnTo>
                <a:lnTo>
                  <a:pt x="1362" y="2081"/>
                </a:lnTo>
                <a:lnTo>
                  <a:pt x="1294" y="2095"/>
                </a:lnTo>
                <a:lnTo>
                  <a:pt x="1226" y="2103"/>
                </a:lnTo>
                <a:lnTo>
                  <a:pt x="1159" y="2109"/>
                </a:lnTo>
                <a:lnTo>
                  <a:pt x="1095" y="2112"/>
                </a:lnTo>
                <a:lnTo>
                  <a:pt x="1035" y="2110"/>
                </a:lnTo>
                <a:lnTo>
                  <a:pt x="981" y="2109"/>
                </a:lnTo>
                <a:lnTo>
                  <a:pt x="932" y="2105"/>
                </a:lnTo>
                <a:lnTo>
                  <a:pt x="889" y="2100"/>
                </a:lnTo>
                <a:lnTo>
                  <a:pt x="854" y="2097"/>
                </a:lnTo>
                <a:lnTo>
                  <a:pt x="826" y="2091"/>
                </a:lnTo>
                <a:lnTo>
                  <a:pt x="807" y="2088"/>
                </a:lnTo>
                <a:lnTo>
                  <a:pt x="798" y="2086"/>
                </a:lnTo>
                <a:lnTo>
                  <a:pt x="817" y="1995"/>
                </a:lnTo>
                <a:lnTo>
                  <a:pt x="822" y="1997"/>
                </a:lnTo>
                <a:lnTo>
                  <a:pt x="838" y="1999"/>
                </a:lnTo>
                <a:lnTo>
                  <a:pt x="861" y="2004"/>
                </a:lnTo>
                <a:lnTo>
                  <a:pt x="892" y="2008"/>
                </a:lnTo>
                <a:lnTo>
                  <a:pt x="931" y="2011"/>
                </a:lnTo>
                <a:lnTo>
                  <a:pt x="974" y="2016"/>
                </a:lnTo>
                <a:lnTo>
                  <a:pt x="1023" y="2018"/>
                </a:lnTo>
                <a:lnTo>
                  <a:pt x="1077" y="2018"/>
                </a:lnTo>
                <a:lnTo>
                  <a:pt x="1135" y="2016"/>
                </a:lnTo>
                <a:lnTo>
                  <a:pt x="1196" y="2013"/>
                </a:lnTo>
                <a:lnTo>
                  <a:pt x="1165" y="1976"/>
                </a:lnTo>
                <a:lnTo>
                  <a:pt x="1131" y="1948"/>
                </a:lnTo>
                <a:lnTo>
                  <a:pt x="1096" y="1926"/>
                </a:lnTo>
                <a:lnTo>
                  <a:pt x="1058" y="1910"/>
                </a:lnTo>
                <a:lnTo>
                  <a:pt x="1016" y="1900"/>
                </a:lnTo>
                <a:lnTo>
                  <a:pt x="974" y="1896"/>
                </a:lnTo>
                <a:lnTo>
                  <a:pt x="974" y="1851"/>
                </a:lnTo>
                <a:lnTo>
                  <a:pt x="1023" y="1854"/>
                </a:lnTo>
                <a:lnTo>
                  <a:pt x="1072" y="1865"/>
                </a:lnTo>
                <a:lnTo>
                  <a:pt x="1116" y="1884"/>
                </a:lnTo>
                <a:lnTo>
                  <a:pt x="1158" y="1910"/>
                </a:lnTo>
                <a:lnTo>
                  <a:pt x="1196" y="1943"/>
                </a:lnTo>
                <a:lnTo>
                  <a:pt x="1222" y="1975"/>
                </a:lnTo>
                <a:lnTo>
                  <a:pt x="1245" y="2008"/>
                </a:lnTo>
                <a:lnTo>
                  <a:pt x="1318" y="1995"/>
                </a:lnTo>
                <a:lnTo>
                  <a:pt x="1392" y="1978"/>
                </a:lnTo>
                <a:lnTo>
                  <a:pt x="1463" y="1955"/>
                </a:lnTo>
                <a:lnTo>
                  <a:pt x="1533" y="1924"/>
                </a:lnTo>
                <a:lnTo>
                  <a:pt x="1477" y="1795"/>
                </a:lnTo>
                <a:lnTo>
                  <a:pt x="1442" y="1778"/>
                </a:lnTo>
                <a:lnTo>
                  <a:pt x="1406" y="1769"/>
                </a:lnTo>
                <a:lnTo>
                  <a:pt x="1367" y="1765"/>
                </a:lnTo>
                <a:lnTo>
                  <a:pt x="1330" y="1771"/>
                </a:lnTo>
                <a:lnTo>
                  <a:pt x="1294" y="1783"/>
                </a:lnTo>
                <a:lnTo>
                  <a:pt x="1259" y="1802"/>
                </a:lnTo>
                <a:lnTo>
                  <a:pt x="1229" y="1828"/>
                </a:lnTo>
                <a:lnTo>
                  <a:pt x="1208" y="1807"/>
                </a:lnTo>
                <a:lnTo>
                  <a:pt x="1243" y="1776"/>
                </a:lnTo>
                <a:lnTo>
                  <a:pt x="1283" y="1755"/>
                </a:lnTo>
                <a:lnTo>
                  <a:pt x="1325" y="1741"/>
                </a:lnTo>
                <a:lnTo>
                  <a:pt x="1369" y="1736"/>
                </a:lnTo>
                <a:lnTo>
                  <a:pt x="1413" y="1738"/>
                </a:lnTo>
                <a:lnTo>
                  <a:pt x="1454" y="1750"/>
                </a:lnTo>
                <a:lnTo>
                  <a:pt x="1409" y="1659"/>
                </a:lnTo>
                <a:lnTo>
                  <a:pt x="1362" y="1576"/>
                </a:lnTo>
                <a:lnTo>
                  <a:pt x="1297" y="1631"/>
                </a:lnTo>
                <a:lnTo>
                  <a:pt x="1227" y="1680"/>
                </a:lnTo>
                <a:lnTo>
                  <a:pt x="1156" y="1722"/>
                </a:lnTo>
                <a:lnTo>
                  <a:pt x="1081" y="1757"/>
                </a:lnTo>
                <a:lnTo>
                  <a:pt x="1004" y="1786"/>
                </a:lnTo>
                <a:lnTo>
                  <a:pt x="925" y="1811"/>
                </a:lnTo>
                <a:lnTo>
                  <a:pt x="845" y="1828"/>
                </a:lnTo>
                <a:lnTo>
                  <a:pt x="810" y="1846"/>
                </a:lnTo>
                <a:lnTo>
                  <a:pt x="779" y="1868"/>
                </a:lnTo>
                <a:lnTo>
                  <a:pt x="753" y="1898"/>
                </a:lnTo>
                <a:lnTo>
                  <a:pt x="733" y="1931"/>
                </a:lnTo>
                <a:lnTo>
                  <a:pt x="719" y="1968"/>
                </a:lnTo>
                <a:lnTo>
                  <a:pt x="714" y="2008"/>
                </a:lnTo>
                <a:lnTo>
                  <a:pt x="716" y="2049"/>
                </a:lnTo>
                <a:lnTo>
                  <a:pt x="686" y="2053"/>
                </a:lnTo>
                <a:lnTo>
                  <a:pt x="684" y="2004"/>
                </a:lnTo>
                <a:lnTo>
                  <a:pt x="693" y="1957"/>
                </a:lnTo>
                <a:lnTo>
                  <a:pt x="709" y="1915"/>
                </a:lnTo>
                <a:lnTo>
                  <a:pt x="733" y="1875"/>
                </a:lnTo>
                <a:lnTo>
                  <a:pt x="763" y="1842"/>
                </a:lnTo>
                <a:lnTo>
                  <a:pt x="646" y="1854"/>
                </a:lnTo>
                <a:lnTo>
                  <a:pt x="531" y="1860"/>
                </a:lnTo>
                <a:lnTo>
                  <a:pt x="423" y="1858"/>
                </a:lnTo>
                <a:lnTo>
                  <a:pt x="320" y="1851"/>
                </a:lnTo>
                <a:lnTo>
                  <a:pt x="229" y="1842"/>
                </a:lnTo>
                <a:lnTo>
                  <a:pt x="196" y="1872"/>
                </a:lnTo>
                <a:lnTo>
                  <a:pt x="157" y="1894"/>
                </a:lnTo>
                <a:lnTo>
                  <a:pt x="117" y="1908"/>
                </a:lnTo>
                <a:lnTo>
                  <a:pt x="73" y="1915"/>
                </a:lnTo>
                <a:lnTo>
                  <a:pt x="30" y="1914"/>
                </a:lnTo>
                <a:lnTo>
                  <a:pt x="33" y="1898"/>
                </a:lnTo>
                <a:lnTo>
                  <a:pt x="37" y="1884"/>
                </a:lnTo>
                <a:lnTo>
                  <a:pt x="79" y="1884"/>
                </a:lnTo>
                <a:lnTo>
                  <a:pt x="119" y="1877"/>
                </a:lnTo>
                <a:lnTo>
                  <a:pt x="157" y="1861"/>
                </a:lnTo>
                <a:lnTo>
                  <a:pt x="190" y="1837"/>
                </a:lnTo>
                <a:lnTo>
                  <a:pt x="136" y="1828"/>
                </a:lnTo>
                <a:lnTo>
                  <a:pt x="91" y="1819"/>
                </a:lnTo>
                <a:lnTo>
                  <a:pt x="52" y="1812"/>
                </a:lnTo>
                <a:lnTo>
                  <a:pt x="68" y="1753"/>
                </a:lnTo>
                <a:lnTo>
                  <a:pt x="86" y="1694"/>
                </a:lnTo>
                <a:lnTo>
                  <a:pt x="180" y="1710"/>
                </a:lnTo>
                <a:lnTo>
                  <a:pt x="243" y="1718"/>
                </a:lnTo>
                <a:lnTo>
                  <a:pt x="313" y="1725"/>
                </a:lnTo>
                <a:lnTo>
                  <a:pt x="388" y="1731"/>
                </a:lnTo>
                <a:lnTo>
                  <a:pt x="386" y="1685"/>
                </a:lnTo>
                <a:lnTo>
                  <a:pt x="375" y="1642"/>
                </a:lnTo>
                <a:lnTo>
                  <a:pt x="360" y="1600"/>
                </a:lnTo>
                <a:lnTo>
                  <a:pt x="335" y="1560"/>
                </a:lnTo>
                <a:lnTo>
                  <a:pt x="327" y="1548"/>
                </a:lnTo>
                <a:lnTo>
                  <a:pt x="316" y="1535"/>
                </a:lnTo>
                <a:lnTo>
                  <a:pt x="286" y="1558"/>
                </a:lnTo>
                <a:lnTo>
                  <a:pt x="253" y="1574"/>
                </a:lnTo>
                <a:lnTo>
                  <a:pt x="218" y="1586"/>
                </a:lnTo>
                <a:lnTo>
                  <a:pt x="182" y="1591"/>
                </a:lnTo>
                <a:lnTo>
                  <a:pt x="152" y="1591"/>
                </a:lnTo>
                <a:lnTo>
                  <a:pt x="124" y="1586"/>
                </a:lnTo>
                <a:lnTo>
                  <a:pt x="134" y="1558"/>
                </a:lnTo>
                <a:lnTo>
                  <a:pt x="157" y="1560"/>
                </a:lnTo>
                <a:lnTo>
                  <a:pt x="180" y="1560"/>
                </a:lnTo>
                <a:lnTo>
                  <a:pt x="222" y="1553"/>
                </a:lnTo>
                <a:lnTo>
                  <a:pt x="258" y="1537"/>
                </a:lnTo>
                <a:lnTo>
                  <a:pt x="293" y="1513"/>
                </a:lnTo>
                <a:lnTo>
                  <a:pt x="260" y="1487"/>
                </a:lnTo>
                <a:lnTo>
                  <a:pt x="222" y="1467"/>
                </a:lnTo>
                <a:lnTo>
                  <a:pt x="180" y="1455"/>
                </a:lnTo>
                <a:lnTo>
                  <a:pt x="201" y="1412"/>
                </a:lnTo>
                <a:lnTo>
                  <a:pt x="250" y="1431"/>
                </a:lnTo>
                <a:lnTo>
                  <a:pt x="297" y="1457"/>
                </a:lnTo>
                <a:lnTo>
                  <a:pt x="337" y="1490"/>
                </a:lnTo>
                <a:lnTo>
                  <a:pt x="372" y="1532"/>
                </a:lnTo>
                <a:lnTo>
                  <a:pt x="396" y="1574"/>
                </a:lnTo>
                <a:lnTo>
                  <a:pt x="416" y="1617"/>
                </a:lnTo>
                <a:lnTo>
                  <a:pt x="443" y="1586"/>
                </a:lnTo>
                <a:lnTo>
                  <a:pt x="464" y="1548"/>
                </a:lnTo>
                <a:lnTo>
                  <a:pt x="477" y="1506"/>
                </a:lnTo>
                <a:lnTo>
                  <a:pt x="480" y="1461"/>
                </a:lnTo>
                <a:lnTo>
                  <a:pt x="512" y="1461"/>
                </a:lnTo>
                <a:lnTo>
                  <a:pt x="508" y="1504"/>
                </a:lnTo>
                <a:lnTo>
                  <a:pt x="498" y="1546"/>
                </a:lnTo>
                <a:lnTo>
                  <a:pt x="478" y="1586"/>
                </a:lnTo>
                <a:lnTo>
                  <a:pt x="454" y="1619"/>
                </a:lnTo>
                <a:lnTo>
                  <a:pt x="424" y="1649"/>
                </a:lnTo>
                <a:lnTo>
                  <a:pt x="431" y="1691"/>
                </a:lnTo>
                <a:lnTo>
                  <a:pt x="433" y="1734"/>
                </a:lnTo>
                <a:lnTo>
                  <a:pt x="508" y="1736"/>
                </a:lnTo>
                <a:lnTo>
                  <a:pt x="587" y="1732"/>
                </a:lnTo>
                <a:lnTo>
                  <a:pt x="669" y="1727"/>
                </a:lnTo>
                <a:lnTo>
                  <a:pt x="658" y="1657"/>
                </a:lnTo>
                <a:lnTo>
                  <a:pt x="641" y="1593"/>
                </a:lnTo>
                <a:lnTo>
                  <a:pt x="618" y="1537"/>
                </a:lnTo>
                <a:lnTo>
                  <a:pt x="590" y="1485"/>
                </a:lnTo>
                <a:lnTo>
                  <a:pt x="560" y="1440"/>
                </a:lnTo>
                <a:lnTo>
                  <a:pt x="527" y="1398"/>
                </a:lnTo>
                <a:lnTo>
                  <a:pt x="491" y="1363"/>
                </a:lnTo>
                <a:lnTo>
                  <a:pt x="454" y="1332"/>
                </a:lnTo>
                <a:lnTo>
                  <a:pt x="423" y="1347"/>
                </a:lnTo>
                <a:lnTo>
                  <a:pt x="388" y="1358"/>
                </a:lnTo>
                <a:lnTo>
                  <a:pt x="353" y="1363"/>
                </a:lnTo>
                <a:lnTo>
                  <a:pt x="314" y="1361"/>
                </a:lnTo>
                <a:lnTo>
                  <a:pt x="278" y="1354"/>
                </a:lnTo>
                <a:lnTo>
                  <a:pt x="241" y="1340"/>
                </a:lnTo>
                <a:lnTo>
                  <a:pt x="255" y="1312"/>
                </a:lnTo>
                <a:lnTo>
                  <a:pt x="286" y="1325"/>
                </a:lnTo>
                <a:lnTo>
                  <a:pt x="318" y="1332"/>
                </a:lnTo>
                <a:lnTo>
                  <a:pt x="351" y="1332"/>
                </a:lnTo>
                <a:lnTo>
                  <a:pt x="389" y="1325"/>
                </a:lnTo>
                <a:lnTo>
                  <a:pt x="426" y="1312"/>
                </a:lnTo>
                <a:lnTo>
                  <a:pt x="381" y="1285"/>
                </a:lnTo>
                <a:lnTo>
                  <a:pt x="337" y="1262"/>
                </a:lnTo>
                <a:lnTo>
                  <a:pt x="299" y="1244"/>
                </a:lnTo>
                <a:lnTo>
                  <a:pt x="349" y="1168"/>
                </a:lnTo>
                <a:lnTo>
                  <a:pt x="393" y="1189"/>
                </a:lnTo>
                <a:lnTo>
                  <a:pt x="440" y="1213"/>
                </a:lnTo>
                <a:lnTo>
                  <a:pt x="487" y="1246"/>
                </a:lnTo>
                <a:lnTo>
                  <a:pt x="536" y="1283"/>
                </a:lnTo>
                <a:lnTo>
                  <a:pt x="583" y="1328"/>
                </a:lnTo>
                <a:lnTo>
                  <a:pt x="594" y="1286"/>
                </a:lnTo>
                <a:lnTo>
                  <a:pt x="599" y="1241"/>
                </a:lnTo>
                <a:lnTo>
                  <a:pt x="595" y="1197"/>
                </a:lnTo>
                <a:lnTo>
                  <a:pt x="587" y="1154"/>
                </a:lnTo>
                <a:lnTo>
                  <a:pt x="585" y="1149"/>
                </a:lnTo>
                <a:lnTo>
                  <a:pt x="581" y="1142"/>
                </a:lnTo>
                <a:lnTo>
                  <a:pt x="580" y="1135"/>
                </a:lnTo>
                <a:lnTo>
                  <a:pt x="545" y="1142"/>
                </a:lnTo>
                <a:lnTo>
                  <a:pt x="510" y="1145"/>
                </a:lnTo>
                <a:lnTo>
                  <a:pt x="468" y="1140"/>
                </a:lnTo>
                <a:lnTo>
                  <a:pt x="430" y="1128"/>
                </a:lnTo>
                <a:lnTo>
                  <a:pt x="393" y="1107"/>
                </a:lnTo>
                <a:lnTo>
                  <a:pt x="398" y="1100"/>
                </a:lnTo>
                <a:lnTo>
                  <a:pt x="405" y="1091"/>
                </a:lnTo>
                <a:lnTo>
                  <a:pt x="410" y="1082"/>
                </a:lnTo>
                <a:lnTo>
                  <a:pt x="442" y="1098"/>
                </a:lnTo>
                <a:lnTo>
                  <a:pt x="475" y="1109"/>
                </a:lnTo>
                <a:lnTo>
                  <a:pt x="510" y="1114"/>
                </a:lnTo>
                <a:lnTo>
                  <a:pt x="538" y="1112"/>
                </a:lnTo>
                <a:lnTo>
                  <a:pt x="566" y="1107"/>
                </a:lnTo>
                <a:lnTo>
                  <a:pt x="541" y="1067"/>
                </a:lnTo>
                <a:lnTo>
                  <a:pt x="512" y="1034"/>
                </a:lnTo>
                <a:lnTo>
                  <a:pt x="475" y="1006"/>
                </a:lnTo>
                <a:lnTo>
                  <a:pt x="505" y="971"/>
                </a:lnTo>
                <a:lnTo>
                  <a:pt x="547" y="1004"/>
                </a:lnTo>
                <a:lnTo>
                  <a:pt x="581" y="1044"/>
                </a:lnTo>
                <a:lnTo>
                  <a:pt x="609" y="1089"/>
                </a:lnTo>
                <a:lnTo>
                  <a:pt x="629" y="1140"/>
                </a:lnTo>
                <a:lnTo>
                  <a:pt x="641" y="1197"/>
                </a:lnTo>
                <a:lnTo>
                  <a:pt x="643" y="1255"/>
                </a:lnTo>
                <a:lnTo>
                  <a:pt x="636" y="1312"/>
                </a:lnTo>
                <a:lnTo>
                  <a:pt x="618" y="1366"/>
                </a:lnTo>
                <a:lnTo>
                  <a:pt x="651" y="1412"/>
                </a:lnTo>
                <a:lnTo>
                  <a:pt x="681" y="1462"/>
                </a:lnTo>
                <a:lnTo>
                  <a:pt x="707" y="1518"/>
                </a:lnTo>
                <a:lnTo>
                  <a:pt x="730" y="1579"/>
                </a:lnTo>
                <a:lnTo>
                  <a:pt x="747" y="1645"/>
                </a:lnTo>
                <a:lnTo>
                  <a:pt x="758" y="1717"/>
                </a:lnTo>
                <a:lnTo>
                  <a:pt x="854" y="1699"/>
                </a:lnTo>
                <a:lnTo>
                  <a:pt x="946" y="1673"/>
                </a:lnTo>
                <a:lnTo>
                  <a:pt x="1039" y="1640"/>
                </a:lnTo>
                <a:lnTo>
                  <a:pt x="1028" y="1596"/>
                </a:lnTo>
                <a:lnTo>
                  <a:pt x="1011" y="1556"/>
                </a:lnTo>
                <a:lnTo>
                  <a:pt x="987" y="1518"/>
                </a:lnTo>
                <a:lnTo>
                  <a:pt x="957" y="1483"/>
                </a:lnTo>
                <a:lnTo>
                  <a:pt x="924" y="1457"/>
                </a:lnTo>
                <a:lnTo>
                  <a:pt x="887" y="1436"/>
                </a:lnTo>
                <a:lnTo>
                  <a:pt x="849" y="1420"/>
                </a:lnTo>
                <a:lnTo>
                  <a:pt x="807" y="1412"/>
                </a:lnTo>
                <a:lnTo>
                  <a:pt x="765" y="1410"/>
                </a:lnTo>
                <a:lnTo>
                  <a:pt x="763" y="1365"/>
                </a:lnTo>
                <a:lnTo>
                  <a:pt x="807" y="1366"/>
                </a:lnTo>
                <a:lnTo>
                  <a:pt x="849" y="1373"/>
                </a:lnTo>
                <a:lnTo>
                  <a:pt x="864" y="1333"/>
                </a:lnTo>
                <a:lnTo>
                  <a:pt x="871" y="1291"/>
                </a:lnTo>
                <a:lnTo>
                  <a:pt x="870" y="1250"/>
                </a:lnTo>
                <a:lnTo>
                  <a:pt x="861" y="1210"/>
                </a:lnTo>
                <a:lnTo>
                  <a:pt x="843" y="1171"/>
                </a:lnTo>
                <a:lnTo>
                  <a:pt x="819" y="1136"/>
                </a:lnTo>
                <a:lnTo>
                  <a:pt x="786" y="1109"/>
                </a:lnTo>
                <a:lnTo>
                  <a:pt x="803" y="1084"/>
                </a:lnTo>
                <a:lnTo>
                  <a:pt x="836" y="1112"/>
                </a:lnTo>
                <a:lnTo>
                  <a:pt x="863" y="1143"/>
                </a:lnTo>
                <a:lnTo>
                  <a:pt x="882" y="1180"/>
                </a:lnTo>
                <a:lnTo>
                  <a:pt x="896" y="1220"/>
                </a:lnTo>
                <a:lnTo>
                  <a:pt x="901" y="1260"/>
                </a:lnTo>
                <a:lnTo>
                  <a:pt x="901" y="1302"/>
                </a:lnTo>
                <a:lnTo>
                  <a:pt x="894" y="1342"/>
                </a:lnTo>
                <a:lnTo>
                  <a:pt x="878" y="1382"/>
                </a:lnTo>
                <a:lnTo>
                  <a:pt x="917" y="1400"/>
                </a:lnTo>
                <a:lnTo>
                  <a:pt x="953" y="1422"/>
                </a:lnTo>
                <a:lnTo>
                  <a:pt x="988" y="1450"/>
                </a:lnTo>
                <a:lnTo>
                  <a:pt x="1021" y="1488"/>
                </a:lnTo>
                <a:lnTo>
                  <a:pt x="1048" y="1528"/>
                </a:lnTo>
                <a:lnTo>
                  <a:pt x="1069" y="1574"/>
                </a:lnTo>
                <a:lnTo>
                  <a:pt x="1081" y="1623"/>
                </a:lnTo>
                <a:lnTo>
                  <a:pt x="1138" y="1591"/>
                </a:lnTo>
                <a:lnTo>
                  <a:pt x="1194" y="1556"/>
                </a:lnTo>
                <a:lnTo>
                  <a:pt x="1247" y="1515"/>
                </a:lnTo>
                <a:lnTo>
                  <a:pt x="1296" y="1469"/>
                </a:lnTo>
                <a:lnTo>
                  <a:pt x="1264" y="1424"/>
                </a:lnTo>
                <a:lnTo>
                  <a:pt x="1234" y="1380"/>
                </a:lnTo>
                <a:lnTo>
                  <a:pt x="1193" y="1393"/>
                </a:lnTo>
                <a:lnTo>
                  <a:pt x="1152" y="1396"/>
                </a:lnTo>
                <a:lnTo>
                  <a:pt x="1110" y="1391"/>
                </a:lnTo>
                <a:lnTo>
                  <a:pt x="1072" y="1380"/>
                </a:lnTo>
                <a:lnTo>
                  <a:pt x="1035" y="1361"/>
                </a:lnTo>
                <a:lnTo>
                  <a:pt x="1002" y="1337"/>
                </a:lnTo>
                <a:lnTo>
                  <a:pt x="974" y="1305"/>
                </a:lnTo>
                <a:lnTo>
                  <a:pt x="952" y="1267"/>
                </a:lnTo>
                <a:lnTo>
                  <a:pt x="978" y="1253"/>
                </a:lnTo>
                <a:lnTo>
                  <a:pt x="1000" y="1290"/>
                </a:lnTo>
                <a:lnTo>
                  <a:pt x="1028" y="1318"/>
                </a:lnTo>
                <a:lnTo>
                  <a:pt x="1062" y="1340"/>
                </a:lnTo>
                <a:lnTo>
                  <a:pt x="1098" y="1356"/>
                </a:lnTo>
                <a:lnTo>
                  <a:pt x="1137" y="1365"/>
                </a:lnTo>
                <a:lnTo>
                  <a:pt x="1175" y="1365"/>
                </a:lnTo>
                <a:lnTo>
                  <a:pt x="1215" y="1356"/>
                </a:lnTo>
                <a:lnTo>
                  <a:pt x="1147" y="1269"/>
                </a:lnTo>
                <a:lnTo>
                  <a:pt x="1079" y="1192"/>
                </a:lnTo>
                <a:lnTo>
                  <a:pt x="1014" y="1126"/>
                </a:lnTo>
                <a:lnTo>
                  <a:pt x="952" y="1070"/>
                </a:lnTo>
                <a:lnTo>
                  <a:pt x="894" y="1021"/>
                </a:lnTo>
                <a:lnTo>
                  <a:pt x="831" y="973"/>
                </a:lnTo>
                <a:lnTo>
                  <a:pt x="772" y="933"/>
                </a:lnTo>
                <a:lnTo>
                  <a:pt x="735" y="948"/>
                </a:lnTo>
                <a:lnTo>
                  <a:pt x="697" y="957"/>
                </a:lnTo>
                <a:lnTo>
                  <a:pt x="658" y="959"/>
                </a:lnTo>
                <a:lnTo>
                  <a:pt x="618" y="953"/>
                </a:lnTo>
                <a:lnTo>
                  <a:pt x="581" y="941"/>
                </a:lnTo>
                <a:lnTo>
                  <a:pt x="547" y="924"/>
                </a:lnTo>
                <a:lnTo>
                  <a:pt x="557" y="912"/>
                </a:lnTo>
                <a:lnTo>
                  <a:pt x="569" y="901"/>
                </a:lnTo>
                <a:lnTo>
                  <a:pt x="597" y="915"/>
                </a:lnTo>
                <a:lnTo>
                  <a:pt x="629" y="924"/>
                </a:lnTo>
                <a:lnTo>
                  <a:pt x="660" y="929"/>
                </a:lnTo>
                <a:lnTo>
                  <a:pt x="693" y="927"/>
                </a:lnTo>
                <a:lnTo>
                  <a:pt x="716" y="922"/>
                </a:lnTo>
                <a:lnTo>
                  <a:pt x="740" y="913"/>
                </a:lnTo>
                <a:lnTo>
                  <a:pt x="695" y="887"/>
                </a:lnTo>
                <a:lnTo>
                  <a:pt x="655" y="866"/>
                </a:lnTo>
                <a:lnTo>
                  <a:pt x="620" y="849"/>
                </a:lnTo>
                <a:lnTo>
                  <a:pt x="667" y="804"/>
                </a:lnTo>
                <a:lnTo>
                  <a:pt x="716" y="760"/>
                </a:lnTo>
                <a:lnTo>
                  <a:pt x="770" y="788"/>
                </a:lnTo>
                <a:lnTo>
                  <a:pt x="829" y="824"/>
                </a:lnTo>
                <a:lnTo>
                  <a:pt x="896" y="870"/>
                </a:lnTo>
                <a:lnTo>
                  <a:pt x="966" y="922"/>
                </a:lnTo>
                <a:lnTo>
                  <a:pt x="981" y="875"/>
                </a:lnTo>
                <a:lnTo>
                  <a:pt x="988" y="826"/>
                </a:lnTo>
                <a:lnTo>
                  <a:pt x="987" y="776"/>
                </a:lnTo>
                <a:lnTo>
                  <a:pt x="985" y="760"/>
                </a:lnTo>
                <a:lnTo>
                  <a:pt x="981" y="744"/>
                </a:lnTo>
                <a:lnTo>
                  <a:pt x="939" y="748"/>
                </a:lnTo>
                <a:lnTo>
                  <a:pt x="897" y="743"/>
                </a:lnTo>
                <a:lnTo>
                  <a:pt x="861" y="730"/>
                </a:lnTo>
                <a:lnTo>
                  <a:pt x="826" y="715"/>
                </a:lnTo>
                <a:lnTo>
                  <a:pt x="796" y="692"/>
                </a:lnTo>
                <a:lnTo>
                  <a:pt x="821" y="671"/>
                </a:lnTo>
                <a:lnTo>
                  <a:pt x="845" y="690"/>
                </a:lnTo>
                <a:lnTo>
                  <a:pt x="873" y="704"/>
                </a:lnTo>
                <a:lnTo>
                  <a:pt x="903" y="713"/>
                </a:lnTo>
                <a:lnTo>
                  <a:pt x="938" y="716"/>
                </a:lnTo>
                <a:lnTo>
                  <a:pt x="973" y="715"/>
                </a:lnTo>
                <a:lnTo>
                  <a:pt x="955" y="676"/>
                </a:lnTo>
                <a:lnTo>
                  <a:pt x="932" y="640"/>
                </a:lnTo>
                <a:lnTo>
                  <a:pt x="904" y="608"/>
                </a:lnTo>
                <a:lnTo>
                  <a:pt x="941" y="581"/>
                </a:lnTo>
                <a:lnTo>
                  <a:pt x="976" y="621"/>
                </a:lnTo>
                <a:lnTo>
                  <a:pt x="1002" y="668"/>
                </a:lnTo>
                <a:lnTo>
                  <a:pt x="1021" y="716"/>
                </a:lnTo>
                <a:lnTo>
                  <a:pt x="1032" y="770"/>
                </a:lnTo>
                <a:lnTo>
                  <a:pt x="1034" y="818"/>
                </a:lnTo>
                <a:lnTo>
                  <a:pt x="1030" y="863"/>
                </a:lnTo>
                <a:lnTo>
                  <a:pt x="1020" y="908"/>
                </a:lnTo>
                <a:lnTo>
                  <a:pt x="1002" y="950"/>
                </a:lnTo>
                <a:lnTo>
                  <a:pt x="1058" y="999"/>
                </a:lnTo>
                <a:lnTo>
                  <a:pt x="1114" y="1053"/>
                </a:lnTo>
                <a:lnTo>
                  <a:pt x="1172" y="1112"/>
                </a:lnTo>
                <a:lnTo>
                  <a:pt x="1187" y="1075"/>
                </a:lnTo>
                <a:lnTo>
                  <a:pt x="1196" y="1035"/>
                </a:lnTo>
                <a:lnTo>
                  <a:pt x="1200" y="994"/>
                </a:lnTo>
                <a:lnTo>
                  <a:pt x="1198" y="950"/>
                </a:lnTo>
                <a:lnTo>
                  <a:pt x="1189" y="908"/>
                </a:lnTo>
                <a:lnTo>
                  <a:pt x="1173" y="868"/>
                </a:lnTo>
                <a:lnTo>
                  <a:pt x="1152" y="831"/>
                </a:lnTo>
                <a:lnTo>
                  <a:pt x="1126" y="797"/>
                </a:lnTo>
                <a:lnTo>
                  <a:pt x="1159" y="765"/>
                </a:lnTo>
                <a:lnTo>
                  <a:pt x="1191" y="805"/>
                </a:lnTo>
                <a:lnTo>
                  <a:pt x="1215" y="849"/>
                </a:lnTo>
                <a:lnTo>
                  <a:pt x="1233" y="896"/>
                </a:lnTo>
                <a:lnTo>
                  <a:pt x="1241" y="945"/>
                </a:lnTo>
                <a:lnTo>
                  <a:pt x="1245" y="995"/>
                </a:lnTo>
                <a:lnTo>
                  <a:pt x="1240" y="1049"/>
                </a:lnTo>
                <a:lnTo>
                  <a:pt x="1226" y="1100"/>
                </a:lnTo>
                <a:lnTo>
                  <a:pt x="1203" y="1149"/>
                </a:lnTo>
                <a:lnTo>
                  <a:pt x="1269" y="1227"/>
                </a:lnTo>
                <a:lnTo>
                  <a:pt x="1336" y="1314"/>
                </a:lnTo>
                <a:lnTo>
                  <a:pt x="1402" y="1410"/>
                </a:lnTo>
                <a:lnTo>
                  <a:pt x="1467" y="1515"/>
                </a:lnTo>
                <a:lnTo>
                  <a:pt x="1530" y="1630"/>
                </a:lnTo>
                <a:lnTo>
                  <a:pt x="1591" y="1753"/>
                </a:lnTo>
                <a:lnTo>
                  <a:pt x="1648" y="1887"/>
                </a:lnTo>
                <a:lnTo>
                  <a:pt x="1690" y="1982"/>
                </a:lnTo>
                <a:lnTo>
                  <a:pt x="1734" y="2070"/>
                </a:lnTo>
                <a:lnTo>
                  <a:pt x="1784" y="2152"/>
                </a:lnTo>
                <a:lnTo>
                  <a:pt x="1837" y="2227"/>
                </a:lnTo>
                <a:lnTo>
                  <a:pt x="1917" y="2191"/>
                </a:lnTo>
                <a:lnTo>
                  <a:pt x="1997" y="2161"/>
                </a:lnTo>
                <a:lnTo>
                  <a:pt x="2074" y="2140"/>
                </a:lnTo>
                <a:lnTo>
                  <a:pt x="2146" y="2128"/>
                </a:lnTo>
                <a:lnTo>
                  <a:pt x="2216" y="2123"/>
                </a:lnTo>
                <a:lnTo>
                  <a:pt x="2280" y="2124"/>
                </a:lnTo>
                <a:lnTo>
                  <a:pt x="2341" y="2133"/>
                </a:lnTo>
                <a:lnTo>
                  <a:pt x="2399" y="2145"/>
                </a:lnTo>
                <a:lnTo>
                  <a:pt x="2451" y="2163"/>
                </a:lnTo>
                <a:lnTo>
                  <a:pt x="2430" y="2124"/>
                </a:lnTo>
                <a:lnTo>
                  <a:pt x="2416" y="2084"/>
                </a:lnTo>
                <a:lnTo>
                  <a:pt x="2411" y="2041"/>
                </a:lnTo>
                <a:lnTo>
                  <a:pt x="2411" y="1997"/>
                </a:lnTo>
                <a:lnTo>
                  <a:pt x="2422" y="1955"/>
                </a:lnTo>
                <a:lnTo>
                  <a:pt x="2439" y="1914"/>
                </a:lnTo>
                <a:lnTo>
                  <a:pt x="2465" y="1927"/>
                </a:lnTo>
                <a:lnTo>
                  <a:pt x="2448" y="1968"/>
                </a:lnTo>
                <a:lnTo>
                  <a:pt x="2441" y="2011"/>
                </a:lnTo>
                <a:lnTo>
                  <a:pt x="2441" y="2053"/>
                </a:lnTo>
                <a:lnTo>
                  <a:pt x="2451" y="2093"/>
                </a:lnTo>
                <a:lnTo>
                  <a:pt x="2469" y="2131"/>
                </a:lnTo>
                <a:lnTo>
                  <a:pt x="2493" y="2166"/>
                </a:lnTo>
                <a:lnTo>
                  <a:pt x="2525" y="2194"/>
                </a:lnTo>
                <a:lnTo>
                  <a:pt x="2563" y="2215"/>
                </a:lnTo>
                <a:lnTo>
                  <a:pt x="2596" y="2238"/>
                </a:lnTo>
                <a:lnTo>
                  <a:pt x="2640" y="2269"/>
                </a:lnTo>
                <a:lnTo>
                  <a:pt x="2631" y="2158"/>
                </a:lnTo>
                <a:lnTo>
                  <a:pt x="2619" y="2055"/>
                </a:lnTo>
                <a:lnTo>
                  <a:pt x="2605" y="1962"/>
                </a:lnTo>
                <a:lnTo>
                  <a:pt x="2589" y="1877"/>
                </a:lnTo>
                <a:lnTo>
                  <a:pt x="2513" y="1872"/>
                </a:lnTo>
                <a:lnTo>
                  <a:pt x="2434" y="1863"/>
                </a:lnTo>
                <a:lnTo>
                  <a:pt x="2357" y="1847"/>
                </a:lnTo>
                <a:lnTo>
                  <a:pt x="2313" y="1882"/>
                </a:lnTo>
                <a:lnTo>
                  <a:pt x="2266" y="1908"/>
                </a:lnTo>
                <a:lnTo>
                  <a:pt x="2216" y="1926"/>
                </a:lnTo>
                <a:lnTo>
                  <a:pt x="2162" y="1933"/>
                </a:lnTo>
                <a:lnTo>
                  <a:pt x="2113" y="1933"/>
                </a:lnTo>
                <a:lnTo>
                  <a:pt x="2066" y="1924"/>
                </a:lnTo>
                <a:lnTo>
                  <a:pt x="2034" y="1954"/>
                </a:lnTo>
                <a:lnTo>
                  <a:pt x="1997" y="1978"/>
                </a:lnTo>
                <a:lnTo>
                  <a:pt x="1959" y="1994"/>
                </a:lnTo>
                <a:lnTo>
                  <a:pt x="1917" y="2002"/>
                </a:lnTo>
                <a:lnTo>
                  <a:pt x="1875" y="2002"/>
                </a:lnTo>
                <a:lnTo>
                  <a:pt x="1835" y="1995"/>
                </a:lnTo>
                <a:lnTo>
                  <a:pt x="1795" y="1980"/>
                </a:lnTo>
                <a:lnTo>
                  <a:pt x="1756" y="1955"/>
                </a:lnTo>
                <a:lnTo>
                  <a:pt x="1776" y="1931"/>
                </a:lnTo>
                <a:lnTo>
                  <a:pt x="1811" y="1954"/>
                </a:lnTo>
                <a:lnTo>
                  <a:pt x="1849" y="1966"/>
                </a:lnTo>
                <a:lnTo>
                  <a:pt x="1889" y="1971"/>
                </a:lnTo>
                <a:lnTo>
                  <a:pt x="1928" y="1969"/>
                </a:lnTo>
                <a:lnTo>
                  <a:pt x="1966" y="1959"/>
                </a:lnTo>
                <a:lnTo>
                  <a:pt x="2003" y="1940"/>
                </a:lnTo>
                <a:lnTo>
                  <a:pt x="2034" y="1914"/>
                </a:lnTo>
                <a:lnTo>
                  <a:pt x="1999" y="1898"/>
                </a:lnTo>
                <a:lnTo>
                  <a:pt x="1966" y="1879"/>
                </a:lnTo>
                <a:lnTo>
                  <a:pt x="1935" y="1853"/>
                </a:lnTo>
                <a:lnTo>
                  <a:pt x="1964" y="1819"/>
                </a:lnTo>
                <a:lnTo>
                  <a:pt x="1999" y="1846"/>
                </a:lnTo>
                <a:lnTo>
                  <a:pt x="2036" y="1867"/>
                </a:lnTo>
                <a:lnTo>
                  <a:pt x="2074" y="1880"/>
                </a:lnTo>
                <a:lnTo>
                  <a:pt x="2116" y="1887"/>
                </a:lnTo>
                <a:lnTo>
                  <a:pt x="2158" y="1887"/>
                </a:lnTo>
                <a:lnTo>
                  <a:pt x="2198" y="1882"/>
                </a:lnTo>
                <a:lnTo>
                  <a:pt x="2235" y="1870"/>
                </a:lnTo>
                <a:lnTo>
                  <a:pt x="2270" y="1854"/>
                </a:lnTo>
                <a:lnTo>
                  <a:pt x="2303" y="1832"/>
                </a:lnTo>
                <a:lnTo>
                  <a:pt x="2205" y="1800"/>
                </a:lnTo>
                <a:lnTo>
                  <a:pt x="2107" y="1758"/>
                </a:lnTo>
                <a:lnTo>
                  <a:pt x="2010" y="1710"/>
                </a:lnTo>
                <a:lnTo>
                  <a:pt x="1914" y="1650"/>
                </a:lnTo>
                <a:lnTo>
                  <a:pt x="1912" y="1650"/>
                </a:lnTo>
                <a:lnTo>
                  <a:pt x="1875" y="1675"/>
                </a:lnTo>
                <a:lnTo>
                  <a:pt x="1837" y="1692"/>
                </a:lnTo>
                <a:lnTo>
                  <a:pt x="1795" y="1701"/>
                </a:lnTo>
                <a:lnTo>
                  <a:pt x="1753" y="1701"/>
                </a:lnTo>
                <a:lnTo>
                  <a:pt x="1711" y="1694"/>
                </a:lnTo>
                <a:lnTo>
                  <a:pt x="1671" y="1678"/>
                </a:lnTo>
                <a:lnTo>
                  <a:pt x="1633" y="1654"/>
                </a:lnTo>
                <a:lnTo>
                  <a:pt x="1650" y="1630"/>
                </a:lnTo>
                <a:lnTo>
                  <a:pt x="1688" y="1652"/>
                </a:lnTo>
                <a:lnTo>
                  <a:pt x="1729" y="1666"/>
                </a:lnTo>
                <a:lnTo>
                  <a:pt x="1769" y="1671"/>
                </a:lnTo>
                <a:lnTo>
                  <a:pt x="1811" y="1666"/>
                </a:lnTo>
                <a:lnTo>
                  <a:pt x="1849" y="1654"/>
                </a:lnTo>
                <a:lnTo>
                  <a:pt x="1886" y="1633"/>
                </a:lnTo>
                <a:lnTo>
                  <a:pt x="1828" y="1591"/>
                </a:lnTo>
                <a:lnTo>
                  <a:pt x="1776" y="1551"/>
                </a:lnTo>
                <a:lnTo>
                  <a:pt x="1729" y="1511"/>
                </a:lnTo>
                <a:lnTo>
                  <a:pt x="1687" y="1474"/>
                </a:lnTo>
                <a:lnTo>
                  <a:pt x="1652" y="1441"/>
                </a:lnTo>
                <a:lnTo>
                  <a:pt x="1622" y="1413"/>
                </a:lnTo>
                <a:lnTo>
                  <a:pt x="1599" y="1389"/>
                </a:lnTo>
                <a:lnTo>
                  <a:pt x="1559" y="1391"/>
                </a:lnTo>
                <a:lnTo>
                  <a:pt x="1519" y="1386"/>
                </a:lnTo>
                <a:lnTo>
                  <a:pt x="1481" y="1375"/>
                </a:lnTo>
                <a:lnTo>
                  <a:pt x="1446" y="1356"/>
                </a:lnTo>
                <a:lnTo>
                  <a:pt x="1414" y="1332"/>
                </a:lnTo>
                <a:lnTo>
                  <a:pt x="1386" y="1300"/>
                </a:lnTo>
                <a:lnTo>
                  <a:pt x="1364" y="1264"/>
                </a:lnTo>
                <a:lnTo>
                  <a:pt x="1390" y="1250"/>
                </a:lnTo>
                <a:lnTo>
                  <a:pt x="1411" y="1283"/>
                </a:lnTo>
                <a:lnTo>
                  <a:pt x="1437" y="1311"/>
                </a:lnTo>
                <a:lnTo>
                  <a:pt x="1468" y="1333"/>
                </a:lnTo>
                <a:lnTo>
                  <a:pt x="1502" y="1349"/>
                </a:lnTo>
                <a:lnTo>
                  <a:pt x="1536" y="1359"/>
                </a:lnTo>
                <a:lnTo>
                  <a:pt x="1573" y="1361"/>
                </a:lnTo>
                <a:lnTo>
                  <a:pt x="1573" y="1359"/>
                </a:lnTo>
                <a:lnTo>
                  <a:pt x="1640" y="1298"/>
                </a:lnTo>
                <a:lnTo>
                  <a:pt x="1643" y="1302"/>
                </a:lnTo>
                <a:lnTo>
                  <a:pt x="1652" y="1312"/>
                </a:lnTo>
                <a:lnTo>
                  <a:pt x="1666" y="1328"/>
                </a:lnTo>
                <a:lnTo>
                  <a:pt x="1685" y="1349"/>
                </a:lnTo>
                <a:lnTo>
                  <a:pt x="1709" y="1372"/>
                </a:lnTo>
                <a:lnTo>
                  <a:pt x="1739" y="1400"/>
                </a:lnTo>
                <a:lnTo>
                  <a:pt x="1774" y="1429"/>
                </a:lnTo>
                <a:lnTo>
                  <a:pt x="1812" y="1462"/>
                </a:lnTo>
                <a:lnTo>
                  <a:pt x="1854" y="1495"/>
                </a:lnTo>
                <a:lnTo>
                  <a:pt x="1856" y="1459"/>
                </a:lnTo>
                <a:lnTo>
                  <a:pt x="1853" y="1422"/>
                </a:lnTo>
                <a:lnTo>
                  <a:pt x="1842" y="1387"/>
                </a:lnTo>
                <a:lnTo>
                  <a:pt x="1826" y="1354"/>
                </a:lnTo>
                <a:lnTo>
                  <a:pt x="1805" y="1326"/>
                </a:lnTo>
                <a:lnTo>
                  <a:pt x="1777" y="1300"/>
                </a:lnTo>
                <a:lnTo>
                  <a:pt x="1746" y="1279"/>
                </a:lnTo>
                <a:lnTo>
                  <a:pt x="1760" y="1251"/>
                </a:lnTo>
                <a:lnTo>
                  <a:pt x="1798" y="1276"/>
                </a:lnTo>
                <a:lnTo>
                  <a:pt x="1830" y="1307"/>
                </a:lnTo>
                <a:lnTo>
                  <a:pt x="1854" y="1344"/>
                </a:lnTo>
                <a:lnTo>
                  <a:pt x="1873" y="1384"/>
                </a:lnTo>
                <a:lnTo>
                  <a:pt x="1884" y="1426"/>
                </a:lnTo>
                <a:lnTo>
                  <a:pt x="1886" y="1471"/>
                </a:lnTo>
                <a:lnTo>
                  <a:pt x="1880" y="1515"/>
                </a:lnTo>
                <a:lnTo>
                  <a:pt x="1942" y="1558"/>
                </a:lnTo>
                <a:lnTo>
                  <a:pt x="2008" y="1600"/>
                </a:lnTo>
                <a:lnTo>
                  <a:pt x="2080" y="1642"/>
                </a:lnTo>
                <a:lnTo>
                  <a:pt x="2156" y="1678"/>
                </a:lnTo>
                <a:lnTo>
                  <a:pt x="2237" y="1713"/>
                </a:lnTo>
                <a:lnTo>
                  <a:pt x="2322" y="1741"/>
                </a:lnTo>
                <a:lnTo>
                  <a:pt x="2413" y="1764"/>
                </a:lnTo>
                <a:lnTo>
                  <a:pt x="2382" y="1732"/>
                </a:lnTo>
                <a:lnTo>
                  <a:pt x="2357" y="1697"/>
                </a:lnTo>
                <a:lnTo>
                  <a:pt x="2338" y="1656"/>
                </a:lnTo>
                <a:lnTo>
                  <a:pt x="2329" y="1610"/>
                </a:lnTo>
                <a:lnTo>
                  <a:pt x="2327" y="1563"/>
                </a:lnTo>
                <a:lnTo>
                  <a:pt x="2357" y="1567"/>
                </a:lnTo>
                <a:lnTo>
                  <a:pt x="2359" y="1609"/>
                </a:lnTo>
                <a:lnTo>
                  <a:pt x="2368" y="1649"/>
                </a:lnTo>
                <a:lnTo>
                  <a:pt x="2385" y="1687"/>
                </a:lnTo>
                <a:lnTo>
                  <a:pt x="2410" y="1718"/>
                </a:lnTo>
                <a:lnTo>
                  <a:pt x="2439" y="1746"/>
                </a:lnTo>
                <a:lnTo>
                  <a:pt x="2474" y="1767"/>
                </a:lnTo>
                <a:lnTo>
                  <a:pt x="2513" y="1779"/>
                </a:lnTo>
                <a:lnTo>
                  <a:pt x="2540" y="1783"/>
                </a:lnTo>
                <a:lnTo>
                  <a:pt x="2568" y="1785"/>
                </a:lnTo>
                <a:lnTo>
                  <a:pt x="2568" y="1779"/>
                </a:lnTo>
                <a:lnTo>
                  <a:pt x="2565" y="1772"/>
                </a:lnTo>
                <a:lnTo>
                  <a:pt x="2533" y="1708"/>
                </a:lnTo>
                <a:lnTo>
                  <a:pt x="2499" y="1650"/>
                </a:lnTo>
                <a:lnTo>
                  <a:pt x="2460" y="1600"/>
                </a:lnTo>
                <a:lnTo>
                  <a:pt x="2420" y="1555"/>
                </a:lnTo>
                <a:lnTo>
                  <a:pt x="2376" y="1513"/>
                </a:lnTo>
                <a:lnTo>
                  <a:pt x="2334" y="1478"/>
                </a:lnTo>
                <a:lnTo>
                  <a:pt x="2293" y="1497"/>
                </a:lnTo>
                <a:lnTo>
                  <a:pt x="2249" y="1509"/>
                </a:lnTo>
                <a:lnTo>
                  <a:pt x="2203" y="1516"/>
                </a:lnTo>
                <a:lnTo>
                  <a:pt x="2155" y="1516"/>
                </a:lnTo>
                <a:lnTo>
                  <a:pt x="2107" y="1508"/>
                </a:lnTo>
                <a:lnTo>
                  <a:pt x="2060" y="1490"/>
                </a:lnTo>
                <a:lnTo>
                  <a:pt x="2018" y="1467"/>
                </a:lnTo>
                <a:lnTo>
                  <a:pt x="1978" y="1436"/>
                </a:lnTo>
                <a:lnTo>
                  <a:pt x="2008" y="1401"/>
                </a:lnTo>
                <a:lnTo>
                  <a:pt x="2041" y="1427"/>
                </a:lnTo>
                <a:lnTo>
                  <a:pt x="2078" y="1448"/>
                </a:lnTo>
                <a:lnTo>
                  <a:pt x="2118" y="1462"/>
                </a:lnTo>
                <a:lnTo>
                  <a:pt x="2160" y="1469"/>
                </a:lnTo>
                <a:lnTo>
                  <a:pt x="2202" y="1471"/>
                </a:lnTo>
                <a:lnTo>
                  <a:pt x="2249" y="1462"/>
                </a:lnTo>
                <a:lnTo>
                  <a:pt x="2293" y="1448"/>
                </a:lnTo>
                <a:lnTo>
                  <a:pt x="2240" y="1415"/>
                </a:lnTo>
                <a:lnTo>
                  <a:pt x="2191" y="1389"/>
                </a:lnTo>
                <a:lnTo>
                  <a:pt x="2148" y="1370"/>
                </a:lnTo>
                <a:lnTo>
                  <a:pt x="2113" y="1356"/>
                </a:lnTo>
                <a:lnTo>
                  <a:pt x="2024" y="1330"/>
                </a:lnTo>
                <a:lnTo>
                  <a:pt x="1940" y="1300"/>
                </a:lnTo>
                <a:lnTo>
                  <a:pt x="1861" y="1265"/>
                </a:lnTo>
                <a:lnTo>
                  <a:pt x="1786" y="1229"/>
                </a:lnTo>
                <a:lnTo>
                  <a:pt x="1718" y="1189"/>
                </a:lnTo>
                <a:lnTo>
                  <a:pt x="1653" y="1147"/>
                </a:lnTo>
                <a:lnTo>
                  <a:pt x="1594" y="1103"/>
                </a:lnTo>
                <a:lnTo>
                  <a:pt x="1556" y="1117"/>
                </a:lnTo>
                <a:lnTo>
                  <a:pt x="1517" y="1122"/>
                </a:lnTo>
                <a:lnTo>
                  <a:pt x="1479" y="1122"/>
                </a:lnTo>
                <a:lnTo>
                  <a:pt x="1440" y="1115"/>
                </a:lnTo>
                <a:lnTo>
                  <a:pt x="1404" y="1102"/>
                </a:lnTo>
                <a:lnTo>
                  <a:pt x="1369" y="1081"/>
                </a:lnTo>
                <a:lnTo>
                  <a:pt x="1339" y="1054"/>
                </a:lnTo>
                <a:lnTo>
                  <a:pt x="1313" y="1021"/>
                </a:lnTo>
                <a:lnTo>
                  <a:pt x="1337" y="1004"/>
                </a:lnTo>
                <a:lnTo>
                  <a:pt x="1362" y="1035"/>
                </a:lnTo>
                <a:lnTo>
                  <a:pt x="1392" y="1060"/>
                </a:lnTo>
                <a:lnTo>
                  <a:pt x="1423" y="1077"/>
                </a:lnTo>
                <a:lnTo>
                  <a:pt x="1458" y="1088"/>
                </a:lnTo>
                <a:lnTo>
                  <a:pt x="1495" y="1093"/>
                </a:lnTo>
                <a:lnTo>
                  <a:pt x="1531" y="1091"/>
                </a:lnTo>
                <a:lnTo>
                  <a:pt x="1566" y="1081"/>
                </a:lnTo>
                <a:lnTo>
                  <a:pt x="1502" y="1025"/>
                </a:lnTo>
                <a:lnTo>
                  <a:pt x="1442" y="967"/>
                </a:lnTo>
                <a:lnTo>
                  <a:pt x="1390" y="912"/>
                </a:lnTo>
                <a:lnTo>
                  <a:pt x="1344" y="856"/>
                </a:lnTo>
                <a:lnTo>
                  <a:pt x="1296" y="791"/>
                </a:lnTo>
                <a:lnTo>
                  <a:pt x="1252" y="727"/>
                </a:lnTo>
                <a:lnTo>
                  <a:pt x="1215" y="666"/>
                </a:lnTo>
                <a:lnTo>
                  <a:pt x="1184" y="608"/>
                </a:lnTo>
                <a:lnTo>
                  <a:pt x="1151" y="608"/>
                </a:lnTo>
                <a:lnTo>
                  <a:pt x="1119" y="603"/>
                </a:lnTo>
                <a:lnTo>
                  <a:pt x="1086" y="594"/>
                </a:lnTo>
                <a:lnTo>
                  <a:pt x="1056" y="581"/>
                </a:lnTo>
                <a:lnTo>
                  <a:pt x="1028" y="561"/>
                </a:lnTo>
                <a:lnTo>
                  <a:pt x="1004" y="539"/>
                </a:lnTo>
                <a:lnTo>
                  <a:pt x="1016" y="530"/>
                </a:lnTo>
                <a:lnTo>
                  <a:pt x="1030" y="521"/>
                </a:lnTo>
                <a:lnTo>
                  <a:pt x="1058" y="544"/>
                </a:lnTo>
                <a:lnTo>
                  <a:pt x="1090" y="561"/>
                </a:lnTo>
                <a:lnTo>
                  <a:pt x="1124" y="574"/>
                </a:lnTo>
                <a:lnTo>
                  <a:pt x="1147" y="577"/>
                </a:lnTo>
                <a:lnTo>
                  <a:pt x="1168" y="577"/>
                </a:lnTo>
                <a:lnTo>
                  <a:pt x="1149" y="537"/>
                </a:lnTo>
                <a:lnTo>
                  <a:pt x="1133" y="499"/>
                </a:lnTo>
                <a:lnTo>
                  <a:pt x="1119" y="466"/>
                </a:lnTo>
                <a:lnTo>
                  <a:pt x="1172" y="434"/>
                </a:lnTo>
                <a:lnTo>
                  <a:pt x="1224" y="405"/>
                </a:lnTo>
                <a:lnTo>
                  <a:pt x="1238" y="439"/>
                </a:lnTo>
                <a:lnTo>
                  <a:pt x="1255" y="478"/>
                </a:lnTo>
                <a:lnTo>
                  <a:pt x="1276" y="521"/>
                </a:lnTo>
                <a:lnTo>
                  <a:pt x="1301" y="570"/>
                </a:lnTo>
                <a:lnTo>
                  <a:pt x="1329" y="621"/>
                </a:lnTo>
                <a:lnTo>
                  <a:pt x="1358" y="586"/>
                </a:lnTo>
                <a:lnTo>
                  <a:pt x="1381" y="547"/>
                </a:lnTo>
                <a:lnTo>
                  <a:pt x="1397" y="504"/>
                </a:lnTo>
                <a:lnTo>
                  <a:pt x="1404" y="478"/>
                </a:lnTo>
                <a:lnTo>
                  <a:pt x="1407" y="450"/>
                </a:lnTo>
                <a:lnTo>
                  <a:pt x="1371" y="441"/>
                </a:lnTo>
                <a:lnTo>
                  <a:pt x="1337" y="425"/>
                </a:lnTo>
                <a:lnTo>
                  <a:pt x="1306" y="403"/>
                </a:lnTo>
                <a:lnTo>
                  <a:pt x="1278" y="377"/>
                </a:lnTo>
                <a:lnTo>
                  <a:pt x="1306" y="363"/>
                </a:lnTo>
                <a:lnTo>
                  <a:pt x="1327" y="382"/>
                </a:lnTo>
                <a:lnTo>
                  <a:pt x="1351" y="398"/>
                </a:lnTo>
                <a:lnTo>
                  <a:pt x="1379" y="412"/>
                </a:lnTo>
                <a:lnTo>
                  <a:pt x="1409" y="420"/>
                </a:lnTo>
                <a:lnTo>
                  <a:pt x="1404" y="370"/>
                </a:lnTo>
                <a:lnTo>
                  <a:pt x="1390" y="321"/>
                </a:lnTo>
                <a:lnTo>
                  <a:pt x="1409" y="310"/>
                </a:lnTo>
                <a:lnTo>
                  <a:pt x="1430" y="302"/>
                </a:lnTo>
                <a:lnTo>
                  <a:pt x="1446" y="354"/>
                </a:lnTo>
                <a:lnTo>
                  <a:pt x="1453" y="408"/>
                </a:lnTo>
                <a:lnTo>
                  <a:pt x="1451" y="462"/>
                </a:lnTo>
                <a:lnTo>
                  <a:pt x="1440" y="516"/>
                </a:lnTo>
                <a:lnTo>
                  <a:pt x="1426" y="556"/>
                </a:lnTo>
                <a:lnTo>
                  <a:pt x="1406" y="594"/>
                </a:lnTo>
                <a:lnTo>
                  <a:pt x="1381" y="629"/>
                </a:lnTo>
                <a:lnTo>
                  <a:pt x="1353" y="661"/>
                </a:lnTo>
                <a:lnTo>
                  <a:pt x="1393" y="720"/>
                </a:lnTo>
                <a:lnTo>
                  <a:pt x="1440" y="781"/>
                </a:lnTo>
                <a:lnTo>
                  <a:pt x="1495" y="847"/>
                </a:lnTo>
                <a:lnTo>
                  <a:pt x="1556" y="910"/>
                </a:lnTo>
                <a:lnTo>
                  <a:pt x="1578" y="872"/>
                </a:lnTo>
                <a:lnTo>
                  <a:pt x="1596" y="833"/>
                </a:lnTo>
                <a:lnTo>
                  <a:pt x="1564" y="804"/>
                </a:lnTo>
                <a:lnTo>
                  <a:pt x="1540" y="769"/>
                </a:lnTo>
                <a:lnTo>
                  <a:pt x="1521" y="730"/>
                </a:lnTo>
                <a:lnTo>
                  <a:pt x="1509" y="690"/>
                </a:lnTo>
                <a:lnTo>
                  <a:pt x="1505" y="647"/>
                </a:lnTo>
                <a:lnTo>
                  <a:pt x="1509" y="603"/>
                </a:lnTo>
                <a:lnTo>
                  <a:pt x="1521" y="560"/>
                </a:lnTo>
                <a:lnTo>
                  <a:pt x="1549" y="572"/>
                </a:lnTo>
                <a:lnTo>
                  <a:pt x="1536" y="614"/>
                </a:lnTo>
                <a:lnTo>
                  <a:pt x="1535" y="657"/>
                </a:lnTo>
                <a:lnTo>
                  <a:pt x="1540" y="697"/>
                </a:lnTo>
                <a:lnTo>
                  <a:pt x="1556" y="737"/>
                </a:lnTo>
                <a:lnTo>
                  <a:pt x="1577" y="772"/>
                </a:lnTo>
                <a:lnTo>
                  <a:pt x="1606" y="802"/>
                </a:lnTo>
                <a:lnTo>
                  <a:pt x="1620" y="739"/>
                </a:lnTo>
                <a:lnTo>
                  <a:pt x="1627" y="676"/>
                </a:lnTo>
                <a:lnTo>
                  <a:pt x="1627" y="614"/>
                </a:lnTo>
                <a:lnTo>
                  <a:pt x="1620" y="551"/>
                </a:lnTo>
                <a:lnTo>
                  <a:pt x="1610" y="492"/>
                </a:lnTo>
                <a:lnTo>
                  <a:pt x="1596" y="434"/>
                </a:lnTo>
                <a:lnTo>
                  <a:pt x="1580" y="382"/>
                </a:lnTo>
                <a:lnTo>
                  <a:pt x="1563" y="333"/>
                </a:lnTo>
                <a:lnTo>
                  <a:pt x="1547" y="293"/>
                </a:lnTo>
                <a:lnTo>
                  <a:pt x="1531" y="258"/>
                </a:lnTo>
                <a:lnTo>
                  <a:pt x="1615" y="225"/>
                </a:lnTo>
                <a:lnTo>
                  <a:pt x="1633" y="265"/>
                </a:lnTo>
                <a:lnTo>
                  <a:pt x="1652" y="312"/>
                </a:lnTo>
                <a:lnTo>
                  <a:pt x="1671" y="366"/>
                </a:lnTo>
                <a:lnTo>
                  <a:pt x="1688" y="427"/>
                </a:lnTo>
                <a:lnTo>
                  <a:pt x="1702" y="492"/>
                </a:lnTo>
                <a:lnTo>
                  <a:pt x="1732" y="455"/>
                </a:lnTo>
                <a:lnTo>
                  <a:pt x="1755" y="413"/>
                </a:lnTo>
                <a:lnTo>
                  <a:pt x="1770" y="366"/>
                </a:lnTo>
                <a:lnTo>
                  <a:pt x="1777" y="317"/>
                </a:lnTo>
                <a:lnTo>
                  <a:pt x="1776" y="269"/>
                </a:lnTo>
                <a:lnTo>
                  <a:pt x="1767" y="223"/>
                </a:lnTo>
                <a:lnTo>
                  <a:pt x="1750" y="178"/>
                </a:lnTo>
                <a:lnTo>
                  <a:pt x="1770" y="171"/>
                </a:lnTo>
                <a:lnTo>
                  <a:pt x="1793" y="164"/>
                </a:lnTo>
                <a:lnTo>
                  <a:pt x="1811" y="215"/>
                </a:lnTo>
                <a:lnTo>
                  <a:pt x="1821" y="269"/>
                </a:lnTo>
                <a:lnTo>
                  <a:pt x="1821" y="323"/>
                </a:lnTo>
                <a:lnTo>
                  <a:pt x="1814" y="378"/>
                </a:lnTo>
                <a:lnTo>
                  <a:pt x="1798" y="427"/>
                </a:lnTo>
                <a:lnTo>
                  <a:pt x="1776" y="471"/>
                </a:lnTo>
                <a:lnTo>
                  <a:pt x="1746" y="513"/>
                </a:lnTo>
                <a:lnTo>
                  <a:pt x="1711" y="547"/>
                </a:lnTo>
                <a:lnTo>
                  <a:pt x="1716" y="607"/>
                </a:lnTo>
                <a:lnTo>
                  <a:pt x="1718" y="668"/>
                </a:lnTo>
                <a:lnTo>
                  <a:pt x="1715" y="730"/>
                </a:lnTo>
                <a:lnTo>
                  <a:pt x="1702" y="791"/>
                </a:lnTo>
                <a:lnTo>
                  <a:pt x="1685" y="852"/>
                </a:lnTo>
                <a:lnTo>
                  <a:pt x="1657" y="913"/>
                </a:lnTo>
                <a:lnTo>
                  <a:pt x="1622" y="971"/>
                </a:lnTo>
                <a:lnTo>
                  <a:pt x="1701" y="1032"/>
                </a:lnTo>
                <a:lnTo>
                  <a:pt x="1781" y="1086"/>
                </a:lnTo>
                <a:lnTo>
                  <a:pt x="1868" y="1135"/>
                </a:lnTo>
                <a:lnTo>
                  <a:pt x="1957" y="1176"/>
                </a:lnTo>
                <a:lnTo>
                  <a:pt x="2052" y="1211"/>
                </a:lnTo>
                <a:lnTo>
                  <a:pt x="2151" y="1241"/>
                </a:lnTo>
                <a:lnTo>
                  <a:pt x="2252" y="1264"/>
                </a:lnTo>
                <a:lnTo>
                  <a:pt x="2200" y="1192"/>
                </a:lnTo>
                <a:lnTo>
                  <a:pt x="2151" y="1121"/>
                </a:lnTo>
                <a:lnTo>
                  <a:pt x="2109" y="1048"/>
                </a:lnTo>
                <a:lnTo>
                  <a:pt x="2053" y="1053"/>
                </a:lnTo>
                <a:lnTo>
                  <a:pt x="1996" y="1049"/>
                </a:lnTo>
                <a:lnTo>
                  <a:pt x="1940" y="1034"/>
                </a:lnTo>
                <a:lnTo>
                  <a:pt x="1894" y="1011"/>
                </a:lnTo>
                <a:lnTo>
                  <a:pt x="1854" y="983"/>
                </a:lnTo>
                <a:lnTo>
                  <a:pt x="1818" y="948"/>
                </a:lnTo>
                <a:lnTo>
                  <a:pt x="1788" y="910"/>
                </a:lnTo>
                <a:lnTo>
                  <a:pt x="1763" y="865"/>
                </a:lnTo>
                <a:lnTo>
                  <a:pt x="1805" y="845"/>
                </a:lnTo>
                <a:lnTo>
                  <a:pt x="1828" y="887"/>
                </a:lnTo>
                <a:lnTo>
                  <a:pt x="1856" y="922"/>
                </a:lnTo>
                <a:lnTo>
                  <a:pt x="1889" y="953"/>
                </a:lnTo>
                <a:lnTo>
                  <a:pt x="1905" y="913"/>
                </a:lnTo>
                <a:lnTo>
                  <a:pt x="1910" y="872"/>
                </a:lnTo>
                <a:lnTo>
                  <a:pt x="1908" y="830"/>
                </a:lnTo>
                <a:lnTo>
                  <a:pt x="1900" y="790"/>
                </a:lnTo>
                <a:lnTo>
                  <a:pt x="1882" y="753"/>
                </a:lnTo>
                <a:lnTo>
                  <a:pt x="1858" y="718"/>
                </a:lnTo>
                <a:lnTo>
                  <a:pt x="1825" y="690"/>
                </a:lnTo>
                <a:lnTo>
                  <a:pt x="1842" y="666"/>
                </a:lnTo>
                <a:lnTo>
                  <a:pt x="1875" y="694"/>
                </a:lnTo>
                <a:lnTo>
                  <a:pt x="1903" y="727"/>
                </a:lnTo>
                <a:lnTo>
                  <a:pt x="1922" y="763"/>
                </a:lnTo>
                <a:lnTo>
                  <a:pt x="1936" y="804"/>
                </a:lnTo>
                <a:lnTo>
                  <a:pt x="1942" y="845"/>
                </a:lnTo>
                <a:lnTo>
                  <a:pt x="1940" y="887"/>
                </a:lnTo>
                <a:lnTo>
                  <a:pt x="1931" y="929"/>
                </a:lnTo>
                <a:lnTo>
                  <a:pt x="1915" y="969"/>
                </a:lnTo>
                <a:lnTo>
                  <a:pt x="1935" y="981"/>
                </a:lnTo>
                <a:lnTo>
                  <a:pt x="1956" y="990"/>
                </a:lnTo>
                <a:lnTo>
                  <a:pt x="1999" y="1002"/>
                </a:lnTo>
                <a:lnTo>
                  <a:pt x="2043" y="1007"/>
                </a:lnTo>
                <a:lnTo>
                  <a:pt x="2086" y="1004"/>
                </a:lnTo>
                <a:lnTo>
                  <a:pt x="2041" y="901"/>
                </a:lnTo>
                <a:lnTo>
                  <a:pt x="2003" y="797"/>
                </a:lnTo>
                <a:lnTo>
                  <a:pt x="1973" y="694"/>
                </a:lnTo>
                <a:lnTo>
                  <a:pt x="1950" y="594"/>
                </a:lnTo>
                <a:lnTo>
                  <a:pt x="1933" y="499"/>
                </a:lnTo>
                <a:lnTo>
                  <a:pt x="1921" y="408"/>
                </a:lnTo>
                <a:lnTo>
                  <a:pt x="1912" y="326"/>
                </a:lnTo>
                <a:lnTo>
                  <a:pt x="1907" y="251"/>
                </a:lnTo>
                <a:lnTo>
                  <a:pt x="1905" y="185"/>
                </a:lnTo>
                <a:lnTo>
                  <a:pt x="1905" y="131"/>
                </a:lnTo>
                <a:lnTo>
                  <a:pt x="1966" y="114"/>
                </a:lnTo>
                <a:lnTo>
                  <a:pt x="2027" y="100"/>
                </a:lnTo>
                <a:lnTo>
                  <a:pt x="2027" y="227"/>
                </a:lnTo>
                <a:lnTo>
                  <a:pt x="2031" y="286"/>
                </a:lnTo>
                <a:lnTo>
                  <a:pt x="2036" y="351"/>
                </a:lnTo>
                <a:lnTo>
                  <a:pt x="2076" y="324"/>
                </a:lnTo>
                <a:lnTo>
                  <a:pt x="2109" y="293"/>
                </a:lnTo>
                <a:lnTo>
                  <a:pt x="2139" y="255"/>
                </a:lnTo>
                <a:lnTo>
                  <a:pt x="2162" y="211"/>
                </a:lnTo>
                <a:lnTo>
                  <a:pt x="2176" y="164"/>
                </a:lnTo>
                <a:lnTo>
                  <a:pt x="2181" y="115"/>
                </a:lnTo>
                <a:lnTo>
                  <a:pt x="2179" y="66"/>
                </a:lnTo>
                <a:lnTo>
                  <a:pt x="2200" y="61"/>
                </a:lnTo>
                <a:lnTo>
                  <a:pt x="2223" y="58"/>
                </a:lnTo>
                <a:lnTo>
                  <a:pt x="2226" y="115"/>
                </a:lnTo>
                <a:lnTo>
                  <a:pt x="2219" y="173"/>
                </a:lnTo>
                <a:lnTo>
                  <a:pt x="2202" y="227"/>
                </a:lnTo>
                <a:lnTo>
                  <a:pt x="2176" y="279"/>
                </a:lnTo>
                <a:lnTo>
                  <a:pt x="2148" y="317"/>
                </a:lnTo>
                <a:lnTo>
                  <a:pt x="2116" y="349"/>
                </a:lnTo>
                <a:lnTo>
                  <a:pt x="2080" y="377"/>
                </a:lnTo>
                <a:lnTo>
                  <a:pt x="2041" y="399"/>
                </a:lnTo>
                <a:lnTo>
                  <a:pt x="2053" y="485"/>
                </a:lnTo>
                <a:lnTo>
                  <a:pt x="2071" y="575"/>
                </a:lnTo>
                <a:lnTo>
                  <a:pt x="2092" y="669"/>
                </a:lnTo>
                <a:lnTo>
                  <a:pt x="2121" y="765"/>
                </a:lnTo>
                <a:lnTo>
                  <a:pt x="2169" y="727"/>
                </a:lnTo>
                <a:lnTo>
                  <a:pt x="2210" y="687"/>
                </a:lnTo>
                <a:lnTo>
                  <a:pt x="2190" y="652"/>
                </a:lnTo>
                <a:lnTo>
                  <a:pt x="2177" y="614"/>
                </a:lnTo>
                <a:lnTo>
                  <a:pt x="2170" y="574"/>
                </a:lnTo>
                <a:lnTo>
                  <a:pt x="2170" y="533"/>
                </a:lnTo>
                <a:lnTo>
                  <a:pt x="2176" y="493"/>
                </a:lnTo>
                <a:lnTo>
                  <a:pt x="2190" y="455"/>
                </a:lnTo>
                <a:lnTo>
                  <a:pt x="2209" y="420"/>
                </a:lnTo>
                <a:lnTo>
                  <a:pt x="2235" y="387"/>
                </a:lnTo>
                <a:lnTo>
                  <a:pt x="2256" y="408"/>
                </a:lnTo>
                <a:lnTo>
                  <a:pt x="2231" y="439"/>
                </a:lnTo>
                <a:lnTo>
                  <a:pt x="2214" y="476"/>
                </a:lnTo>
                <a:lnTo>
                  <a:pt x="2202" y="513"/>
                </a:lnTo>
                <a:lnTo>
                  <a:pt x="2198" y="551"/>
                </a:lnTo>
                <a:lnTo>
                  <a:pt x="2202" y="589"/>
                </a:lnTo>
                <a:lnTo>
                  <a:pt x="2214" y="628"/>
                </a:lnTo>
                <a:lnTo>
                  <a:pt x="2231" y="662"/>
                </a:lnTo>
                <a:lnTo>
                  <a:pt x="2268" y="612"/>
                </a:lnTo>
                <a:lnTo>
                  <a:pt x="2301" y="558"/>
                </a:lnTo>
                <a:lnTo>
                  <a:pt x="2326" y="499"/>
                </a:lnTo>
                <a:lnTo>
                  <a:pt x="2347" y="434"/>
                </a:lnTo>
                <a:lnTo>
                  <a:pt x="2361" y="366"/>
                </a:lnTo>
                <a:lnTo>
                  <a:pt x="2369" y="295"/>
                </a:lnTo>
                <a:lnTo>
                  <a:pt x="2371" y="218"/>
                </a:lnTo>
                <a:lnTo>
                  <a:pt x="2368" y="148"/>
                </a:lnTo>
                <a:lnTo>
                  <a:pt x="2361" y="87"/>
                </a:lnTo>
                <a:lnTo>
                  <a:pt x="2352" y="37"/>
                </a:lnTo>
                <a:lnTo>
                  <a:pt x="2441" y="26"/>
                </a:lnTo>
                <a:lnTo>
                  <a:pt x="2450" y="79"/>
                </a:lnTo>
                <a:lnTo>
                  <a:pt x="2457" y="143"/>
                </a:lnTo>
                <a:lnTo>
                  <a:pt x="2460" y="215"/>
                </a:lnTo>
                <a:lnTo>
                  <a:pt x="2458" y="293"/>
                </a:lnTo>
                <a:lnTo>
                  <a:pt x="2499" y="267"/>
                </a:lnTo>
                <a:lnTo>
                  <a:pt x="2533" y="234"/>
                </a:lnTo>
                <a:lnTo>
                  <a:pt x="2563" y="195"/>
                </a:lnTo>
                <a:lnTo>
                  <a:pt x="2586" y="152"/>
                </a:lnTo>
                <a:lnTo>
                  <a:pt x="2600" y="107"/>
                </a:lnTo>
                <a:lnTo>
                  <a:pt x="2607" y="60"/>
                </a:lnTo>
                <a:lnTo>
                  <a:pt x="2605" y="11"/>
                </a:lnTo>
                <a:lnTo>
                  <a:pt x="2650" y="7"/>
                </a:lnTo>
                <a:lnTo>
                  <a:pt x="2652" y="63"/>
                </a:lnTo>
                <a:lnTo>
                  <a:pt x="2643" y="119"/>
                </a:lnTo>
                <a:lnTo>
                  <a:pt x="2628" y="171"/>
                </a:lnTo>
                <a:lnTo>
                  <a:pt x="2602" y="222"/>
                </a:lnTo>
                <a:lnTo>
                  <a:pt x="2572" y="262"/>
                </a:lnTo>
                <a:lnTo>
                  <a:pt x="2537" y="295"/>
                </a:lnTo>
                <a:lnTo>
                  <a:pt x="2499" y="323"/>
                </a:lnTo>
                <a:lnTo>
                  <a:pt x="2455" y="345"/>
                </a:lnTo>
                <a:lnTo>
                  <a:pt x="2441" y="425"/>
                </a:lnTo>
                <a:lnTo>
                  <a:pt x="2420" y="500"/>
                </a:lnTo>
                <a:lnTo>
                  <a:pt x="2392" y="572"/>
                </a:lnTo>
                <a:lnTo>
                  <a:pt x="2357" y="638"/>
                </a:lnTo>
                <a:lnTo>
                  <a:pt x="2317" y="701"/>
                </a:lnTo>
                <a:lnTo>
                  <a:pt x="2268" y="757"/>
                </a:lnTo>
                <a:lnTo>
                  <a:pt x="2214" y="809"/>
                </a:lnTo>
                <a:lnTo>
                  <a:pt x="2153" y="854"/>
                </a:lnTo>
                <a:lnTo>
                  <a:pt x="2188" y="933"/>
                </a:lnTo>
                <a:lnTo>
                  <a:pt x="2228" y="1011"/>
                </a:lnTo>
                <a:lnTo>
                  <a:pt x="2273" y="1088"/>
                </a:lnTo>
                <a:lnTo>
                  <a:pt x="2326" y="1161"/>
                </a:lnTo>
                <a:lnTo>
                  <a:pt x="2329" y="1117"/>
                </a:lnTo>
                <a:lnTo>
                  <a:pt x="2334" y="1068"/>
                </a:lnTo>
                <a:lnTo>
                  <a:pt x="2343" y="1020"/>
                </a:lnTo>
                <a:lnTo>
                  <a:pt x="2357" y="967"/>
                </a:lnTo>
                <a:lnTo>
                  <a:pt x="2375" y="915"/>
                </a:lnTo>
                <a:lnTo>
                  <a:pt x="2397" y="863"/>
                </a:lnTo>
                <a:lnTo>
                  <a:pt x="2427" y="811"/>
                </a:lnTo>
                <a:lnTo>
                  <a:pt x="2462" y="762"/>
                </a:lnTo>
                <a:lnTo>
                  <a:pt x="2504" y="713"/>
                </a:lnTo>
                <a:lnTo>
                  <a:pt x="2553" y="668"/>
                </a:lnTo>
                <a:lnTo>
                  <a:pt x="2544" y="626"/>
                </a:lnTo>
                <a:lnTo>
                  <a:pt x="2544" y="584"/>
                </a:lnTo>
                <a:lnTo>
                  <a:pt x="2551" y="544"/>
                </a:lnTo>
                <a:lnTo>
                  <a:pt x="2565" y="506"/>
                </a:lnTo>
                <a:lnTo>
                  <a:pt x="2584" y="469"/>
                </a:lnTo>
                <a:lnTo>
                  <a:pt x="2610" y="438"/>
                </a:lnTo>
                <a:lnTo>
                  <a:pt x="2642" y="410"/>
                </a:lnTo>
                <a:lnTo>
                  <a:pt x="2678" y="389"/>
                </a:lnTo>
                <a:lnTo>
                  <a:pt x="2691" y="417"/>
                </a:lnTo>
                <a:lnTo>
                  <a:pt x="2656" y="438"/>
                </a:lnTo>
                <a:lnTo>
                  <a:pt x="2626" y="464"/>
                </a:lnTo>
                <a:lnTo>
                  <a:pt x="2603" y="495"/>
                </a:lnTo>
                <a:lnTo>
                  <a:pt x="2586" y="530"/>
                </a:lnTo>
                <a:lnTo>
                  <a:pt x="2575" y="568"/>
                </a:lnTo>
                <a:lnTo>
                  <a:pt x="2574" y="608"/>
                </a:lnTo>
                <a:lnTo>
                  <a:pt x="2577" y="648"/>
                </a:lnTo>
                <a:lnTo>
                  <a:pt x="2581" y="645"/>
                </a:lnTo>
                <a:lnTo>
                  <a:pt x="2584" y="643"/>
                </a:lnTo>
                <a:lnTo>
                  <a:pt x="2635" y="720"/>
                </a:lnTo>
                <a:lnTo>
                  <a:pt x="2588" y="757"/>
                </a:lnTo>
                <a:lnTo>
                  <a:pt x="2549" y="797"/>
                </a:lnTo>
                <a:lnTo>
                  <a:pt x="2516" y="840"/>
                </a:lnTo>
                <a:lnTo>
                  <a:pt x="2551" y="851"/>
                </a:lnTo>
                <a:lnTo>
                  <a:pt x="2588" y="854"/>
                </a:lnTo>
                <a:lnTo>
                  <a:pt x="2623" y="852"/>
                </a:lnTo>
                <a:lnTo>
                  <a:pt x="2657" y="842"/>
                </a:lnTo>
                <a:lnTo>
                  <a:pt x="2691" y="826"/>
                </a:lnTo>
                <a:lnTo>
                  <a:pt x="2720" y="804"/>
                </a:lnTo>
                <a:lnTo>
                  <a:pt x="2746" y="776"/>
                </a:lnTo>
                <a:lnTo>
                  <a:pt x="2769" y="793"/>
                </a:lnTo>
                <a:lnTo>
                  <a:pt x="2740" y="826"/>
                </a:lnTo>
                <a:lnTo>
                  <a:pt x="2705" y="852"/>
                </a:lnTo>
                <a:lnTo>
                  <a:pt x="2664" y="872"/>
                </a:lnTo>
                <a:lnTo>
                  <a:pt x="2624" y="882"/>
                </a:lnTo>
                <a:lnTo>
                  <a:pt x="2582" y="885"/>
                </a:lnTo>
                <a:lnTo>
                  <a:pt x="2540" y="880"/>
                </a:lnTo>
                <a:lnTo>
                  <a:pt x="2499" y="866"/>
                </a:lnTo>
                <a:lnTo>
                  <a:pt x="2471" y="924"/>
                </a:lnTo>
                <a:lnTo>
                  <a:pt x="2448" y="981"/>
                </a:lnTo>
                <a:lnTo>
                  <a:pt x="2434" y="1037"/>
                </a:lnTo>
                <a:lnTo>
                  <a:pt x="2423" y="1093"/>
                </a:lnTo>
                <a:lnTo>
                  <a:pt x="2418" y="1143"/>
                </a:lnTo>
                <a:lnTo>
                  <a:pt x="2443" y="1112"/>
                </a:lnTo>
                <a:lnTo>
                  <a:pt x="2472" y="1084"/>
                </a:lnTo>
                <a:lnTo>
                  <a:pt x="2506" y="1063"/>
                </a:lnTo>
                <a:lnTo>
                  <a:pt x="2540" y="1048"/>
                </a:lnTo>
                <a:lnTo>
                  <a:pt x="2579" y="1041"/>
                </a:lnTo>
                <a:lnTo>
                  <a:pt x="2621" y="1039"/>
                </a:lnTo>
                <a:lnTo>
                  <a:pt x="2661" y="1044"/>
                </a:lnTo>
                <a:lnTo>
                  <a:pt x="2654" y="1075"/>
                </a:lnTo>
                <a:lnTo>
                  <a:pt x="2616" y="1070"/>
                </a:lnTo>
                <a:lnTo>
                  <a:pt x="2577" y="1072"/>
                </a:lnTo>
                <a:lnTo>
                  <a:pt x="2540" y="1082"/>
                </a:lnTo>
                <a:lnTo>
                  <a:pt x="2506" y="1100"/>
                </a:lnTo>
                <a:lnTo>
                  <a:pt x="2476" y="1122"/>
                </a:lnTo>
                <a:lnTo>
                  <a:pt x="2450" y="1150"/>
                </a:lnTo>
                <a:lnTo>
                  <a:pt x="2430" y="1185"/>
                </a:lnTo>
                <a:lnTo>
                  <a:pt x="2416" y="1224"/>
                </a:lnTo>
                <a:lnTo>
                  <a:pt x="2416" y="1246"/>
                </a:lnTo>
                <a:lnTo>
                  <a:pt x="2418" y="1265"/>
                </a:lnTo>
                <a:lnTo>
                  <a:pt x="2455" y="1300"/>
                </a:lnTo>
                <a:lnTo>
                  <a:pt x="2514" y="1358"/>
                </a:lnTo>
                <a:lnTo>
                  <a:pt x="2570" y="1415"/>
                </a:lnTo>
                <a:lnTo>
                  <a:pt x="2619" y="1476"/>
                </a:lnTo>
                <a:lnTo>
                  <a:pt x="2619" y="1433"/>
                </a:lnTo>
                <a:lnTo>
                  <a:pt x="2626" y="1391"/>
                </a:lnTo>
                <a:lnTo>
                  <a:pt x="2640" y="1351"/>
                </a:lnTo>
                <a:lnTo>
                  <a:pt x="2661" y="1312"/>
                </a:lnTo>
                <a:lnTo>
                  <a:pt x="2689" y="1279"/>
                </a:lnTo>
                <a:lnTo>
                  <a:pt x="2724" y="1251"/>
                </a:lnTo>
                <a:lnTo>
                  <a:pt x="2740" y="1278"/>
                </a:lnTo>
                <a:lnTo>
                  <a:pt x="2706" y="1305"/>
                </a:lnTo>
                <a:lnTo>
                  <a:pt x="2678" y="1339"/>
                </a:lnTo>
                <a:lnTo>
                  <a:pt x="2661" y="1377"/>
                </a:lnTo>
                <a:lnTo>
                  <a:pt x="2649" y="1417"/>
                </a:lnTo>
                <a:lnTo>
                  <a:pt x="2647" y="1459"/>
                </a:lnTo>
                <a:lnTo>
                  <a:pt x="2652" y="1501"/>
                </a:lnTo>
                <a:lnTo>
                  <a:pt x="2668" y="1541"/>
                </a:lnTo>
                <a:lnTo>
                  <a:pt x="2717" y="1616"/>
                </a:lnTo>
                <a:lnTo>
                  <a:pt x="2760" y="1692"/>
                </a:lnTo>
                <a:lnTo>
                  <a:pt x="2769" y="1630"/>
                </a:lnTo>
                <a:lnTo>
                  <a:pt x="2776" y="1567"/>
                </a:lnTo>
                <a:lnTo>
                  <a:pt x="2790" y="1438"/>
                </a:lnTo>
                <a:lnTo>
                  <a:pt x="2795" y="1377"/>
                </a:lnTo>
                <a:lnTo>
                  <a:pt x="2801" y="1321"/>
                </a:lnTo>
                <a:lnTo>
                  <a:pt x="2804" y="1271"/>
                </a:lnTo>
                <a:lnTo>
                  <a:pt x="2808" y="1229"/>
                </a:lnTo>
                <a:lnTo>
                  <a:pt x="2811" y="1196"/>
                </a:lnTo>
                <a:lnTo>
                  <a:pt x="2811" y="1143"/>
                </a:lnTo>
                <a:lnTo>
                  <a:pt x="2776" y="1119"/>
                </a:lnTo>
                <a:lnTo>
                  <a:pt x="2748" y="1088"/>
                </a:lnTo>
                <a:lnTo>
                  <a:pt x="2724" y="1051"/>
                </a:lnTo>
                <a:lnTo>
                  <a:pt x="2708" y="1013"/>
                </a:lnTo>
                <a:lnTo>
                  <a:pt x="2699" y="969"/>
                </a:lnTo>
                <a:lnTo>
                  <a:pt x="2698" y="924"/>
                </a:lnTo>
                <a:lnTo>
                  <a:pt x="2727" y="926"/>
                </a:lnTo>
                <a:lnTo>
                  <a:pt x="2729" y="969"/>
                </a:lnTo>
                <a:lnTo>
                  <a:pt x="2738" y="1009"/>
                </a:lnTo>
                <a:lnTo>
                  <a:pt x="2755" y="1048"/>
                </a:lnTo>
                <a:lnTo>
                  <a:pt x="2780" y="1079"/>
                </a:lnTo>
                <a:lnTo>
                  <a:pt x="2811" y="1107"/>
                </a:lnTo>
                <a:lnTo>
                  <a:pt x="2811" y="725"/>
                </a:lnTo>
                <a:lnTo>
                  <a:pt x="2778" y="701"/>
                </a:lnTo>
                <a:lnTo>
                  <a:pt x="2748" y="669"/>
                </a:lnTo>
                <a:lnTo>
                  <a:pt x="2726" y="635"/>
                </a:lnTo>
                <a:lnTo>
                  <a:pt x="2710" y="594"/>
                </a:lnTo>
                <a:lnTo>
                  <a:pt x="2701" y="553"/>
                </a:lnTo>
                <a:lnTo>
                  <a:pt x="2699" y="507"/>
                </a:lnTo>
                <a:lnTo>
                  <a:pt x="2729" y="509"/>
                </a:lnTo>
                <a:lnTo>
                  <a:pt x="2731" y="553"/>
                </a:lnTo>
                <a:lnTo>
                  <a:pt x="2740" y="593"/>
                </a:lnTo>
                <a:lnTo>
                  <a:pt x="2757" y="629"/>
                </a:lnTo>
                <a:lnTo>
                  <a:pt x="2781" y="661"/>
                </a:lnTo>
                <a:lnTo>
                  <a:pt x="2811" y="689"/>
                </a:lnTo>
                <a:lnTo>
                  <a:pt x="2811" y="173"/>
                </a:lnTo>
                <a:lnTo>
                  <a:pt x="2785" y="154"/>
                </a:lnTo>
                <a:lnTo>
                  <a:pt x="2762" y="131"/>
                </a:lnTo>
                <a:lnTo>
                  <a:pt x="2734" y="93"/>
                </a:lnTo>
                <a:lnTo>
                  <a:pt x="2715" y="49"/>
                </a:lnTo>
                <a:lnTo>
                  <a:pt x="2705" y="4"/>
                </a:lnTo>
                <a:lnTo>
                  <a:pt x="2736" y="4"/>
                </a:lnTo>
                <a:lnTo>
                  <a:pt x="2745" y="42"/>
                </a:lnTo>
                <a:lnTo>
                  <a:pt x="2762" y="79"/>
                </a:lnTo>
                <a:lnTo>
                  <a:pt x="2785" y="110"/>
                </a:lnTo>
                <a:lnTo>
                  <a:pt x="2802" y="127"/>
                </a:lnTo>
                <a:lnTo>
                  <a:pt x="2811" y="134"/>
                </a:lnTo>
                <a:lnTo>
                  <a:pt x="2811" y="0"/>
                </a:lnTo>
                <a:close/>
              </a:path>
            </a:pathLst>
          </a:custGeom>
          <a:gradFill>
            <a:gsLst>
              <a:gs pos="0">
                <a:srgbClr val="A5CE39"/>
              </a:gs>
              <a:gs pos="48000">
                <a:srgbClr val="A5CE39"/>
              </a:gs>
              <a:gs pos="100000">
                <a:srgbClr val="477F00"/>
              </a:gs>
            </a:gsLst>
            <a:lin ang="16200000" scaled="0"/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3" y="1052736"/>
            <a:ext cx="9144000" cy="144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0" y="0"/>
            <a:ext cx="91609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094" y="116632"/>
            <a:ext cx="8567936" cy="1213994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bg1"/>
                </a:solidFill>
              </a:rPr>
              <a:t>	</a:t>
            </a:r>
            <a:r>
              <a:rPr lang="en-US" sz="4800" i="1" dirty="0" smtClean="0">
                <a:solidFill>
                  <a:schemeClr val="bg1"/>
                </a:solidFill>
              </a:rPr>
              <a:t>    living slowly in the city</a:t>
            </a:r>
            <a:r>
              <a:rPr lang="en-US" sz="2400" i="1" dirty="0" smtClean="0">
                <a:solidFill>
                  <a:schemeClr val="bg1"/>
                </a:solidFill>
              </a:rPr>
              <a:t/>
            </a:r>
            <a:br>
              <a:rPr lang="en-US" sz="2400" i="1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being true to our personal mission in living out the “52”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2765246"/>
            <a:ext cx="4248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Karen Reed</a:t>
            </a:r>
          </a:p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Mission Canada </a:t>
            </a:r>
          </a:p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Urban Worker</a:t>
            </a:r>
          </a:p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09329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kreed@paoc.org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0" y="0"/>
            <a:ext cx="91609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86" y="260648"/>
            <a:ext cx="9144000" cy="154665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bg1"/>
                </a:solidFill>
              </a:rPr>
              <a:t>	</a:t>
            </a:r>
            <a:r>
              <a:rPr lang="en-US" sz="4800" i="1" dirty="0" smtClean="0">
                <a:solidFill>
                  <a:schemeClr val="bg1"/>
                </a:solidFill>
              </a:rPr>
              <a:t>multiplication through 											partnership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6599" y="3140968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New Hope church </a:t>
            </a:r>
            <a:r>
              <a:rPr lang="en-US" sz="2800" dirty="0">
                <a:solidFill>
                  <a:srgbClr val="FFFFCC"/>
                </a:solidFill>
              </a:rPr>
              <a:t>p</a:t>
            </a:r>
            <a:r>
              <a:rPr lang="en-US" sz="2800" dirty="0" smtClean="0">
                <a:solidFill>
                  <a:srgbClr val="FFFFCC"/>
                </a:solidFill>
              </a:rPr>
              <a:t>lant</a:t>
            </a:r>
          </a:p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North Pickering,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6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0" y="0"/>
            <a:ext cx="91609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528" y="0"/>
            <a:ext cx="9144000" cy="154665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bg1"/>
                </a:solidFill>
              </a:rPr>
              <a:t>	</a:t>
            </a:r>
            <a:r>
              <a:rPr lang="en-US" sz="4800" i="1" dirty="0" smtClean="0">
                <a:solidFill>
                  <a:schemeClr val="bg1"/>
                </a:solidFill>
              </a:rPr>
              <a:t>a local church committed to 						multi-site multiplication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564904"/>
            <a:ext cx="4248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Bill Markham</a:t>
            </a:r>
          </a:p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Lead </a:t>
            </a:r>
            <a:r>
              <a:rPr lang="en-US" sz="2800" dirty="0">
                <a:solidFill>
                  <a:srgbClr val="FFFFCC"/>
                </a:solidFill>
              </a:rPr>
              <a:t>Pastor</a:t>
            </a:r>
          </a:p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Central Community Church</a:t>
            </a:r>
          </a:p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St. </a:t>
            </a:r>
            <a:r>
              <a:rPr lang="en-US" sz="2800" dirty="0" err="1" smtClean="0">
                <a:solidFill>
                  <a:srgbClr val="FFFFCC"/>
                </a:solidFill>
              </a:rPr>
              <a:t>Catharines</a:t>
            </a:r>
            <a:r>
              <a:rPr lang="en-US" sz="2800" dirty="0" smtClean="0">
                <a:solidFill>
                  <a:srgbClr val="FFFFCC"/>
                </a:solidFill>
              </a:rPr>
              <a:t>,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1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0" y="0"/>
            <a:ext cx="91609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9144000" cy="154665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bg1"/>
                </a:solidFill>
              </a:rPr>
              <a:t>	</a:t>
            </a:r>
            <a:r>
              <a:rPr lang="en-US" sz="4800" i="1" dirty="0" smtClean="0">
                <a:solidFill>
                  <a:schemeClr val="bg1"/>
                </a:solidFill>
              </a:rPr>
              <a:t>initiating NNNetwork and</a:t>
            </a:r>
            <a:br>
              <a:rPr lang="en-US" sz="4800" i="1" dirty="0" smtClean="0">
                <a:solidFill>
                  <a:schemeClr val="bg1"/>
                </a:solidFill>
              </a:rPr>
            </a:br>
            <a:r>
              <a:rPr lang="en-US" sz="4800" i="1" dirty="0" smtClean="0">
                <a:solidFill>
                  <a:schemeClr val="bg1"/>
                </a:solidFill>
              </a:rPr>
              <a:t>					   identifying workers 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2708920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Charles Hermelink</a:t>
            </a:r>
          </a:p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Mission Canada</a:t>
            </a:r>
          </a:p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Cultural Language Coordinator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16530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chermelink@paoc.org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2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47" y="0"/>
            <a:ext cx="91609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56" y="311866"/>
            <a:ext cx="9144000" cy="1042594"/>
          </a:xfrm>
        </p:spPr>
        <p:txBody>
          <a:bodyPr>
            <a:noAutofit/>
          </a:bodyPr>
          <a:lstStyle/>
          <a:p>
            <a:pPr algn="l"/>
            <a:r>
              <a:rPr lang="en-US" sz="4800" i="1" dirty="0" smtClean="0">
                <a:solidFill>
                  <a:schemeClr val="bg1"/>
                </a:solidFill>
              </a:rPr>
              <a:t>multiplication in “the uttermost”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1914505"/>
            <a:ext cx="48245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Murray Cornelius</a:t>
            </a:r>
          </a:p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Assistant Superintendent</a:t>
            </a:r>
          </a:p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 for </a:t>
            </a:r>
            <a:r>
              <a:rPr lang="en-US" sz="2800" dirty="0">
                <a:solidFill>
                  <a:srgbClr val="FFFFCC"/>
                </a:solidFill>
              </a:rPr>
              <a:t>I</a:t>
            </a:r>
            <a:r>
              <a:rPr lang="en-US" sz="2800" dirty="0" smtClean="0">
                <a:solidFill>
                  <a:srgbClr val="FFFFCC"/>
                </a:solidFill>
              </a:rPr>
              <a:t>nternational Missions</a:t>
            </a:r>
          </a:p>
          <a:p>
            <a:pPr algn="r"/>
            <a:endParaRPr lang="en-US" sz="2800" dirty="0">
              <a:solidFill>
                <a:srgbClr val="FFFFCC"/>
              </a:solidFill>
            </a:endParaRPr>
          </a:p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Brent Cantelon</a:t>
            </a:r>
          </a:p>
          <a:p>
            <a:pPr algn="r"/>
            <a:r>
              <a:rPr lang="en-US" sz="2800" dirty="0" smtClean="0">
                <a:solidFill>
                  <a:srgbClr val="FFFFCC"/>
                </a:solidFill>
              </a:rPr>
              <a:t>PAOC Global Worker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6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wallpaperdisk.com/wallpapers/Recomended-Green/2950x2094_GreenLeafs_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270" y="-60777"/>
            <a:ext cx="1714730" cy="12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980728"/>
            <a:ext cx="9144000" cy="105688"/>
          </a:xfrm>
          <a:prstGeom prst="rect">
            <a:avLst/>
          </a:prstGeom>
          <a:solidFill>
            <a:srgbClr val="599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520" y="2132856"/>
            <a:ext cx="8784976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setting, what are the opportunities 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marL="517525"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obstacles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plant, partner and/or provide for a new disciple making community, and how are you engaging/addressing these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AutoNum type="arabicPeriod" startAt="2"/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resources, partnerships would prove 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beneficial?</a:t>
            </a:r>
          </a:p>
          <a:p>
            <a:pPr marL="517525" marR="0" lvl="0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7525" marR="0" lvl="0" indent="-517525">
              <a:spcBef>
                <a:spcPts val="0"/>
              </a:spcBef>
              <a:spcAft>
                <a:spcPts val="0"/>
              </a:spcAft>
              <a:buAutoNum type="arabicPeriod" startAt="3"/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US" sz="2800" b="1" dirty="0" smtClean="0"/>
              <a:t>lessons </a:t>
            </a:r>
            <a:r>
              <a:rPr lang="en-US" sz="2800" b="1" dirty="0"/>
              <a:t>can we take from the majority world church that we can apply to our disciple making and church planting </a:t>
            </a:r>
            <a:r>
              <a:rPr lang="en-US" sz="2800" b="1" dirty="0" err="1"/>
              <a:t>endeavours</a:t>
            </a:r>
            <a:r>
              <a:rPr lang="en-US" sz="2800" b="1" dirty="0"/>
              <a:t>? </a:t>
            </a:r>
          </a:p>
          <a:p>
            <a:pPr marL="517525" marR="0" lvl="0" indent="-517525">
              <a:spcBef>
                <a:spcPts val="0"/>
              </a:spcBef>
              <a:spcAft>
                <a:spcPts val="0"/>
              </a:spcAft>
              <a:buAutoNum type="arabicPeriod" startAt="3"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16632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PAOC FAMILY CONVERSATION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08720"/>
            <a:ext cx="914400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80728"/>
            <a:ext cx="9144000" cy="830997"/>
          </a:xfrm>
          <a:prstGeom prst="rect">
            <a:avLst/>
          </a:prstGeom>
          <a:solidFill>
            <a:srgbClr val="59991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Appoint a group scribe to record your discussion including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key </a:t>
            </a:r>
            <a:r>
              <a:rPr lang="en-US" sz="2400" b="1" dirty="0">
                <a:solidFill>
                  <a:schemeClr val="bg1"/>
                </a:solidFill>
              </a:rPr>
              <a:t>points, </a:t>
            </a:r>
            <a:r>
              <a:rPr lang="en-US" sz="2400" b="1" dirty="0" smtClean="0">
                <a:solidFill>
                  <a:schemeClr val="bg1"/>
                </a:solidFill>
              </a:rPr>
              <a:t>principles, recommended </a:t>
            </a:r>
            <a:r>
              <a:rPr lang="en-US" sz="2400" b="1" dirty="0">
                <a:solidFill>
                  <a:schemeClr val="bg1"/>
                </a:solidFill>
              </a:rPr>
              <a:t>resources, etc.</a:t>
            </a:r>
          </a:p>
        </p:txBody>
      </p:sp>
    </p:spTree>
    <p:extLst>
      <p:ext uri="{BB962C8B-B14F-4D97-AF65-F5344CB8AC3E}">
        <p14:creationId xmlns:p14="http://schemas.microsoft.com/office/powerpoint/2010/main" val="105357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241" y="5215057"/>
            <a:ext cx="9166241" cy="1750128"/>
          </a:xfrm>
          <a:prstGeom prst="rect">
            <a:avLst/>
          </a:prstGeom>
          <a:gradFill flip="none" rotWithShape="1">
            <a:gsLst>
              <a:gs pos="9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684837"/>
            <a:ext cx="12557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2016</a:t>
            </a:r>
            <a:r>
              <a:rPr lang="en-US" altLang="en-US" sz="2000" dirty="0">
                <a:solidFill>
                  <a:schemeClr val="bg1"/>
                </a:solidFill>
              </a:rPr>
              <a:t/>
            </a:r>
            <a:br>
              <a:rPr lang="en-US" altLang="en-US" sz="2000" dirty="0">
                <a:solidFill>
                  <a:schemeClr val="bg1"/>
                </a:solidFill>
              </a:rPr>
            </a:br>
            <a:endParaRPr lang="en-US" altLang="en-US" sz="20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187624" y="3568702"/>
            <a:ext cx="1506538" cy="1889126"/>
            <a:chOff x="3117776" y="2748293"/>
            <a:chExt cx="1505930" cy="1889394"/>
          </a:xfrm>
        </p:grpSpPr>
        <p:grpSp>
          <p:nvGrpSpPr>
            <p:cNvPr id="94" name="Group 93"/>
            <p:cNvGrpSpPr>
              <a:grpSpLocks/>
            </p:cNvGrpSpPr>
            <p:nvPr/>
          </p:nvGrpSpPr>
          <p:grpSpPr bwMode="auto">
            <a:xfrm>
              <a:off x="3151332" y="2748293"/>
              <a:ext cx="1299637" cy="1470797"/>
              <a:chOff x="1094648" y="3038539"/>
              <a:chExt cx="988539" cy="1118728"/>
            </a:xfrm>
          </p:grpSpPr>
          <p:grpSp>
            <p:nvGrpSpPr>
              <p:cNvPr id="96" name="Group 95"/>
              <p:cNvGrpSpPr>
                <a:grpSpLocks/>
              </p:cNvGrpSpPr>
              <p:nvPr/>
            </p:nvGrpSpPr>
            <p:grpSpPr bwMode="auto">
              <a:xfrm rot="-1874111">
                <a:off x="1094648" y="3038539"/>
                <a:ext cx="349836" cy="615027"/>
                <a:chOff x="2680417" y="340131"/>
                <a:chExt cx="1772630" cy="3116355"/>
              </a:xfrm>
            </p:grpSpPr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2680417" y="340131"/>
                  <a:ext cx="1772630" cy="3116355"/>
                </a:xfrm>
                <a:custGeom>
                  <a:avLst/>
                  <a:gdLst>
                    <a:gd name="T0" fmla="*/ 1306 w 1306"/>
                    <a:gd name="T1" fmla="*/ 1340 h 2296"/>
                    <a:gd name="T2" fmla="*/ 1298 w 1306"/>
                    <a:gd name="T3" fmla="*/ 1228 h 2296"/>
                    <a:gd name="T4" fmla="*/ 1276 w 1306"/>
                    <a:gd name="T5" fmla="*/ 1114 h 2296"/>
                    <a:gd name="T6" fmla="*/ 1244 w 1306"/>
                    <a:gd name="T7" fmla="*/ 1000 h 2296"/>
                    <a:gd name="T8" fmla="*/ 1204 w 1306"/>
                    <a:gd name="T9" fmla="*/ 884 h 2296"/>
                    <a:gd name="T10" fmla="*/ 1154 w 1306"/>
                    <a:gd name="T11" fmla="*/ 770 h 2296"/>
                    <a:gd name="T12" fmla="*/ 1098 w 1306"/>
                    <a:gd name="T13" fmla="*/ 658 h 2296"/>
                    <a:gd name="T14" fmla="*/ 1040 w 1306"/>
                    <a:gd name="T15" fmla="*/ 552 h 2296"/>
                    <a:gd name="T16" fmla="*/ 918 w 1306"/>
                    <a:gd name="T17" fmla="*/ 356 h 2296"/>
                    <a:gd name="T18" fmla="*/ 804 w 1306"/>
                    <a:gd name="T19" fmla="*/ 192 h 2296"/>
                    <a:gd name="T20" fmla="*/ 680 w 1306"/>
                    <a:gd name="T21" fmla="*/ 32 h 2296"/>
                    <a:gd name="T22" fmla="*/ 652 w 1306"/>
                    <a:gd name="T23" fmla="*/ 0 h 2296"/>
                    <a:gd name="T24" fmla="*/ 552 w 1306"/>
                    <a:gd name="T25" fmla="*/ 126 h 2296"/>
                    <a:gd name="T26" fmla="*/ 446 w 1306"/>
                    <a:gd name="T27" fmla="*/ 270 h 2296"/>
                    <a:gd name="T28" fmla="*/ 326 w 1306"/>
                    <a:gd name="T29" fmla="*/ 450 h 2296"/>
                    <a:gd name="T30" fmla="*/ 236 w 1306"/>
                    <a:gd name="T31" fmla="*/ 604 h 2296"/>
                    <a:gd name="T32" fmla="*/ 180 w 1306"/>
                    <a:gd name="T33" fmla="*/ 714 h 2296"/>
                    <a:gd name="T34" fmla="*/ 126 w 1306"/>
                    <a:gd name="T35" fmla="*/ 826 h 2296"/>
                    <a:gd name="T36" fmla="*/ 80 w 1306"/>
                    <a:gd name="T37" fmla="*/ 942 h 2296"/>
                    <a:gd name="T38" fmla="*/ 44 w 1306"/>
                    <a:gd name="T39" fmla="*/ 1056 h 2296"/>
                    <a:gd name="T40" fmla="*/ 18 w 1306"/>
                    <a:gd name="T41" fmla="*/ 1172 h 2296"/>
                    <a:gd name="T42" fmla="*/ 2 w 1306"/>
                    <a:gd name="T43" fmla="*/ 1284 h 2296"/>
                    <a:gd name="T44" fmla="*/ 0 w 1306"/>
                    <a:gd name="T45" fmla="*/ 1340 h 2296"/>
                    <a:gd name="T46" fmla="*/ 8 w 1306"/>
                    <a:gd name="T47" fmla="*/ 1448 h 2296"/>
                    <a:gd name="T48" fmla="*/ 28 w 1306"/>
                    <a:gd name="T49" fmla="*/ 1550 h 2296"/>
                    <a:gd name="T50" fmla="*/ 62 w 1306"/>
                    <a:gd name="T51" fmla="*/ 1646 h 2296"/>
                    <a:gd name="T52" fmla="*/ 102 w 1306"/>
                    <a:gd name="T53" fmla="*/ 1736 h 2296"/>
                    <a:gd name="T54" fmla="*/ 152 w 1306"/>
                    <a:gd name="T55" fmla="*/ 1822 h 2296"/>
                    <a:gd name="T56" fmla="*/ 208 w 1306"/>
                    <a:gd name="T57" fmla="*/ 1900 h 2296"/>
                    <a:gd name="T58" fmla="*/ 266 w 1306"/>
                    <a:gd name="T59" fmla="*/ 1972 h 2296"/>
                    <a:gd name="T60" fmla="*/ 326 w 1306"/>
                    <a:gd name="T61" fmla="*/ 2038 h 2296"/>
                    <a:gd name="T62" fmla="*/ 446 w 1306"/>
                    <a:gd name="T63" fmla="*/ 2148 h 2296"/>
                    <a:gd name="T64" fmla="*/ 552 w 1306"/>
                    <a:gd name="T65" fmla="*/ 2228 h 2296"/>
                    <a:gd name="T66" fmla="*/ 624 w 1306"/>
                    <a:gd name="T67" fmla="*/ 2278 h 2296"/>
                    <a:gd name="T68" fmla="*/ 652 w 1306"/>
                    <a:gd name="T69" fmla="*/ 2296 h 2296"/>
                    <a:gd name="T70" fmla="*/ 714 w 1306"/>
                    <a:gd name="T71" fmla="*/ 2258 h 2296"/>
                    <a:gd name="T72" fmla="*/ 804 w 1306"/>
                    <a:gd name="T73" fmla="*/ 2192 h 2296"/>
                    <a:gd name="T74" fmla="*/ 918 w 1306"/>
                    <a:gd name="T75" fmla="*/ 2096 h 2296"/>
                    <a:gd name="T76" fmla="*/ 1010 w 1306"/>
                    <a:gd name="T77" fmla="*/ 2006 h 2296"/>
                    <a:gd name="T78" fmla="*/ 1070 w 1306"/>
                    <a:gd name="T79" fmla="*/ 1938 h 2296"/>
                    <a:gd name="T80" fmla="*/ 1126 w 1306"/>
                    <a:gd name="T81" fmla="*/ 1862 h 2296"/>
                    <a:gd name="T82" fmla="*/ 1180 w 1306"/>
                    <a:gd name="T83" fmla="*/ 1780 h 2296"/>
                    <a:gd name="T84" fmla="*/ 1226 w 1306"/>
                    <a:gd name="T85" fmla="*/ 1692 h 2296"/>
                    <a:gd name="T86" fmla="*/ 1262 w 1306"/>
                    <a:gd name="T87" fmla="*/ 1598 h 2296"/>
                    <a:gd name="T88" fmla="*/ 1288 w 1306"/>
                    <a:gd name="T89" fmla="*/ 1500 h 2296"/>
                    <a:gd name="T90" fmla="*/ 1304 w 1306"/>
                    <a:gd name="T91" fmla="*/ 1394 h 2296"/>
                    <a:gd name="T92" fmla="*/ 1306 w 1306"/>
                    <a:gd name="T93" fmla="*/ 1340 h 2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06" h="2296">
                      <a:moveTo>
                        <a:pt x="1306" y="1340"/>
                      </a:moveTo>
                      <a:lnTo>
                        <a:pt x="1306" y="1340"/>
                      </a:lnTo>
                      <a:lnTo>
                        <a:pt x="1304" y="1284"/>
                      </a:lnTo>
                      <a:lnTo>
                        <a:pt x="1298" y="1228"/>
                      </a:lnTo>
                      <a:lnTo>
                        <a:pt x="1288" y="1172"/>
                      </a:lnTo>
                      <a:lnTo>
                        <a:pt x="1276" y="1114"/>
                      </a:lnTo>
                      <a:lnTo>
                        <a:pt x="1262" y="1056"/>
                      </a:lnTo>
                      <a:lnTo>
                        <a:pt x="1244" y="1000"/>
                      </a:lnTo>
                      <a:lnTo>
                        <a:pt x="1226" y="942"/>
                      </a:lnTo>
                      <a:lnTo>
                        <a:pt x="1204" y="884"/>
                      </a:lnTo>
                      <a:lnTo>
                        <a:pt x="1180" y="826"/>
                      </a:lnTo>
                      <a:lnTo>
                        <a:pt x="1154" y="770"/>
                      </a:lnTo>
                      <a:lnTo>
                        <a:pt x="1126" y="714"/>
                      </a:lnTo>
                      <a:lnTo>
                        <a:pt x="1098" y="658"/>
                      </a:lnTo>
                      <a:lnTo>
                        <a:pt x="1070" y="604"/>
                      </a:lnTo>
                      <a:lnTo>
                        <a:pt x="1040" y="552"/>
                      </a:lnTo>
                      <a:lnTo>
                        <a:pt x="978" y="450"/>
                      </a:lnTo>
                      <a:lnTo>
                        <a:pt x="918" y="356"/>
                      </a:lnTo>
                      <a:lnTo>
                        <a:pt x="860" y="270"/>
                      </a:lnTo>
                      <a:lnTo>
                        <a:pt x="804" y="192"/>
                      </a:lnTo>
                      <a:lnTo>
                        <a:pt x="754" y="126"/>
                      </a:lnTo>
                      <a:lnTo>
                        <a:pt x="680" y="32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24" y="32"/>
                      </a:lnTo>
                      <a:lnTo>
                        <a:pt x="552" y="126"/>
                      </a:lnTo>
                      <a:lnTo>
                        <a:pt x="502" y="192"/>
                      </a:lnTo>
                      <a:lnTo>
                        <a:pt x="446" y="270"/>
                      </a:lnTo>
                      <a:lnTo>
                        <a:pt x="388" y="356"/>
                      </a:lnTo>
                      <a:lnTo>
                        <a:pt x="326" y="450"/>
                      </a:lnTo>
                      <a:lnTo>
                        <a:pt x="266" y="552"/>
                      </a:lnTo>
                      <a:lnTo>
                        <a:pt x="236" y="604"/>
                      </a:lnTo>
                      <a:lnTo>
                        <a:pt x="208" y="658"/>
                      </a:lnTo>
                      <a:lnTo>
                        <a:pt x="180" y="714"/>
                      </a:lnTo>
                      <a:lnTo>
                        <a:pt x="152" y="770"/>
                      </a:lnTo>
                      <a:lnTo>
                        <a:pt x="126" y="826"/>
                      </a:lnTo>
                      <a:lnTo>
                        <a:pt x="102" y="884"/>
                      </a:lnTo>
                      <a:lnTo>
                        <a:pt x="80" y="942"/>
                      </a:lnTo>
                      <a:lnTo>
                        <a:pt x="62" y="1000"/>
                      </a:lnTo>
                      <a:lnTo>
                        <a:pt x="44" y="1056"/>
                      </a:lnTo>
                      <a:lnTo>
                        <a:pt x="28" y="1114"/>
                      </a:lnTo>
                      <a:lnTo>
                        <a:pt x="18" y="1172"/>
                      </a:lnTo>
                      <a:lnTo>
                        <a:pt x="8" y="1228"/>
                      </a:lnTo>
                      <a:lnTo>
                        <a:pt x="2" y="1284"/>
                      </a:lnTo>
                      <a:lnTo>
                        <a:pt x="0" y="1340"/>
                      </a:lnTo>
                      <a:lnTo>
                        <a:pt x="0" y="1340"/>
                      </a:lnTo>
                      <a:lnTo>
                        <a:pt x="2" y="1394"/>
                      </a:lnTo>
                      <a:lnTo>
                        <a:pt x="8" y="1448"/>
                      </a:lnTo>
                      <a:lnTo>
                        <a:pt x="18" y="1500"/>
                      </a:lnTo>
                      <a:lnTo>
                        <a:pt x="28" y="1550"/>
                      </a:lnTo>
                      <a:lnTo>
                        <a:pt x="44" y="1598"/>
                      </a:lnTo>
                      <a:lnTo>
                        <a:pt x="62" y="1646"/>
                      </a:lnTo>
                      <a:lnTo>
                        <a:pt x="80" y="1692"/>
                      </a:lnTo>
                      <a:lnTo>
                        <a:pt x="102" y="1736"/>
                      </a:lnTo>
                      <a:lnTo>
                        <a:pt x="126" y="1780"/>
                      </a:lnTo>
                      <a:lnTo>
                        <a:pt x="152" y="1822"/>
                      </a:lnTo>
                      <a:lnTo>
                        <a:pt x="180" y="1862"/>
                      </a:lnTo>
                      <a:lnTo>
                        <a:pt x="208" y="1900"/>
                      </a:lnTo>
                      <a:lnTo>
                        <a:pt x="236" y="1938"/>
                      </a:lnTo>
                      <a:lnTo>
                        <a:pt x="266" y="1972"/>
                      </a:lnTo>
                      <a:lnTo>
                        <a:pt x="296" y="2006"/>
                      </a:lnTo>
                      <a:lnTo>
                        <a:pt x="326" y="2038"/>
                      </a:lnTo>
                      <a:lnTo>
                        <a:pt x="388" y="2096"/>
                      </a:lnTo>
                      <a:lnTo>
                        <a:pt x="446" y="2148"/>
                      </a:lnTo>
                      <a:lnTo>
                        <a:pt x="502" y="2192"/>
                      </a:lnTo>
                      <a:lnTo>
                        <a:pt x="552" y="2228"/>
                      </a:lnTo>
                      <a:lnTo>
                        <a:pt x="592" y="2258"/>
                      </a:lnTo>
                      <a:lnTo>
                        <a:pt x="624" y="2278"/>
                      </a:lnTo>
                      <a:lnTo>
                        <a:pt x="652" y="2296"/>
                      </a:lnTo>
                      <a:lnTo>
                        <a:pt x="652" y="2296"/>
                      </a:lnTo>
                      <a:lnTo>
                        <a:pt x="680" y="2278"/>
                      </a:lnTo>
                      <a:lnTo>
                        <a:pt x="714" y="2258"/>
                      </a:lnTo>
                      <a:lnTo>
                        <a:pt x="754" y="2228"/>
                      </a:lnTo>
                      <a:lnTo>
                        <a:pt x="804" y="2192"/>
                      </a:lnTo>
                      <a:lnTo>
                        <a:pt x="860" y="2148"/>
                      </a:lnTo>
                      <a:lnTo>
                        <a:pt x="918" y="2096"/>
                      </a:lnTo>
                      <a:lnTo>
                        <a:pt x="978" y="2038"/>
                      </a:lnTo>
                      <a:lnTo>
                        <a:pt x="1010" y="2006"/>
                      </a:lnTo>
                      <a:lnTo>
                        <a:pt x="1040" y="1972"/>
                      </a:lnTo>
                      <a:lnTo>
                        <a:pt x="1070" y="1938"/>
                      </a:lnTo>
                      <a:lnTo>
                        <a:pt x="1098" y="1900"/>
                      </a:lnTo>
                      <a:lnTo>
                        <a:pt x="1126" y="1862"/>
                      </a:lnTo>
                      <a:lnTo>
                        <a:pt x="1154" y="1822"/>
                      </a:lnTo>
                      <a:lnTo>
                        <a:pt x="1180" y="1780"/>
                      </a:lnTo>
                      <a:lnTo>
                        <a:pt x="1204" y="1736"/>
                      </a:lnTo>
                      <a:lnTo>
                        <a:pt x="1226" y="1692"/>
                      </a:lnTo>
                      <a:lnTo>
                        <a:pt x="1244" y="1646"/>
                      </a:lnTo>
                      <a:lnTo>
                        <a:pt x="1262" y="1598"/>
                      </a:lnTo>
                      <a:lnTo>
                        <a:pt x="1276" y="1550"/>
                      </a:lnTo>
                      <a:lnTo>
                        <a:pt x="1288" y="1500"/>
                      </a:lnTo>
                      <a:lnTo>
                        <a:pt x="1298" y="1448"/>
                      </a:lnTo>
                      <a:lnTo>
                        <a:pt x="1304" y="1394"/>
                      </a:lnTo>
                      <a:lnTo>
                        <a:pt x="1306" y="1340"/>
                      </a:lnTo>
                      <a:lnTo>
                        <a:pt x="1306" y="134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17500" h="190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2680417" y="340131"/>
                  <a:ext cx="979969" cy="3116355"/>
                </a:xfrm>
                <a:custGeom>
                  <a:avLst/>
                  <a:gdLst>
                    <a:gd name="T0" fmla="*/ 652 w 722"/>
                    <a:gd name="T1" fmla="*/ 1284 h 2296"/>
                    <a:gd name="T2" fmla="*/ 678 w 722"/>
                    <a:gd name="T3" fmla="*/ 1164 h 2296"/>
                    <a:gd name="T4" fmla="*/ 698 w 722"/>
                    <a:gd name="T5" fmla="*/ 1044 h 2296"/>
                    <a:gd name="T6" fmla="*/ 710 w 722"/>
                    <a:gd name="T7" fmla="*/ 926 h 2296"/>
                    <a:gd name="T8" fmla="*/ 722 w 722"/>
                    <a:gd name="T9" fmla="*/ 702 h 2296"/>
                    <a:gd name="T10" fmla="*/ 718 w 722"/>
                    <a:gd name="T11" fmla="*/ 494 h 2296"/>
                    <a:gd name="T12" fmla="*/ 704 w 722"/>
                    <a:gd name="T13" fmla="*/ 314 h 2296"/>
                    <a:gd name="T14" fmla="*/ 684 w 722"/>
                    <a:gd name="T15" fmla="*/ 168 h 2296"/>
                    <a:gd name="T16" fmla="*/ 660 w 722"/>
                    <a:gd name="T17" fmla="*/ 28 h 2296"/>
                    <a:gd name="T18" fmla="*/ 652 w 722"/>
                    <a:gd name="T19" fmla="*/ 0 h 2296"/>
                    <a:gd name="T20" fmla="*/ 552 w 722"/>
                    <a:gd name="T21" fmla="*/ 126 h 2296"/>
                    <a:gd name="T22" fmla="*/ 446 w 722"/>
                    <a:gd name="T23" fmla="*/ 270 h 2296"/>
                    <a:gd name="T24" fmla="*/ 326 w 722"/>
                    <a:gd name="T25" fmla="*/ 450 h 2296"/>
                    <a:gd name="T26" fmla="*/ 236 w 722"/>
                    <a:gd name="T27" fmla="*/ 604 h 2296"/>
                    <a:gd name="T28" fmla="*/ 180 w 722"/>
                    <a:gd name="T29" fmla="*/ 714 h 2296"/>
                    <a:gd name="T30" fmla="*/ 126 w 722"/>
                    <a:gd name="T31" fmla="*/ 826 h 2296"/>
                    <a:gd name="T32" fmla="*/ 80 w 722"/>
                    <a:gd name="T33" fmla="*/ 942 h 2296"/>
                    <a:gd name="T34" fmla="*/ 44 w 722"/>
                    <a:gd name="T35" fmla="*/ 1056 h 2296"/>
                    <a:gd name="T36" fmla="*/ 18 w 722"/>
                    <a:gd name="T37" fmla="*/ 1172 h 2296"/>
                    <a:gd name="T38" fmla="*/ 2 w 722"/>
                    <a:gd name="T39" fmla="*/ 1284 h 2296"/>
                    <a:gd name="T40" fmla="*/ 0 w 722"/>
                    <a:gd name="T41" fmla="*/ 1340 h 2296"/>
                    <a:gd name="T42" fmla="*/ 8 w 722"/>
                    <a:gd name="T43" fmla="*/ 1448 h 2296"/>
                    <a:gd name="T44" fmla="*/ 28 w 722"/>
                    <a:gd name="T45" fmla="*/ 1550 h 2296"/>
                    <a:gd name="T46" fmla="*/ 62 w 722"/>
                    <a:gd name="T47" fmla="*/ 1646 h 2296"/>
                    <a:gd name="T48" fmla="*/ 102 w 722"/>
                    <a:gd name="T49" fmla="*/ 1736 h 2296"/>
                    <a:gd name="T50" fmla="*/ 152 w 722"/>
                    <a:gd name="T51" fmla="*/ 1822 h 2296"/>
                    <a:gd name="T52" fmla="*/ 208 w 722"/>
                    <a:gd name="T53" fmla="*/ 1900 h 2296"/>
                    <a:gd name="T54" fmla="*/ 266 w 722"/>
                    <a:gd name="T55" fmla="*/ 1972 h 2296"/>
                    <a:gd name="T56" fmla="*/ 326 w 722"/>
                    <a:gd name="T57" fmla="*/ 2038 h 2296"/>
                    <a:gd name="T58" fmla="*/ 446 w 722"/>
                    <a:gd name="T59" fmla="*/ 2148 h 2296"/>
                    <a:gd name="T60" fmla="*/ 552 w 722"/>
                    <a:gd name="T61" fmla="*/ 2228 h 2296"/>
                    <a:gd name="T62" fmla="*/ 624 w 722"/>
                    <a:gd name="T63" fmla="*/ 2278 h 2296"/>
                    <a:gd name="T64" fmla="*/ 652 w 722"/>
                    <a:gd name="T65" fmla="*/ 2296 h 2296"/>
                    <a:gd name="T66" fmla="*/ 632 w 722"/>
                    <a:gd name="T67" fmla="*/ 2228 h 2296"/>
                    <a:gd name="T68" fmla="*/ 612 w 722"/>
                    <a:gd name="T69" fmla="*/ 2144 h 2296"/>
                    <a:gd name="T70" fmla="*/ 594 w 722"/>
                    <a:gd name="T71" fmla="*/ 2030 h 2296"/>
                    <a:gd name="T72" fmla="*/ 584 w 722"/>
                    <a:gd name="T73" fmla="*/ 1886 h 2296"/>
                    <a:gd name="T74" fmla="*/ 588 w 722"/>
                    <a:gd name="T75" fmla="*/ 1712 h 2296"/>
                    <a:gd name="T76" fmla="*/ 602 w 722"/>
                    <a:gd name="T77" fmla="*/ 1564 h 2296"/>
                    <a:gd name="T78" fmla="*/ 618 w 722"/>
                    <a:gd name="T79" fmla="*/ 1458 h 2296"/>
                    <a:gd name="T80" fmla="*/ 640 w 722"/>
                    <a:gd name="T81" fmla="*/ 1344 h 2296"/>
                    <a:gd name="T82" fmla="*/ 652 w 722"/>
                    <a:gd name="T83" fmla="*/ 1284 h 2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22" h="2296">
                      <a:moveTo>
                        <a:pt x="652" y="1284"/>
                      </a:moveTo>
                      <a:lnTo>
                        <a:pt x="652" y="1284"/>
                      </a:lnTo>
                      <a:lnTo>
                        <a:pt x="666" y="1224"/>
                      </a:lnTo>
                      <a:lnTo>
                        <a:pt x="678" y="1164"/>
                      </a:lnTo>
                      <a:lnTo>
                        <a:pt x="688" y="1104"/>
                      </a:lnTo>
                      <a:lnTo>
                        <a:pt x="698" y="1044"/>
                      </a:lnTo>
                      <a:lnTo>
                        <a:pt x="704" y="986"/>
                      </a:lnTo>
                      <a:lnTo>
                        <a:pt x="710" y="926"/>
                      </a:lnTo>
                      <a:lnTo>
                        <a:pt x="718" y="812"/>
                      </a:lnTo>
                      <a:lnTo>
                        <a:pt x="722" y="702"/>
                      </a:lnTo>
                      <a:lnTo>
                        <a:pt x="722" y="596"/>
                      </a:lnTo>
                      <a:lnTo>
                        <a:pt x="718" y="494"/>
                      </a:lnTo>
                      <a:lnTo>
                        <a:pt x="712" y="400"/>
                      </a:lnTo>
                      <a:lnTo>
                        <a:pt x="704" y="314"/>
                      </a:lnTo>
                      <a:lnTo>
                        <a:pt x="694" y="236"/>
                      </a:lnTo>
                      <a:lnTo>
                        <a:pt x="684" y="168"/>
                      </a:lnTo>
                      <a:lnTo>
                        <a:pt x="674" y="110"/>
                      </a:lnTo>
                      <a:lnTo>
                        <a:pt x="660" y="28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24" y="32"/>
                      </a:lnTo>
                      <a:lnTo>
                        <a:pt x="552" y="126"/>
                      </a:lnTo>
                      <a:lnTo>
                        <a:pt x="502" y="192"/>
                      </a:lnTo>
                      <a:lnTo>
                        <a:pt x="446" y="270"/>
                      </a:lnTo>
                      <a:lnTo>
                        <a:pt x="388" y="356"/>
                      </a:lnTo>
                      <a:lnTo>
                        <a:pt x="326" y="450"/>
                      </a:lnTo>
                      <a:lnTo>
                        <a:pt x="266" y="552"/>
                      </a:lnTo>
                      <a:lnTo>
                        <a:pt x="236" y="604"/>
                      </a:lnTo>
                      <a:lnTo>
                        <a:pt x="208" y="658"/>
                      </a:lnTo>
                      <a:lnTo>
                        <a:pt x="180" y="714"/>
                      </a:lnTo>
                      <a:lnTo>
                        <a:pt x="152" y="770"/>
                      </a:lnTo>
                      <a:lnTo>
                        <a:pt x="126" y="826"/>
                      </a:lnTo>
                      <a:lnTo>
                        <a:pt x="102" y="884"/>
                      </a:lnTo>
                      <a:lnTo>
                        <a:pt x="80" y="942"/>
                      </a:lnTo>
                      <a:lnTo>
                        <a:pt x="62" y="1000"/>
                      </a:lnTo>
                      <a:lnTo>
                        <a:pt x="44" y="1056"/>
                      </a:lnTo>
                      <a:lnTo>
                        <a:pt x="28" y="1114"/>
                      </a:lnTo>
                      <a:lnTo>
                        <a:pt x="18" y="1172"/>
                      </a:lnTo>
                      <a:lnTo>
                        <a:pt x="8" y="1228"/>
                      </a:lnTo>
                      <a:lnTo>
                        <a:pt x="2" y="1284"/>
                      </a:lnTo>
                      <a:lnTo>
                        <a:pt x="0" y="1340"/>
                      </a:lnTo>
                      <a:lnTo>
                        <a:pt x="0" y="1340"/>
                      </a:lnTo>
                      <a:lnTo>
                        <a:pt x="2" y="1394"/>
                      </a:lnTo>
                      <a:lnTo>
                        <a:pt x="8" y="1448"/>
                      </a:lnTo>
                      <a:lnTo>
                        <a:pt x="18" y="1500"/>
                      </a:lnTo>
                      <a:lnTo>
                        <a:pt x="28" y="1550"/>
                      </a:lnTo>
                      <a:lnTo>
                        <a:pt x="44" y="1598"/>
                      </a:lnTo>
                      <a:lnTo>
                        <a:pt x="62" y="1646"/>
                      </a:lnTo>
                      <a:lnTo>
                        <a:pt x="80" y="1692"/>
                      </a:lnTo>
                      <a:lnTo>
                        <a:pt x="102" y="1736"/>
                      </a:lnTo>
                      <a:lnTo>
                        <a:pt x="126" y="1780"/>
                      </a:lnTo>
                      <a:lnTo>
                        <a:pt x="152" y="1822"/>
                      </a:lnTo>
                      <a:lnTo>
                        <a:pt x="180" y="1862"/>
                      </a:lnTo>
                      <a:lnTo>
                        <a:pt x="208" y="1900"/>
                      </a:lnTo>
                      <a:lnTo>
                        <a:pt x="236" y="1938"/>
                      </a:lnTo>
                      <a:lnTo>
                        <a:pt x="266" y="1972"/>
                      </a:lnTo>
                      <a:lnTo>
                        <a:pt x="296" y="2006"/>
                      </a:lnTo>
                      <a:lnTo>
                        <a:pt x="326" y="2038"/>
                      </a:lnTo>
                      <a:lnTo>
                        <a:pt x="388" y="2096"/>
                      </a:lnTo>
                      <a:lnTo>
                        <a:pt x="446" y="2148"/>
                      </a:lnTo>
                      <a:lnTo>
                        <a:pt x="502" y="2192"/>
                      </a:lnTo>
                      <a:lnTo>
                        <a:pt x="552" y="2228"/>
                      </a:lnTo>
                      <a:lnTo>
                        <a:pt x="592" y="2258"/>
                      </a:lnTo>
                      <a:lnTo>
                        <a:pt x="624" y="2278"/>
                      </a:lnTo>
                      <a:lnTo>
                        <a:pt x="652" y="2296"/>
                      </a:lnTo>
                      <a:lnTo>
                        <a:pt x="652" y="2296"/>
                      </a:lnTo>
                      <a:lnTo>
                        <a:pt x="646" y="2278"/>
                      </a:lnTo>
                      <a:lnTo>
                        <a:pt x="632" y="2228"/>
                      </a:lnTo>
                      <a:lnTo>
                        <a:pt x="622" y="2190"/>
                      </a:lnTo>
                      <a:lnTo>
                        <a:pt x="612" y="2144"/>
                      </a:lnTo>
                      <a:lnTo>
                        <a:pt x="602" y="2092"/>
                      </a:lnTo>
                      <a:lnTo>
                        <a:pt x="594" y="2030"/>
                      </a:lnTo>
                      <a:lnTo>
                        <a:pt x="588" y="1962"/>
                      </a:lnTo>
                      <a:lnTo>
                        <a:pt x="584" y="1886"/>
                      </a:lnTo>
                      <a:lnTo>
                        <a:pt x="584" y="1804"/>
                      </a:lnTo>
                      <a:lnTo>
                        <a:pt x="588" y="1712"/>
                      </a:lnTo>
                      <a:lnTo>
                        <a:pt x="596" y="1616"/>
                      </a:lnTo>
                      <a:lnTo>
                        <a:pt x="602" y="1564"/>
                      </a:lnTo>
                      <a:lnTo>
                        <a:pt x="608" y="1512"/>
                      </a:lnTo>
                      <a:lnTo>
                        <a:pt x="618" y="1458"/>
                      </a:lnTo>
                      <a:lnTo>
                        <a:pt x="628" y="1402"/>
                      </a:lnTo>
                      <a:lnTo>
                        <a:pt x="640" y="1344"/>
                      </a:lnTo>
                      <a:lnTo>
                        <a:pt x="652" y="1284"/>
                      </a:lnTo>
                      <a:lnTo>
                        <a:pt x="652" y="128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17500" h="190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1417590" y="3599555"/>
                <a:ext cx="410357" cy="557712"/>
              </a:xfrm>
              <a:custGeom>
                <a:avLst/>
                <a:gdLst>
                  <a:gd name="T0" fmla="*/ 454 w 874"/>
                  <a:gd name="T1" fmla="*/ 1282 h 1286"/>
                  <a:gd name="T2" fmla="*/ 544 w 874"/>
                  <a:gd name="T3" fmla="*/ 1284 h 1286"/>
                  <a:gd name="T4" fmla="*/ 524 w 874"/>
                  <a:gd name="T5" fmla="*/ 1056 h 1286"/>
                  <a:gd name="T6" fmla="*/ 528 w 874"/>
                  <a:gd name="T7" fmla="*/ 1030 h 1286"/>
                  <a:gd name="T8" fmla="*/ 542 w 874"/>
                  <a:gd name="T9" fmla="*/ 972 h 1286"/>
                  <a:gd name="T10" fmla="*/ 564 w 874"/>
                  <a:gd name="T11" fmla="*/ 912 h 1286"/>
                  <a:gd name="T12" fmla="*/ 594 w 874"/>
                  <a:gd name="T13" fmla="*/ 848 h 1286"/>
                  <a:gd name="T14" fmla="*/ 634 w 874"/>
                  <a:gd name="T15" fmla="*/ 784 h 1286"/>
                  <a:gd name="T16" fmla="*/ 686 w 874"/>
                  <a:gd name="T17" fmla="*/ 718 h 1286"/>
                  <a:gd name="T18" fmla="*/ 750 w 874"/>
                  <a:gd name="T19" fmla="*/ 652 h 1286"/>
                  <a:gd name="T20" fmla="*/ 828 w 874"/>
                  <a:gd name="T21" fmla="*/ 586 h 1286"/>
                  <a:gd name="T22" fmla="*/ 874 w 874"/>
                  <a:gd name="T23" fmla="*/ 554 h 1286"/>
                  <a:gd name="T24" fmla="*/ 850 w 874"/>
                  <a:gd name="T25" fmla="*/ 550 h 1286"/>
                  <a:gd name="T26" fmla="*/ 842 w 874"/>
                  <a:gd name="T27" fmla="*/ 524 h 1286"/>
                  <a:gd name="T28" fmla="*/ 730 w 874"/>
                  <a:gd name="T29" fmla="*/ 594 h 1286"/>
                  <a:gd name="T30" fmla="*/ 638 w 874"/>
                  <a:gd name="T31" fmla="*/ 658 h 1286"/>
                  <a:gd name="T32" fmla="*/ 564 w 874"/>
                  <a:gd name="T33" fmla="*/ 716 h 1286"/>
                  <a:gd name="T34" fmla="*/ 506 w 874"/>
                  <a:gd name="T35" fmla="*/ 766 h 1286"/>
                  <a:gd name="T36" fmla="*/ 496 w 874"/>
                  <a:gd name="T37" fmla="*/ 584 h 1286"/>
                  <a:gd name="T38" fmla="*/ 486 w 874"/>
                  <a:gd name="T39" fmla="*/ 200 h 1286"/>
                  <a:gd name="T40" fmla="*/ 486 w 874"/>
                  <a:gd name="T41" fmla="*/ 4 h 1286"/>
                  <a:gd name="T42" fmla="*/ 436 w 874"/>
                  <a:gd name="T43" fmla="*/ 34 h 1286"/>
                  <a:gd name="T44" fmla="*/ 422 w 874"/>
                  <a:gd name="T45" fmla="*/ 26 h 1286"/>
                  <a:gd name="T46" fmla="*/ 382 w 874"/>
                  <a:gd name="T47" fmla="*/ 0 h 1286"/>
                  <a:gd name="T48" fmla="*/ 378 w 874"/>
                  <a:gd name="T49" fmla="*/ 390 h 1286"/>
                  <a:gd name="T50" fmla="*/ 362 w 874"/>
                  <a:gd name="T51" fmla="*/ 760 h 1286"/>
                  <a:gd name="T52" fmla="*/ 336 w 874"/>
                  <a:gd name="T53" fmla="*/ 736 h 1286"/>
                  <a:gd name="T54" fmla="*/ 270 w 874"/>
                  <a:gd name="T55" fmla="*/ 684 h 1286"/>
                  <a:gd name="T56" fmla="*/ 190 w 874"/>
                  <a:gd name="T57" fmla="*/ 624 h 1286"/>
                  <a:gd name="T58" fmla="*/ 90 w 874"/>
                  <a:gd name="T59" fmla="*/ 560 h 1286"/>
                  <a:gd name="T60" fmla="*/ 32 w 874"/>
                  <a:gd name="T61" fmla="*/ 524 h 1286"/>
                  <a:gd name="T62" fmla="*/ 24 w 874"/>
                  <a:gd name="T63" fmla="*/ 550 h 1286"/>
                  <a:gd name="T64" fmla="*/ 0 w 874"/>
                  <a:gd name="T65" fmla="*/ 554 h 1286"/>
                  <a:gd name="T66" fmla="*/ 82 w 874"/>
                  <a:gd name="T67" fmla="*/ 616 h 1286"/>
                  <a:gd name="T68" fmla="*/ 150 w 874"/>
                  <a:gd name="T69" fmla="*/ 678 h 1286"/>
                  <a:gd name="T70" fmla="*/ 206 w 874"/>
                  <a:gd name="T71" fmla="*/ 740 h 1286"/>
                  <a:gd name="T72" fmla="*/ 252 w 874"/>
                  <a:gd name="T73" fmla="*/ 800 h 1286"/>
                  <a:gd name="T74" fmla="*/ 288 w 874"/>
                  <a:gd name="T75" fmla="*/ 862 h 1286"/>
                  <a:gd name="T76" fmla="*/ 314 w 874"/>
                  <a:gd name="T77" fmla="*/ 920 h 1286"/>
                  <a:gd name="T78" fmla="*/ 334 w 874"/>
                  <a:gd name="T79" fmla="*/ 976 h 1286"/>
                  <a:gd name="T80" fmla="*/ 346 w 874"/>
                  <a:gd name="T81" fmla="*/ 1030 h 1286"/>
                  <a:gd name="T82" fmla="*/ 334 w 874"/>
                  <a:gd name="T83" fmla="*/ 1166 h 1286"/>
                  <a:gd name="T84" fmla="*/ 324 w 874"/>
                  <a:gd name="T85" fmla="*/ 1286 h 1286"/>
                  <a:gd name="T86" fmla="*/ 454 w 874"/>
                  <a:gd name="T87" fmla="*/ 1282 h 1286"/>
                  <a:gd name="connsiteX0" fmla="*/ 5195 w 10000"/>
                  <a:gd name="connsiteY0" fmla="*/ 9969 h 10000"/>
                  <a:gd name="connsiteX1" fmla="*/ 5195 w 10000"/>
                  <a:gd name="connsiteY1" fmla="*/ 9969 h 10000"/>
                  <a:gd name="connsiteX2" fmla="*/ 6224 w 10000"/>
                  <a:gd name="connsiteY2" fmla="*/ 9984 h 10000"/>
                  <a:gd name="connsiteX3" fmla="*/ 6224 w 10000"/>
                  <a:gd name="connsiteY3" fmla="*/ 9984 h 10000"/>
                  <a:gd name="connsiteX4" fmla="*/ 6110 w 10000"/>
                  <a:gd name="connsiteY4" fmla="*/ 9160 h 10000"/>
                  <a:gd name="connsiteX5" fmla="*/ 5995 w 10000"/>
                  <a:gd name="connsiteY5" fmla="*/ 8212 h 10000"/>
                  <a:gd name="connsiteX6" fmla="*/ 5995 w 10000"/>
                  <a:gd name="connsiteY6" fmla="*/ 8212 h 10000"/>
                  <a:gd name="connsiteX7" fmla="*/ 6041 w 10000"/>
                  <a:gd name="connsiteY7" fmla="*/ 8009 h 10000"/>
                  <a:gd name="connsiteX8" fmla="*/ 6110 w 10000"/>
                  <a:gd name="connsiteY8" fmla="*/ 7792 h 10000"/>
                  <a:gd name="connsiteX9" fmla="*/ 6201 w 10000"/>
                  <a:gd name="connsiteY9" fmla="*/ 7558 h 10000"/>
                  <a:gd name="connsiteX10" fmla="*/ 6316 w 10000"/>
                  <a:gd name="connsiteY10" fmla="*/ 7325 h 10000"/>
                  <a:gd name="connsiteX11" fmla="*/ 6453 w 10000"/>
                  <a:gd name="connsiteY11" fmla="*/ 7092 h 10000"/>
                  <a:gd name="connsiteX12" fmla="*/ 6613 w 10000"/>
                  <a:gd name="connsiteY12" fmla="*/ 6843 h 10000"/>
                  <a:gd name="connsiteX13" fmla="*/ 6796 w 10000"/>
                  <a:gd name="connsiteY13" fmla="*/ 6594 h 10000"/>
                  <a:gd name="connsiteX14" fmla="*/ 7002 w 10000"/>
                  <a:gd name="connsiteY14" fmla="*/ 6345 h 10000"/>
                  <a:gd name="connsiteX15" fmla="*/ 7254 w 10000"/>
                  <a:gd name="connsiteY15" fmla="*/ 6096 h 10000"/>
                  <a:gd name="connsiteX16" fmla="*/ 7529 w 10000"/>
                  <a:gd name="connsiteY16" fmla="*/ 5848 h 10000"/>
                  <a:gd name="connsiteX17" fmla="*/ 7849 w 10000"/>
                  <a:gd name="connsiteY17" fmla="*/ 5583 h 10000"/>
                  <a:gd name="connsiteX18" fmla="*/ 8192 w 10000"/>
                  <a:gd name="connsiteY18" fmla="*/ 5334 h 10000"/>
                  <a:gd name="connsiteX19" fmla="*/ 8581 w 10000"/>
                  <a:gd name="connsiteY19" fmla="*/ 5070 h 10000"/>
                  <a:gd name="connsiteX20" fmla="*/ 9016 w 10000"/>
                  <a:gd name="connsiteY20" fmla="*/ 4821 h 10000"/>
                  <a:gd name="connsiteX21" fmla="*/ 9474 w 10000"/>
                  <a:gd name="connsiteY21" fmla="*/ 4557 h 10000"/>
                  <a:gd name="connsiteX22" fmla="*/ 10000 w 10000"/>
                  <a:gd name="connsiteY22" fmla="*/ 4308 h 10000"/>
                  <a:gd name="connsiteX23" fmla="*/ 10000 w 10000"/>
                  <a:gd name="connsiteY23" fmla="*/ 4308 h 10000"/>
                  <a:gd name="connsiteX24" fmla="*/ 9725 w 10000"/>
                  <a:gd name="connsiteY24" fmla="*/ 4277 h 10000"/>
                  <a:gd name="connsiteX25" fmla="*/ 9725 w 10000"/>
                  <a:gd name="connsiteY25" fmla="*/ 4277 h 10000"/>
                  <a:gd name="connsiteX26" fmla="*/ 9634 w 10000"/>
                  <a:gd name="connsiteY26" fmla="*/ 4075 h 10000"/>
                  <a:gd name="connsiteX27" fmla="*/ 9634 w 10000"/>
                  <a:gd name="connsiteY27" fmla="*/ 4075 h 10000"/>
                  <a:gd name="connsiteX28" fmla="*/ 8970 w 10000"/>
                  <a:gd name="connsiteY28" fmla="*/ 4355 h 10000"/>
                  <a:gd name="connsiteX29" fmla="*/ 8352 w 10000"/>
                  <a:gd name="connsiteY29" fmla="*/ 4619 h 10000"/>
                  <a:gd name="connsiteX30" fmla="*/ 7780 w 10000"/>
                  <a:gd name="connsiteY30" fmla="*/ 4883 h 10000"/>
                  <a:gd name="connsiteX31" fmla="*/ 7300 w 10000"/>
                  <a:gd name="connsiteY31" fmla="*/ 5117 h 10000"/>
                  <a:gd name="connsiteX32" fmla="*/ 6842 w 10000"/>
                  <a:gd name="connsiteY32" fmla="*/ 5350 h 10000"/>
                  <a:gd name="connsiteX33" fmla="*/ 6453 w 10000"/>
                  <a:gd name="connsiteY33" fmla="*/ 5568 h 10000"/>
                  <a:gd name="connsiteX34" fmla="*/ 6087 w 10000"/>
                  <a:gd name="connsiteY34" fmla="*/ 5770 h 10000"/>
                  <a:gd name="connsiteX35" fmla="*/ 5789 w 10000"/>
                  <a:gd name="connsiteY35" fmla="*/ 5956 h 10000"/>
                  <a:gd name="connsiteX36" fmla="*/ 5789 w 10000"/>
                  <a:gd name="connsiteY36" fmla="*/ 5956 h 10000"/>
                  <a:gd name="connsiteX37" fmla="*/ 5675 w 10000"/>
                  <a:gd name="connsiteY37" fmla="*/ 4541 h 10000"/>
                  <a:gd name="connsiteX38" fmla="*/ 5606 w 10000"/>
                  <a:gd name="connsiteY38" fmla="*/ 3064 h 10000"/>
                  <a:gd name="connsiteX39" fmla="*/ 5561 w 10000"/>
                  <a:gd name="connsiteY39" fmla="*/ 1555 h 10000"/>
                  <a:gd name="connsiteX40" fmla="*/ 5561 w 10000"/>
                  <a:gd name="connsiteY40" fmla="*/ 31 h 10000"/>
                  <a:gd name="connsiteX41" fmla="*/ 5561 w 10000"/>
                  <a:gd name="connsiteY41" fmla="*/ 31 h 10000"/>
                  <a:gd name="connsiteX42" fmla="*/ 5149 w 10000"/>
                  <a:gd name="connsiteY42" fmla="*/ 202 h 10000"/>
                  <a:gd name="connsiteX43" fmla="*/ 4989 w 10000"/>
                  <a:gd name="connsiteY43" fmla="*/ 264 h 10000"/>
                  <a:gd name="connsiteX44" fmla="*/ 4989 w 10000"/>
                  <a:gd name="connsiteY44" fmla="*/ 264 h 10000"/>
                  <a:gd name="connsiteX45" fmla="*/ 4828 w 10000"/>
                  <a:gd name="connsiteY45" fmla="*/ 202 h 10000"/>
                  <a:gd name="connsiteX46" fmla="*/ 4371 w 10000"/>
                  <a:gd name="connsiteY46" fmla="*/ 0 h 10000"/>
                  <a:gd name="connsiteX47" fmla="*/ 4371 w 10000"/>
                  <a:gd name="connsiteY47" fmla="*/ 0 h 10000"/>
                  <a:gd name="connsiteX48" fmla="*/ 4371 w 10000"/>
                  <a:gd name="connsiteY48" fmla="*/ 1524 h 10000"/>
                  <a:gd name="connsiteX49" fmla="*/ 4325 w 10000"/>
                  <a:gd name="connsiteY49" fmla="*/ 3033 h 10000"/>
                  <a:gd name="connsiteX50" fmla="*/ 4142 w 10000"/>
                  <a:gd name="connsiteY50" fmla="*/ 5910 h 10000"/>
                  <a:gd name="connsiteX51" fmla="*/ 4142 w 10000"/>
                  <a:gd name="connsiteY51" fmla="*/ 5910 h 10000"/>
                  <a:gd name="connsiteX52" fmla="*/ 3844 w 10000"/>
                  <a:gd name="connsiteY52" fmla="*/ 5723 h 10000"/>
                  <a:gd name="connsiteX53" fmla="*/ 3501 w 10000"/>
                  <a:gd name="connsiteY53" fmla="*/ 5521 h 10000"/>
                  <a:gd name="connsiteX54" fmla="*/ 3089 w 10000"/>
                  <a:gd name="connsiteY54" fmla="*/ 5319 h 10000"/>
                  <a:gd name="connsiteX55" fmla="*/ 2654 w 10000"/>
                  <a:gd name="connsiteY55" fmla="*/ 5086 h 10000"/>
                  <a:gd name="connsiteX56" fmla="*/ 2174 w 10000"/>
                  <a:gd name="connsiteY56" fmla="*/ 4852 h 10000"/>
                  <a:gd name="connsiteX57" fmla="*/ 1625 w 10000"/>
                  <a:gd name="connsiteY57" fmla="*/ 4603 h 10000"/>
                  <a:gd name="connsiteX58" fmla="*/ 1030 w 10000"/>
                  <a:gd name="connsiteY58" fmla="*/ 4355 h 10000"/>
                  <a:gd name="connsiteX59" fmla="*/ 366 w 10000"/>
                  <a:gd name="connsiteY59" fmla="*/ 4075 h 10000"/>
                  <a:gd name="connsiteX60" fmla="*/ 366 w 10000"/>
                  <a:gd name="connsiteY60" fmla="*/ 4075 h 10000"/>
                  <a:gd name="connsiteX61" fmla="*/ 275 w 10000"/>
                  <a:gd name="connsiteY61" fmla="*/ 4277 h 10000"/>
                  <a:gd name="connsiteX62" fmla="*/ 275 w 10000"/>
                  <a:gd name="connsiteY62" fmla="*/ 4277 h 10000"/>
                  <a:gd name="connsiteX63" fmla="*/ 0 w 10000"/>
                  <a:gd name="connsiteY63" fmla="*/ 4308 h 10000"/>
                  <a:gd name="connsiteX64" fmla="*/ 0 w 10000"/>
                  <a:gd name="connsiteY64" fmla="*/ 4308 h 10000"/>
                  <a:gd name="connsiteX65" fmla="*/ 503 w 10000"/>
                  <a:gd name="connsiteY65" fmla="*/ 4541 h 10000"/>
                  <a:gd name="connsiteX66" fmla="*/ 938 w 10000"/>
                  <a:gd name="connsiteY66" fmla="*/ 4790 h 10000"/>
                  <a:gd name="connsiteX67" fmla="*/ 1350 w 10000"/>
                  <a:gd name="connsiteY67" fmla="*/ 5023 h 10000"/>
                  <a:gd name="connsiteX68" fmla="*/ 1716 w 10000"/>
                  <a:gd name="connsiteY68" fmla="*/ 5272 h 10000"/>
                  <a:gd name="connsiteX69" fmla="*/ 2059 w 10000"/>
                  <a:gd name="connsiteY69" fmla="*/ 5505 h 10000"/>
                  <a:gd name="connsiteX70" fmla="*/ 2357 w 10000"/>
                  <a:gd name="connsiteY70" fmla="*/ 5754 h 10000"/>
                  <a:gd name="connsiteX71" fmla="*/ 2632 w 10000"/>
                  <a:gd name="connsiteY71" fmla="*/ 5988 h 10000"/>
                  <a:gd name="connsiteX72" fmla="*/ 2883 w 10000"/>
                  <a:gd name="connsiteY72" fmla="*/ 6221 h 10000"/>
                  <a:gd name="connsiteX73" fmla="*/ 3089 w 10000"/>
                  <a:gd name="connsiteY73" fmla="*/ 6470 h 10000"/>
                  <a:gd name="connsiteX74" fmla="*/ 3295 w 10000"/>
                  <a:gd name="connsiteY74" fmla="*/ 6703 h 10000"/>
                  <a:gd name="connsiteX75" fmla="*/ 3455 w 10000"/>
                  <a:gd name="connsiteY75" fmla="*/ 6921 h 10000"/>
                  <a:gd name="connsiteX76" fmla="*/ 3593 w 10000"/>
                  <a:gd name="connsiteY76" fmla="*/ 7154 h 10000"/>
                  <a:gd name="connsiteX77" fmla="*/ 3707 w 10000"/>
                  <a:gd name="connsiteY77" fmla="*/ 7372 h 10000"/>
                  <a:gd name="connsiteX78" fmla="*/ 3822 w 10000"/>
                  <a:gd name="connsiteY78" fmla="*/ 7589 h 10000"/>
                  <a:gd name="connsiteX79" fmla="*/ 3890 w 10000"/>
                  <a:gd name="connsiteY79" fmla="*/ 7807 h 10000"/>
                  <a:gd name="connsiteX80" fmla="*/ 3959 w 10000"/>
                  <a:gd name="connsiteY80" fmla="*/ 8009 h 10000"/>
                  <a:gd name="connsiteX81" fmla="*/ 3959 w 10000"/>
                  <a:gd name="connsiteY81" fmla="*/ 8009 h 10000"/>
                  <a:gd name="connsiteX82" fmla="*/ 3822 w 10000"/>
                  <a:gd name="connsiteY82" fmla="*/ 9067 h 10000"/>
                  <a:gd name="connsiteX83" fmla="*/ 3707 w 10000"/>
                  <a:gd name="connsiteY83" fmla="*/ 10000 h 10000"/>
                  <a:gd name="connsiteX84" fmla="*/ 3707 w 10000"/>
                  <a:gd name="connsiteY84" fmla="*/ 10000 h 10000"/>
                  <a:gd name="connsiteX85" fmla="*/ 4439 w 10000"/>
                  <a:gd name="connsiteY85" fmla="*/ 9969 h 10000"/>
                  <a:gd name="connsiteX86" fmla="*/ 5195 w 10000"/>
                  <a:gd name="connsiteY86" fmla="*/ 9969 h 10000"/>
                  <a:gd name="connsiteX87" fmla="*/ 5195 w 10000"/>
                  <a:gd name="connsiteY87" fmla="*/ 9969 h 10000"/>
                  <a:gd name="connsiteX0" fmla="*/ 5195 w 10000"/>
                  <a:gd name="connsiteY0" fmla="*/ 9969 h 10000"/>
                  <a:gd name="connsiteX1" fmla="*/ 5195 w 10000"/>
                  <a:gd name="connsiteY1" fmla="*/ 9969 h 10000"/>
                  <a:gd name="connsiteX2" fmla="*/ 6224 w 10000"/>
                  <a:gd name="connsiteY2" fmla="*/ 9984 h 10000"/>
                  <a:gd name="connsiteX3" fmla="*/ 6224 w 10000"/>
                  <a:gd name="connsiteY3" fmla="*/ 9984 h 10000"/>
                  <a:gd name="connsiteX4" fmla="*/ 6110 w 10000"/>
                  <a:gd name="connsiteY4" fmla="*/ 9160 h 10000"/>
                  <a:gd name="connsiteX5" fmla="*/ 5995 w 10000"/>
                  <a:gd name="connsiteY5" fmla="*/ 8212 h 10000"/>
                  <a:gd name="connsiteX6" fmla="*/ 5995 w 10000"/>
                  <a:gd name="connsiteY6" fmla="*/ 8212 h 10000"/>
                  <a:gd name="connsiteX7" fmla="*/ 6041 w 10000"/>
                  <a:gd name="connsiteY7" fmla="*/ 8009 h 10000"/>
                  <a:gd name="connsiteX8" fmla="*/ 6110 w 10000"/>
                  <a:gd name="connsiteY8" fmla="*/ 7792 h 10000"/>
                  <a:gd name="connsiteX9" fmla="*/ 6201 w 10000"/>
                  <a:gd name="connsiteY9" fmla="*/ 7558 h 10000"/>
                  <a:gd name="connsiteX10" fmla="*/ 6316 w 10000"/>
                  <a:gd name="connsiteY10" fmla="*/ 7325 h 10000"/>
                  <a:gd name="connsiteX11" fmla="*/ 6453 w 10000"/>
                  <a:gd name="connsiteY11" fmla="*/ 7092 h 10000"/>
                  <a:gd name="connsiteX12" fmla="*/ 6613 w 10000"/>
                  <a:gd name="connsiteY12" fmla="*/ 6843 h 10000"/>
                  <a:gd name="connsiteX13" fmla="*/ 6796 w 10000"/>
                  <a:gd name="connsiteY13" fmla="*/ 6594 h 10000"/>
                  <a:gd name="connsiteX14" fmla="*/ 7002 w 10000"/>
                  <a:gd name="connsiteY14" fmla="*/ 6345 h 10000"/>
                  <a:gd name="connsiteX15" fmla="*/ 7254 w 10000"/>
                  <a:gd name="connsiteY15" fmla="*/ 6096 h 10000"/>
                  <a:gd name="connsiteX16" fmla="*/ 7529 w 10000"/>
                  <a:gd name="connsiteY16" fmla="*/ 5848 h 10000"/>
                  <a:gd name="connsiteX17" fmla="*/ 7849 w 10000"/>
                  <a:gd name="connsiteY17" fmla="*/ 5583 h 10000"/>
                  <a:gd name="connsiteX18" fmla="*/ 8192 w 10000"/>
                  <a:gd name="connsiteY18" fmla="*/ 5334 h 10000"/>
                  <a:gd name="connsiteX19" fmla="*/ 8581 w 10000"/>
                  <a:gd name="connsiteY19" fmla="*/ 5070 h 10000"/>
                  <a:gd name="connsiteX20" fmla="*/ 9016 w 10000"/>
                  <a:gd name="connsiteY20" fmla="*/ 4821 h 10000"/>
                  <a:gd name="connsiteX21" fmla="*/ 9474 w 10000"/>
                  <a:gd name="connsiteY21" fmla="*/ 4557 h 10000"/>
                  <a:gd name="connsiteX22" fmla="*/ 10000 w 10000"/>
                  <a:gd name="connsiteY22" fmla="*/ 4308 h 10000"/>
                  <a:gd name="connsiteX23" fmla="*/ 10000 w 10000"/>
                  <a:gd name="connsiteY23" fmla="*/ 4308 h 10000"/>
                  <a:gd name="connsiteX24" fmla="*/ 9725 w 10000"/>
                  <a:gd name="connsiteY24" fmla="*/ 4277 h 10000"/>
                  <a:gd name="connsiteX25" fmla="*/ 9725 w 10000"/>
                  <a:gd name="connsiteY25" fmla="*/ 4277 h 10000"/>
                  <a:gd name="connsiteX26" fmla="*/ 9634 w 10000"/>
                  <a:gd name="connsiteY26" fmla="*/ 4075 h 10000"/>
                  <a:gd name="connsiteX27" fmla="*/ 9634 w 10000"/>
                  <a:gd name="connsiteY27" fmla="*/ 4075 h 10000"/>
                  <a:gd name="connsiteX28" fmla="*/ 8970 w 10000"/>
                  <a:gd name="connsiteY28" fmla="*/ 4355 h 10000"/>
                  <a:gd name="connsiteX29" fmla="*/ 8352 w 10000"/>
                  <a:gd name="connsiteY29" fmla="*/ 4619 h 10000"/>
                  <a:gd name="connsiteX30" fmla="*/ 7780 w 10000"/>
                  <a:gd name="connsiteY30" fmla="*/ 4883 h 10000"/>
                  <a:gd name="connsiteX31" fmla="*/ 7300 w 10000"/>
                  <a:gd name="connsiteY31" fmla="*/ 5117 h 10000"/>
                  <a:gd name="connsiteX32" fmla="*/ 6842 w 10000"/>
                  <a:gd name="connsiteY32" fmla="*/ 5350 h 10000"/>
                  <a:gd name="connsiteX33" fmla="*/ 6453 w 10000"/>
                  <a:gd name="connsiteY33" fmla="*/ 5568 h 10000"/>
                  <a:gd name="connsiteX34" fmla="*/ 6087 w 10000"/>
                  <a:gd name="connsiteY34" fmla="*/ 5770 h 10000"/>
                  <a:gd name="connsiteX35" fmla="*/ 5789 w 10000"/>
                  <a:gd name="connsiteY35" fmla="*/ 5956 h 10000"/>
                  <a:gd name="connsiteX36" fmla="*/ 5789 w 10000"/>
                  <a:gd name="connsiteY36" fmla="*/ 5956 h 10000"/>
                  <a:gd name="connsiteX37" fmla="*/ 5675 w 10000"/>
                  <a:gd name="connsiteY37" fmla="*/ 4541 h 10000"/>
                  <a:gd name="connsiteX38" fmla="*/ 5606 w 10000"/>
                  <a:gd name="connsiteY38" fmla="*/ 3064 h 10000"/>
                  <a:gd name="connsiteX39" fmla="*/ 5561 w 10000"/>
                  <a:gd name="connsiteY39" fmla="*/ 1555 h 10000"/>
                  <a:gd name="connsiteX40" fmla="*/ 5561 w 10000"/>
                  <a:gd name="connsiteY40" fmla="*/ 31 h 10000"/>
                  <a:gd name="connsiteX41" fmla="*/ 5561 w 10000"/>
                  <a:gd name="connsiteY41" fmla="*/ 31 h 10000"/>
                  <a:gd name="connsiteX42" fmla="*/ 5149 w 10000"/>
                  <a:gd name="connsiteY42" fmla="*/ 202 h 10000"/>
                  <a:gd name="connsiteX43" fmla="*/ 4989 w 10000"/>
                  <a:gd name="connsiteY43" fmla="*/ 264 h 10000"/>
                  <a:gd name="connsiteX44" fmla="*/ 4989 w 10000"/>
                  <a:gd name="connsiteY44" fmla="*/ 264 h 10000"/>
                  <a:gd name="connsiteX45" fmla="*/ 4828 w 10000"/>
                  <a:gd name="connsiteY45" fmla="*/ 202 h 10000"/>
                  <a:gd name="connsiteX46" fmla="*/ 4371 w 10000"/>
                  <a:gd name="connsiteY46" fmla="*/ 0 h 10000"/>
                  <a:gd name="connsiteX47" fmla="*/ 4371 w 10000"/>
                  <a:gd name="connsiteY47" fmla="*/ 0 h 10000"/>
                  <a:gd name="connsiteX48" fmla="*/ 4371 w 10000"/>
                  <a:gd name="connsiteY48" fmla="*/ 1524 h 10000"/>
                  <a:gd name="connsiteX49" fmla="*/ 4142 w 10000"/>
                  <a:gd name="connsiteY49" fmla="*/ 5910 h 10000"/>
                  <a:gd name="connsiteX50" fmla="*/ 4142 w 10000"/>
                  <a:gd name="connsiteY50" fmla="*/ 5910 h 10000"/>
                  <a:gd name="connsiteX51" fmla="*/ 3844 w 10000"/>
                  <a:gd name="connsiteY51" fmla="*/ 5723 h 10000"/>
                  <a:gd name="connsiteX52" fmla="*/ 3501 w 10000"/>
                  <a:gd name="connsiteY52" fmla="*/ 5521 h 10000"/>
                  <a:gd name="connsiteX53" fmla="*/ 3089 w 10000"/>
                  <a:gd name="connsiteY53" fmla="*/ 5319 h 10000"/>
                  <a:gd name="connsiteX54" fmla="*/ 2654 w 10000"/>
                  <a:gd name="connsiteY54" fmla="*/ 5086 h 10000"/>
                  <a:gd name="connsiteX55" fmla="*/ 2174 w 10000"/>
                  <a:gd name="connsiteY55" fmla="*/ 4852 h 10000"/>
                  <a:gd name="connsiteX56" fmla="*/ 1625 w 10000"/>
                  <a:gd name="connsiteY56" fmla="*/ 4603 h 10000"/>
                  <a:gd name="connsiteX57" fmla="*/ 1030 w 10000"/>
                  <a:gd name="connsiteY57" fmla="*/ 4355 h 10000"/>
                  <a:gd name="connsiteX58" fmla="*/ 366 w 10000"/>
                  <a:gd name="connsiteY58" fmla="*/ 4075 h 10000"/>
                  <a:gd name="connsiteX59" fmla="*/ 366 w 10000"/>
                  <a:gd name="connsiteY59" fmla="*/ 4075 h 10000"/>
                  <a:gd name="connsiteX60" fmla="*/ 275 w 10000"/>
                  <a:gd name="connsiteY60" fmla="*/ 4277 h 10000"/>
                  <a:gd name="connsiteX61" fmla="*/ 275 w 10000"/>
                  <a:gd name="connsiteY61" fmla="*/ 4277 h 10000"/>
                  <a:gd name="connsiteX62" fmla="*/ 0 w 10000"/>
                  <a:gd name="connsiteY62" fmla="*/ 4308 h 10000"/>
                  <a:gd name="connsiteX63" fmla="*/ 0 w 10000"/>
                  <a:gd name="connsiteY63" fmla="*/ 4308 h 10000"/>
                  <a:gd name="connsiteX64" fmla="*/ 503 w 10000"/>
                  <a:gd name="connsiteY64" fmla="*/ 4541 h 10000"/>
                  <a:gd name="connsiteX65" fmla="*/ 938 w 10000"/>
                  <a:gd name="connsiteY65" fmla="*/ 4790 h 10000"/>
                  <a:gd name="connsiteX66" fmla="*/ 1350 w 10000"/>
                  <a:gd name="connsiteY66" fmla="*/ 5023 h 10000"/>
                  <a:gd name="connsiteX67" fmla="*/ 1716 w 10000"/>
                  <a:gd name="connsiteY67" fmla="*/ 5272 h 10000"/>
                  <a:gd name="connsiteX68" fmla="*/ 2059 w 10000"/>
                  <a:gd name="connsiteY68" fmla="*/ 5505 h 10000"/>
                  <a:gd name="connsiteX69" fmla="*/ 2357 w 10000"/>
                  <a:gd name="connsiteY69" fmla="*/ 5754 h 10000"/>
                  <a:gd name="connsiteX70" fmla="*/ 2632 w 10000"/>
                  <a:gd name="connsiteY70" fmla="*/ 5988 h 10000"/>
                  <a:gd name="connsiteX71" fmla="*/ 2883 w 10000"/>
                  <a:gd name="connsiteY71" fmla="*/ 6221 h 10000"/>
                  <a:gd name="connsiteX72" fmla="*/ 3089 w 10000"/>
                  <a:gd name="connsiteY72" fmla="*/ 6470 h 10000"/>
                  <a:gd name="connsiteX73" fmla="*/ 3295 w 10000"/>
                  <a:gd name="connsiteY73" fmla="*/ 6703 h 10000"/>
                  <a:gd name="connsiteX74" fmla="*/ 3455 w 10000"/>
                  <a:gd name="connsiteY74" fmla="*/ 6921 h 10000"/>
                  <a:gd name="connsiteX75" fmla="*/ 3593 w 10000"/>
                  <a:gd name="connsiteY75" fmla="*/ 7154 h 10000"/>
                  <a:gd name="connsiteX76" fmla="*/ 3707 w 10000"/>
                  <a:gd name="connsiteY76" fmla="*/ 7372 h 10000"/>
                  <a:gd name="connsiteX77" fmla="*/ 3822 w 10000"/>
                  <a:gd name="connsiteY77" fmla="*/ 7589 h 10000"/>
                  <a:gd name="connsiteX78" fmla="*/ 3890 w 10000"/>
                  <a:gd name="connsiteY78" fmla="*/ 7807 h 10000"/>
                  <a:gd name="connsiteX79" fmla="*/ 3959 w 10000"/>
                  <a:gd name="connsiteY79" fmla="*/ 8009 h 10000"/>
                  <a:gd name="connsiteX80" fmla="*/ 3959 w 10000"/>
                  <a:gd name="connsiteY80" fmla="*/ 8009 h 10000"/>
                  <a:gd name="connsiteX81" fmla="*/ 3822 w 10000"/>
                  <a:gd name="connsiteY81" fmla="*/ 9067 h 10000"/>
                  <a:gd name="connsiteX82" fmla="*/ 3707 w 10000"/>
                  <a:gd name="connsiteY82" fmla="*/ 10000 h 10000"/>
                  <a:gd name="connsiteX83" fmla="*/ 3707 w 10000"/>
                  <a:gd name="connsiteY83" fmla="*/ 10000 h 10000"/>
                  <a:gd name="connsiteX84" fmla="*/ 4439 w 10000"/>
                  <a:gd name="connsiteY84" fmla="*/ 9969 h 10000"/>
                  <a:gd name="connsiteX85" fmla="*/ 5195 w 10000"/>
                  <a:gd name="connsiteY85" fmla="*/ 9969 h 10000"/>
                  <a:gd name="connsiteX86" fmla="*/ 5195 w 10000"/>
                  <a:gd name="connsiteY86" fmla="*/ 9969 h 10000"/>
                  <a:gd name="connsiteX0" fmla="*/ 5195 w 10000"/>
                  <a:gd name="connsiteY0" fmla="*/ 9969 h 10000"/>
                  <a:gd name="connsiteX1" fmla="*/ 5195 w 10000"/>
                  <a:gd name="connsiteY1" fmla="*/ 9969 h 10000"/>
                  <a:gd name="connsiteX2" fmla="*/ 6224 w 10000"/>
                  <a:gd name="connsiteY2" fmla="*/ 9984 h 10000"/>
                  <a:gd name="connsiteX3" fmla="*/ 6224 w 10000"/>
                  <a:gd name="connsiteY3" fmla="*/ 9984 h 10000"/>
                  <a:gd name="connsiteX4" fmla="*/ 6110 w 10000"/>
                  <a:gd name="connsiteY4" fmla="*/ 9160 h 10000"/>
                  <a:gd name="connsiteX5" fmla="*/ 5995 w 10000"/>
                  <a:gd name="connsiteY5" fmla="*/ 8212 h 10000"/>
                  <a:gd name="connsiteX6" fmla="*/ 5995 w 10000"/>
                  <a:gd name="connsiteY6" fmla="*/ 8212 h 10000"/>
                  <a:gd name="connsiteX7" fmla="*/ 6041 w 10000"/>
                  <a:gd name="connsiteY7" fmla="*/ 8009 h 10000"/>
                  <a:gd name="connsiteX8" fmla="*/ 6110 w 10000"/>
                  <a:gd name="connsiteY8" fmla="*/ 7792 h 10000"/>
                  <a:gd name="connsiteX9" fmla="*/ 6201 w 10000"/>
                  <a:gd name="connsiteY9" fmla="*/ 7558 h 10000"/>
                  <a:gd name="connsiteX10" fmla="*/ 6316 w 10000"/>
                  <a:gd name="connsiteY10" fmla="*/ 7325 h 10000"/>
                  <a:gd name="connsiteX11" fmla="*/ 6453 w 10000"/>
                  <a:gd name="connsiteY11" fmla="*/ 7092 h 10000"/>
                  <a:gd name="connsiteX12" fmla="*/ 6613 w 10000"/>
                  <a:gd name="connsiteY12" fmla="*/ 6843 h 10000"/>
                  <a:gd name="connsiteX13" fmla="*/ 6796 w 10000"/>
                  <a:gd name="connsiteY13" fmla="*/ 6594 h 10000"/>
                  <a:gd name="connsiteX14" fmla="*/ 7002 w 10000"/>
                  <a:gd name="connsiteY14" fmla="*/ 6345 h 10000"/>
                  <a:gd name="connsiteX15" fmla="*/ 7254 w 10000"/>
                  <a:gd name="connsiteY15" fmla="*/ 6096 h 10000"/>
                  <a:gd name="connsiteX16" fmla="*/ 7529 w 10000"/>
                  <a:gd name="connsiteY16" fmla="*/ 5848 h 10000"/>
                  <a:gd name="connsiteX17" fmla="*/ 7849 w 10000"/>
                  <a:gd name="connsiteY17" fmla="*/ 5583 h 10000"/>
                  <a:gd name="connsiteX18" fmla="*/ 8192 w 10000"/>
                  <a:gd name="connsiteY18" fmla="*/ 5334 h 10000"/>
                  <a:gd name="connsiteX19" fmla="*/ 8581 w 10000"/>
                  <a:gd name="connsiteY19" fmla="*/ 5070 h 10000"/>
                  <a:gd name="connsiteX20" fmla="*/ 9016 w 10000"/>
                  <a:gd name="connsiteY20" fmla="*/ 4821 h 10000"/>
                  <a:gd name="connsiteX21" fmla="*/ 9474 w 10000"/>
                  <a:gd name="connsiteY21" fmla="*/ 4557 h 10000"/>
                  <a:gd name="connsiteX22" fmla="*/ 10000 w 10000"/>
                  <a:gd name="connsiteY22" fmla="*/ 4308 h 10000"/>
                  <a:gd name="connsiteX23" fmla="*/ 10000 w 10000"/>
                  <a:gd name="connsiteY23" fmla="*/ 4308 h 10000"/>
                  <a:gd name="connsiteX24" fmla="*/ 9725 w 10000"/>
                  <a:gd name="connsiteY24" fmla="*/ 4277 h 10000"/>
                  <a:gd name="connsiteX25" fmla="*/ 9725 w 10000"/>
                  <a:gd name="connsiteY25" fmla="*/ 4277 h 10000"/>
                  <a:gd name="connsiteX26" fmla="*/ 9634 w 10000"/>
                  <a:gd name="connsiteY26" fmla="*/ 4075 h 10000"/>
                  <a:gd name="connsiteX27" fmla="*/ 9634 w 10000"/>
                  <a:gd name="connsiteY27" fmla="*/ 4075 h 10000"/>
                  <a:gd name="connsiteX28" fmla="*/ 8970 w 10000"/>
                  <a:gd name="connsiteY28" fmla="*/ 4355 h 10000"/>
                  <a:gd name="connsiteX29" fmla="*/ 8352 w 10000"/>
                  <a:gd name="connsiteY29" fmla="*/ 4619 h 10000"/>
                  <a:gd name="connsiteX30" fmla="*/ 7780 w 10000"/>
                  <a:gd name="connsiteY30" fmla="*/ 4883 h 10000"/>
                  <a:gd name="connsiteX31" fmla="*/ 7300 w 10000"/>
                  <a:gd name="connsiteY31" fmla="*/ 5117 h 10000"/>
                  <a:gd name="connsiteX32" fmla="*/ 6842 w 10000"/>
                  <a:gd name="connsiteY32" fmla="*/ 5350 h 10000"/>
                  <a:gd name="connsiteX33" fmla="*/ 6453 w 10000"/>
                  <a:gd name="connsiteY33" fmla="*/ 5568 h 10000"/>
                  <a:gd name="connsiteX34" fmla="*/ 6087 w 10000"/>
                  <a:gd name="connsiteY34" fmla="*/ 5770 h 10000"/>
                  <a:gd name="connsiteX35" fmla="*/ 5789 w 10000"/>
                  <a:gd name="connsiteY35" fmla="*/ 5956 h 10000"/>
                  <a:gd name="connsiteX36" fmla="*/ 5789 w 10000"/>
                  <a:gd name="connsiteY36" fmla="*/ 5956 h 10000"/>
                  <a:gd name="connsiteX37" fmla="*/ 5675 w 10000"/>
                  <a:gd name="connsiteY37" fmla="*/ 4541 h 10000"/>
                  <a:gd name="connsiteX38" fmla="*/ 5606 w 10000"/>
                  <a:gd name="connsiteY38" fmla="*/ 3064 h 10000"/>
                  <a:gd name="connsiteX39" fmla="*/ 5561 w 10000"/>
                  <a:gd name="connsiteY39" fmla="*/ 1555 h 10000"/>
                  <a:gd name="connsiteX40" fmla="*/ 5561 w 10000"/>
                  <a:gd name="connsiteY40" fmla="*/ 31 h 10000"/>
                  <a:gd name="connsiteX41" fmla="*/ 5561 w 10000"/>
                  <a:gd name="connsiteY41" fmla="*/ 31 h 10000"/>
                  <a:gd name="connsiteX42" fmla="*/ 5149 w 10000"/>
                  <a:gd name="connsiteY42" fmla="*/ 202 h 10000"/>
                  <a:gd name="connsiteX43" fmla="*/ 4989 w 10000"/>
                  <a:gd name="connsiteY43" fmla="*/ 264 h 10000"/>
                  <a:gd name="connsiteX44" fmla="*/ 4989 w 10000"/>
                  <a:gd name="connsiteY44" fmla="*/ 264 h 10000"/>
                  <a:gd name="connsiteX45" fmla="*/ 4828 w 10000"/>
                  <a:gd name="connsiteY45" fmla="*/ 202 h 10000"/>
                  <a:gd name="connsiteX46" fmla="*/ 4371 w 10000"/>
                  <a:gd name="connsiteY46" fmla="*/ 0 h 10000"/>
                  <a:gd name="connsiteX47" fmla="*/ 4371 w 10000"/>
                  <a:gd name="connsiteY47" fmla="*/ 0 h 10000"/>
                  <a:gd name="connsiteX48" fmla="*/ 4142 w 10000"/>
                  <a:gd name="connsiteY48" fmla="*/ 5910 h 10000"/>
                  <a:gd name="connsiteX49" fmla="*/ 4142 w 10000"/>
                  <a:gd name="connsiteY49" fmla="*/ 5910 h 10000"/>
                  <a:gd name="connsiteX50" fmla="*/ 3844 w 10000"/>
                  <a:gd name="connsiteY50" fmla="*/ 5723 h 10000"/>
                  <a:gd name="connsiteX51" fmla="*/ 3501 w 10000"/>
                  <a:gd name="connsiteY51" fmla="*/ 5521 h 10000"/>
                  <a:gd name="connsiteX52" fmla="*/ 3089 w 10000"/>
                  <a:gd name="connsiteY52" fmla="*/ 5319 h 10000"/>
                  <a:gd name="connsiteX53" fmla="*/ 2654 w 10000"/>
                  <a:gd name="connsiteY53" fmla="*/ 5086 h 10000"/>
                  <a:gd name="connsiteX54" fmla="*/ 2174 w 10000"/>
                  <a:gd name="connsiteY54" fmla="*/ 4852 h 10000"/>
                  <a:gd name="connsiteX55" fmla="*/ 1625 w 10000"/>
                  <a:gd name="connsiteY55" fmla="*/ 4603 h 10000"/>
                  <a:gd name="connsiteX56" fmla="*/ 1030 w 10000"/>
                  <a:gd name="connsiteY56" fmla="*/ 4355 h 10000"/>
                  <a:gd name="connsiteX57" fmla="*/ 366 w 10000"/>
                  <a:gd name="connsiteY57" fmla="*/ 4075 h 10000"/>
                  <a:gd name="connsiteX58" fmla="*/ 366 w 10000"/>
                  <a:gd name="connsiteY58" fmla="*/ 4075 h 10000"/>
                  <a:gd name="connsiteX59" fmla="*/ 275 w 10000"/>
                  <a:gd name="connsiteY59" fmla="*/ 4277 h 10000"/>
                  <a:gd name="connsiteX60" fmla="*/ 275 w 10000"/>
                  <a:gd name="connsiteY60" fmla="*/ 4277 h 10000"/>
                  <a:gd name="connsiteX61" fmla="*/ 0 w 10000"/>
                  <a:gd name="connsiteY61" fmla="*/ 4308 h 10000"/>
                  <a:gd name="connsiteX62" fmla="*/ 0 w 10000"/>
                  <a:gd name="connsiteY62" fmla="*/ 4308 h 10000"/>
                  <a:gd name="connsiteX63" fmla="*/ 503 w 10000"/>
                  <a:gd name="connsiteY63" fmla="*/ 4541 h 10000"/>
                  <a:gd name="connsiteX64" fmla="*/ 938 w 10000"/>
                  <a:gd name="connsiteY64" fmla="*/ 4790 h 10000"/>
                  <a:gd name="connsiteX65" fmla="*/ 1350 w 10000"/>
                  <a:gd name="connsiteY65" fmla="*/ 5023 h 10000"/>
                  <a:gd name="connsiteX66" fmla="*/ 1716 w 10000"/>
                  <a:gd name="connsiteY66" fmla="*/ 5272 h 10000"/>
                  <a:gd name="connsiteX67" fmla="*/ 2059 w 10000"/>
                  <a:gd name="connsiteY67" fmla="*/ 5505 h 10000"/>
                  <a:gd name="connsiteX68" fmla="*/ 2357 w 10000"/>
                  <a:gd name="connsiteY68" fmla="*/ 5754 h 10000"/>
                  <a:gd name="connsiteX69" fmla="*/ 2632 w 10000"/>
                  <a:gd name="connsiteY69" fmla="*/ 5988 h 10000"/>
                  <a:gd name="connsiteX70" fmla="*/ 2883 w 10000"/>
                  <a:gd name="connsiteY70" fmla="*/ 6221 h 10000"/>
                  <a:gd name="connsiteX71" fmla="*/ 3089 w 10000"/>
                  <a:gd name="connsiteY71" fmla="*/ 6470 h 10000"/>
                  <a:gd name="connsiteX72" fmla="*/ 3295 w 10000"/>
                  <a:gd name="connsiteY72" fmla="*/ 6703 h 10000"/>
                  <a:gd name="connsiteX73" fmla="*/ 3455 w 10000"/>
                  <a:gd name="connsiteY73" fmla="*/ 6921 h 10000"/>
                  <a:gd name="connsiteX74" fmla="*/ 3593 w 10000"/>
                  <a:gd name="connsiteY74" fmla="*/ 7154 h 10000"/>
                  <a:gd name="connsiteX75" fmla="*/ 3707 w 10000"/>
                  <a:gd name="connsiteY75" fmla="*/ 7372 h 10000"/>
                  <a:gd name="connsiteX76" fmla="*/ 3822 w 10000"/>
                  <a:gd name="connsiteY76" fmla="*/ 7589 h 10000"/>
                  <a:gd name="connsiteX77" fmla="*/ 3890 w 10000"/>
                  <a:gd name="connsiteY77" fmla="*/ 7807 h 10000"/>
                  <a:gd name="connsiteX78" fmla="*/ 3959 w 10000"/>
                  <a:gd name="connsiteY78" fmla="*/ 8009 h 10000"/>
                  <a:gd name="connsiteX79" fmla="*/ 3959 w 10000"/>
                  <a:gd name="connsiteY79" fmla="*/ 8009 h 10000"/>
                  <a:gd name="connsiteX80" fmla="*/ 3822 w 10000"/>
                  <a:gd name="connsiteY80" fmla="*/ 9067 h 10000"/>
                  <a:gd name="connsiteX81" fmla="*/ 3707 w 10000"/>
                  <a:gd name="connsiteY81" fmla="*/ 10000 h 10000"/>
                  <a:gd name="connsiteX82" fmla="*/ 3707 w 10000"/>
                  <a:gd name="connsiteY82" fmla="*/ 10000 h 10000"/>
                  <a:gd name="connsiteX83" fmla="*/ 4439 w 10000"/>
                  <a:gd name="connsiteY83" fmla="*/ 9969 h 10000"/>
                  <a:gd name="connsiteX84" fmla="*/ 5195 w 10000"/>
                  <a:gd name="connsiteY84" fmla="*/ 9969 h 10000"/>
                  <a:gd name="connsiteX85" fmla="*/ 5195 w 10000"/>
                  <a:gd name="connsiteY85" fmla="*/ 9969 h 10000"/>
                  <a:gd name="connsiteX0" fmla="*/ 5195 w 10000"/>
                  <a:gd name="connsiteY0" fmla="*/ 9969 h 10000"/>
                  <a:gd name="connsiteX1" fmla="*/ 5195 w 10000"/>
                  <a:gd name="connsiteY1" fmla="*/ 9969 h 10000"/>
                  <a:gd name="connsiteX2" fmla="*/ 6224 w 10000"/>
                  <a:gd name="connsiteY2" fmla="*/ 9984 h 10000"/>
                  <a:gd name="connsiteX3" fmla="*/ 6224 w 10000"/>
                  <a:gd name="connsiteY3" fmla="*/ 9984 h 10000"/>
                  <a:gd name="connsiteX4" fmla="*/ 6110 w 10000"/>
                  <a:gd name="connsiteY4" fmla="*/ 9160 h 10000"/>
                  <a:gd name="connsiteX5" fmla="*/ 5995 w 10000"/>
                  <a:gd name="connsiteY5" fmla="*/ 8212 h 10000"/>
                  <a:gd name="connsiteX6" fmla="*/ 5995 w 10000"/>
                  <a:gd name="connsiteY6" fmla="*/ 8212 h 10000"/>
                  <a:gd name="connsiteX7" fmla="*/ 6041 w 10000"/>
                  <a:gd name="connsiteY7" fmla="*/ 8009 h 10000"/>
                  <a:gd name="connsiteX8" fmla="*/ 6110 w 10000"/>
                  <a:gd name="connsiteY8" fmla="*/ 7792 h 10000"/>
                  <a:gd name="connsiteX9" fmla="*/ 6201 w 10000"/>
                  <a:gd name="connsiteY9" fmla="*/ 7558 h 10000"/>
                  <a:gd name="connsiteX10" fmla="*/ 6316 w 10000"/>
                  <a:gd name="connsiteY10" fmla="*/ 7325 h 10000"/>
                  <a:gd name="connsiteX11" fmla="*/ 6453 w 10000"/>
                  <a:gd name="connsiteY11" fmla="*/ 7092 h 10000"/>
                  <a:gd name="connsiteX12" fmla="*/ 6613 w 10000"/>
                  <a:gd name="connsiteY12" fmla="*/ 6843 h 10000"/>
                  <a:gd name="connsiteX13" fmla="*/ 6796 w 10000"/>
                  <a:gd name="connsiteY13" fmla="*/ 6594 h 10000"/>
                  <a:gd name="connsiteX14" fmla="*/ 7002 w 10000"/>
                  <a:gd name="connsiteY14" fmla="*/ 6345 h 10000"/>
                  <a:gd name="connsiteX15" fmla="*/ 7254 w 10000"/>
                  <a:gd name="connsiteY15" fmla="*/ 6096 h 10000"/>
                  <a:gd name="connsiteX16" fmla="*/ 7529 w 10000"/>
                  <a:gd name="connsiteY16" fmla="*/ 5848 h 10000"/>
                  <a:gd name="connsiteX17" fmla="*/ 7849 w 10000"/>
                  <a:gd name="connsiteY17" fmla="*/ 5583 h 10000"/>
                  <a:gd name="connsiteX18" fmla="*/ 8192 w 10000"/>
                  <a:gd name="connsiteY18" fmla="*/ 5334 h 10000"/>
                  <a:gd name="connsiteX19" fmla="*/ 8581 w 10000"/>
                  <a:gd name="connsiteY19" fmla="*/ 5070 h 10000"/>
                  <a:gd name="connsiteX20" fmla="*/ 9016 w 10000"/>
                  <a:gd name="connsiteY20" fmla="*/ 4821 h 10000"/>
                  <a:gd name="connsiteX21" fmla="*/ 9474 w 10000"/>
                  <a:gd name="connsiteY21" fmla="*/ 4557 h 10000"/>
                  <a:gd name="connsiteX22" fmla="*/ 10000 w 10000"/>
                  <a:gd name="connsiteY22" fmla="*/ 4308 h 10000"/>
                  <a:gd name="connsiteX23" fmla="*/ 10000 w 10000"/>
                  <a:gd name="connsiteY23" fmla="*/ 4308 h 10000"/>
                  <a:gd name="connsiteX24" fmla="*/ 9725 w 10000"/>
                  <a:gd name="connsiteY24" fmla="*/ 4277 h 10000"/>
                  <a:gd name="connsiteX25" fmla="*/ 9725 w 10000"/>
                  <a:gd name="connsiteY25" fmla="*/ 4277 h 10000"/>
                  <a:gd name="connsiteX26" fmla="*/ 9634 w 10000"/>
                  <a:gd name="connsiteY26" fmla="*/ 4075 h 10000"/>
                  <a:gd name="connsiteX27" fmla="*/ 9634 w 10000"/>
                  <a:gd name="connsiteY27" fmla="*/ 4075 h 10000"/>
                  <a:gd name="connsiteX28" fmla="*/ 8970 w 10000"/>
                  <a:gd name="connsiteY28" fmla="*/ 4355 h 10000"/>
                  <a:gd name="connsiteX29" fmla="*/ 8352 w 10000"/>
                  <a:gd name="connsiteY29" fmla="*/ 4619 h 10000"/>
                  <a:gd name="connsiteX30" fmla="*/ 7780 w 10000"/>
                  <a:gd name="connsiteY30" fmla="*/ 4883 h 10000"/>
                  <a:gd name="connsiteX31" fmla="*/ 7300 w 10000"/>
                  <a:gd name="connsiteY31" fmla="*/ 5117 h 10000"/>
                  <a:gd name="connsiteX32" fmla="*/ 6842 w 10000"/>
                  <a:gd name="connsiteY32" fmla="*/ 5350 h 10000"/>
                  <a:gd name="connsiteX33" fmla="*/ 6453 w 10000"/>
                  <a:gd name="connsiteY33" fmla="*/ 5568 h 10000"/>
                  <a:gd name="connsiteX34" fmla="*/ 6087 w 10000"/>
                  <a:gd name="connsiteY34" fmla="*/ 5770 h 10000"/>
                  <a:gd name="connsiteX35" fmla="*/ 5789 w 10000"/>
                  <a:gd name="connsiteY35" fmla="*/ 5956 h 10000"/>
                  <a:gd name="connsiteX36" fmla="*/ 5789 w 10000"/>
                  <a:gd name="connsiteY36" fmla="*/ 5956 h 10000"/>
                  <a:gd name="connsiteX37" fmla="*/ 5675 w 10000"/>
                  <a:gd name="connsiteY37" fmla="*/ 4541 h 10000"/>
                  <a:gd name="connsiteX38" fmla="*/ 5606 w 10000"/>
                  <a:gd name="connsiteY38" fmla="*/ 3064 h 10000"/>
                  <a:gd name="connsiteX39" fmla="*/ 5561 w 10000"/>
                  <a:gd name="connsiteY39" fmla="*/ 1555 h 10000"/>
                  <a:gd name="connsiteX40" fmla="*/ 5561 w 10000"/>
                  <a:gd name="connsiteY40" fmla="*/ 31 h 10000"/>
                  <a:gd name="connsiteX41" fmla="*/ 5561 w 10000"/>
                  <a:gd name="connsiteY41" fmla="*/ 31 h 10000"/>
                  <a:gd name="connsiteX42" fmla="*/ 5149 w 10000"/>
                  <a:gd name="connsiteY42" fmla="*/ 202 h 10000"/>
                  <a:gd name="connsiteX43" fmla="*/ 4989 w 10000"/>
                  <a:gd name="connsiteY43" fmla="*/ 264 h 10000"/>
                  <a:gd name="connsiteX44" fmla="*/ 4989 w 10000"/>
                  <a:gd name="connsiteY44" fmla="*/ 264 h 10000"/>
                  <a:gd name="connsiteX45" fmla="*/ 4828 w 10000"/>
                  <a:gd name="connsiteY45" fmla="*/ 202 h 10000"/>
                  <a:gd name="connsiteX46" fmla="*/ 4371 w 10000"/>
                  <a:gd name="connsiteY46" fmla="*/ 0 h 10000"/>
                  <a:gd name="connsiteX47" fmla="*/ 4142 w 10000"/>
                  <a:gd name="connsiteY47" fmla="*/ 5910 h 10000"/>
                  <a:gd name="connsiteX48" fmla="*/ 4142 w 10000"/>
                  <a:gd name="connsiteY48" fmla="*/ 5910 h 10000"/>
                  <a:gd name="connsiteX49" fmla="*/ 3844 w 10000"/>
                  <a:gd name="connsiteY49" fmla="*/ 5723 h 10000"/>
                  <a:gd name="connsiteX50" fmla="*/ 3501 w 10000"/>
                  <a:gd name="connsiteY50" fmla="*/ 5521 h 10000"/>
                  <a:gd name="connsiteX51" fmla="*/ 3089 w 10000"/>
                  <a:gd name="connsiteY51" fmla="*/ 5319 h 10000"/>
                  <a:gd name="connsiteX52" fmla="*/ 2654 w 10000"/>
                  <a:gd name="connsiteY52" fmla="*/ 5086 h 10000"/>
                  <a:gd name="connsiteX53" fmla="*/ 2174 w 10000"/>
                  <a:gd name="connsiteY53" fmla="*/ 4852 h 10000"/>
                  <a:gd name="connsiteX54" fmla="*/ 1625 w 10000"/>
                  <a:gd name="connsiteY54" fmla="*/ 4603 h 10000"/>
                  <a:gd name="connsiteX55" fmla="*/ 1030 w 10000"/>
                  <a:gd name="connsiteY55" fmla="*/ 4355 h 10000"/>
                  <a:gd name="connsiteX56" fmla="*/ 366 w 10000"/>
                  <a:gd name="connsiteY56" fmla="*/ 4075 h 10000"/>
                  <a:gd name="connsiteX57" fmla="*/ 366 w 10000"/>
                  <a:gd name="connsiteY57" fmla="*/ 4075 h 10000"/>
                  <a:gd name="connsiteX58" fmla="*/ 275 w 10000"/>
                  <a:gd name="connsiteY58" fmla="*/ 4277 h 10000"/>
                  <a:gd name="connsiteX59" fmla="*/ 275 w 10000"/>
                  <a:gd name="connsiteY59" fmla="*/ 4277 h 10000"/>
                  <a:gd name="connsiteX60" fmla="*/ 0 w 10000"/>
                  <a:gd name="connsiteY60" fmla="*/ 4308 h 10000"/>
                  <a:gd name="connsiteX61" fmla="*/ 0 w 10000"/>
                  <a:gd name="connsiteY61" fmla="*/ 4308 h 10000"/>
                  <a:gd name="connsiteX62" fmla="*/ 503 w 10000"/>
                  <a:gd name="connsiteY62" fmla="*/ 4541 h 10000"/>
                  <a:gd name="connsiteX63" fmla="*/ 938 w 10000"/>
                  <a:gd name="connsiteY63" fmla="*/ 4790 h 10000"/>
                  <a:gd name="connsiteX64" fmla="*/ 1350 w 10000"/>
                  <a:gd name="connsiteY64" fmla="*/ 5023 h 10000"/>
                  <a:gd name="connsiteX65" fmla="*/ 1716 w 10000"/>
                  <a:gd name="connsiteY65" fmla="*/ 5272 h 10000"/>
                  <a:gd name="connsiteX66" fmla="*/ 2059 w 10000"/>
                  <a:gd name="connsiteY66" fmla="*/ 5505 h 10000"/>
                  <a:gd name="connsiteX67" fmla="*/ 2357 w 10000"/>
                  <a:gd name="connsiteY67" fmla="*/ 5754 h 10000"/>
                  <a:gd name="connsiteX68" fmla="*/ 2632 w 10000"/>
                  <a:gd name="connsiteY68" fmla="*/ 5988 h 10000"/>
                  <a:gd name="connsiteX69" fmla="*/ 2883 w 10000"/>
                  <a:gd name="connsiteY69" fmla="*/ 6221 h 10000"/>
                  <a:gd name="connsiteX70" fmla="*/ 3089 w 10000"/>
                  <a:gd name="connsiteY70" fmla="*/ 6470 h 10000"/>
                  <a:gd name="connsiteX71" fmla="*/ 3295 w 10000"/>
                  <a:gd name="connsiteY71" fmla="*/ 6703 h 10000"/>
                  <a:gd name="connsiteX72" fmla="*/ 3455 w 10000"/>
                  <a:gd name="connsiteY72" fmla="*/ 6921 h 10000"/>
                  <a:gd name="connsiteX73" fmla="*/ 3593 w 10000"/>
                  <a:gd name="connsiteY73" fmla="*/ 7154 h 10000"/>
                  <a:gd name="connsiteX74" fmla="*/ 3707 w 10000"/>
                  <a:gd name="connsiteY74" fmla="*/ 7372 h 10000"/>
                  <a:gd name="connsiteX75" fmla="*/ 3822 w 10000"/>
                  <a:gd name="connsiteY75" fmla="*/ 7589 h 10000"/>
                  <a:gd name="connsiteX76" fmla="*/ 3890 w 10000"/>
                  <a:gd name="connsiteY76" fmla="*/ 7807 h 10000"/>
                  <a:gd name="connsiteX77" fmla="*/ 3959 w 10000"/>
                  <a:gd name="connsiteY77" fmla="*/ 8009 h 10000"/>
                  <a:gd name="connsiteX78" fmla="*/ 3959 w 10000"/>
                  <a:gd name="connsiteY78" fmla="*/ 8009 h 10000"/>
                  <a:gd name="connsiteX79" fmla="*/ 3822 w 10000"/>
                  <a:gd name="connsiteY79" fmla="*/ 9067 h 10000"/>
                  <a:gd name="connsiteX80" fmla="*/ 3707 w 10000"/>
                  <a:gd name="connsiteY80" fmla="*/ 10000 h 10000"/>
                  <a:gd name="connsiteX81" fmla="*/ 3707 w 10000"/>
                  <a:gd name="connsiteY81" fmla="*/ 10000 h 10000"/>
                  <a:gd name="connsiteX82" fmla="*/ 4439 w 10000"/>
                  <a:gd name="connsiteY82" fmla="*/ 9969 h 10000"/>
                  <a:gd name="connsiteX83" fmla="*/ 5195 w 10000"/>
                  <a:gd name="connsiteY83" fmla="*/ 9969 h 10000"/>
                  <a:gd name="connsiteX84" fmla="*/ 5195 w 10000"/>
                  <a:gd name="connsiteY84" fmla="*/ 9969 h 10000"/>
                  <a:gd name="connsiteX0" fmla="*/ 5195 w 10000"/>
                  <a:gd name="connsiteY0" fmla="*/ 9969 h 10000"/>
                  <a:gd name="connsiteX1" fmla="*/ 5195 w 10000"/>
                  <a:gd name="connsiteY1" fmla="*/ 9969 h 10000"/>
                  <a:gd name="connsiteX2" fmla="*/ 6224 w 10000"/>
                  <a:gd name="connsiteY2" fmla="*/ 9984 h 10000"/>
                  <a:gd name="connsiteX3" fmla="*/ 6224 w 10000"/>
                  <a:gd name="connsiteY3" fmla="*/ 9984 h 10000"/>
                  <a:gd name="connsiteX4" fmla="*/ 6110 w 10000"/>
                  <a:gd name="connsiteY4" fmla="*/ 9160 h 10000"/>
                  <a:gd name="connsiteX5" fmla="*/ 5995 w 10000"/>
                  <a:gd name="connsiteY5" fmla="*/ 8212 h 10000"/>
                  <a:gd name="connsiteX6" fmla="*/ 5995 w 10000"/>
                  <a:gd name="connsiteY6" fmla="*/ 8212 h 10000"/>
                  <a:gd name="connsiteX7" fmla="*/ 6041 w 10000"/>
                  <a:gd name="connsiteY7" fmla="*/ 8009 h 10000"/>
                  <a:gd name="connsiteX8" fmla="*/ 6110 w 10000"/>
                  <a:gd name="connsiteY8" fmla="*/ 7792 h 10000"/>
                  <a:gd name="connsiteX9" fmla="*/ 6201 w 10000"/>
                  <a:gd name="connsiteY9" fmla="*/ 7558 h 10000"/>
                  <a:gd name="connsiteX10" fmla="*/ 6316 w 10000"/>
                  <a:gd name="connsiteY10" fmla="*/ 7325 h 10000"/>
                  <a:gd name="connsiteX11" fmla="*/ 6453 w 10000"/>
                  <a:gd name="connsiteY11" fmla="*/ 7092 h 10000"/>
                  <a:gd name="connsiteX12" fmla="*/ 6613 w 10000"/>
                  <a:gd name="connsiteY12" fmla="*/ 6843 h 10000"/>
                  <a:gd name="connsiteX13" fmla="*/ 6796 w 10000"/>
                  <a:gd name="connsiteY13" fmla="*/ 6594 h 10000"/>
                  <a:gd name="connsiteX14" fmla="*/ 7002 w 10000"/>
                  <a:gd name="connsiteY14" fmla="*/ 6345 h 10000"/>
                  <a:gd name="connsiteX15" fmla="*/ 7254 w 10000"/>
                  <a:gd name="connsiteY15" fmla="*/ 6096 h 10000"/>
                  <a:gd name="connsiteX16" fmla="*/ 7529 w 10000"/>
                  <a:gd name="connsiteY16" fmla="*/ 5848 h 10000"/>
                  <a:gd name="connsiteX17" fmla="*/ 7849 w 10000"/>
                  <a:gd name="connsiteY17" fmla="*/ 5583 h 10000"/>
                  <a:gd name="connsiteX18" fmla="*/ 8192 w 10000"/>
                  <a:gd name="connsiteY18" fmla="*/ 5334 h 10000"/>
                  <a:gd name="connsiteX19" fmla="*/ 8581 w 10000"/>
                  <a:gd name="connsiteY19" fmla="*/ 5070 h 10000"/>
                  <a:gd name="connsiteX20" fmla="*/ 9016 w 10000"/>
                  <a:gd name="connsiteY20" fmla="*/ 4821 h 10000"/>
                  <a:gd name="connsiteX21" fmla="*/ 9474 w 10000"/>
                  <a:gd name="connsiteY21" fmla="*/ 4557 h 10000"/>
                  <a:gd name="connsiteX22" fmla="*/ 10000 w 10000"/>
                  <a:gd name="connsiteY22" fmla="*/ 4308 h 10000"/>
                  <a:gd name="connsiteX23" fmla="*/ 10000 w 10000"/>
                  <a:gd name="connsiteY23" fmla="*/ 4308 h 10000"/>
                  <a:gd name="connsiteX24" fmla="*/ 9725 w 10000"/>
                  <a:gd name="connsiteY24" fmla="*/ 4277 h 10000"/>
                  <a:gd name="connsiteX25" fmla="*/ 9725 w 10000"/>
                  <a:gd name="connsiteY25" fmla="*/ 4277 h 10000"/>
                  <a:gd name="connsiteX26" fmla="*/ 9634 w 10000"/>
                  <a:gd name="connsiteY26" fmla="*/ 4075 h 10000"/>
                  <a:gd name="connsiteX27" fmla="*/ 9634 w 10000"/>
                  <a:gd name="connsiteY27" fmla="*/ 4075 h 10000"/>
                  <a:gd name="connsiteX28" fmla="*/ 8970 w 10000"/>
                  <a:gd name="connsiteY28" fmla="*/ 4355 h 10000"/>
                  <a:gd name="connsiteX29" fmla="*/ 8352 w 10000"/>
                  <a:gd name="connsiteY29" fmla="*/ 4619 h 10000"/>
                  <a:gd name="connsiteX30" fmla="*/ 7780 w 10000"/>
                  <a:gd name="connsiteY30" fmla="*/ 4883 h 10000"/>
                  <a:gd name="connsiteX31" fmla="*/ 7300 w 10000"/>
                  <a:gd name="connsiteY31" fmla="*/ 5117 h 10000"/>
                  <a:gd name="connsiteX32" fmla="*/ 6842 w 10000"/>
                  <a:gd name="connsiteY32" fmla="*/ 5350 h 10000"/>
                  <a:gd name="connsiteX33" fmla="*/ 6453 w 10000"/>
                  <a:gd name="connsiteY33" fmla="*/ 5568 h 10000"/>
                  <a:gd name="connsiteX34" fmla="*/ 6087 w 10000"/>
                  <a:gd name="connsiteY34" fmla="*/ 5770 h 10000"/>
                  <a:gd name="connsiteX35" fmla="*/ 5789 w 10000"/>
                  <a:gd name="connsiteY35" fmla="*/ 5956 h 10000"/>
                  <a:gd name="connsiteX36" fmla="*/ 5789 w 10000"/>
                  <a:gd name="connsiteY36" fmla="*/ 5956 h 10000"/>
                  <a:gd name="connsiteX37" fmla="*/ 5675 w 10000"/>
                  <a:gd name="connsiteY37" fmla="*/ 4541 h 10000"/>
                  <a:gd name="connsiteX38" fmla="*/ 5606 w 10000"/>
                  <a:gd name="connsiteY38" fmla="*/ 3064 h 10000"/>
                  <a:gd name="connsiteX39" fmla="*/ 5561 w 10000"/>
                  <a:gd name="connsiteY39" fmla="*/ 1555 h 10000"/>
                  <a:gd name="connsiteX40" fmla="*/ 5561 w 10000"/>
                  <a:gd name="connsiteY40" fmla="*/ 31 h 10000"/>
                  <a:gd name="connsiteX41" fmla="*/ 5561 w 10000"/>
                  <a:gd name="connsiteY41" fmla="*/ 31 h 10000"/>
                  <a:gd name="connsiteX42" fmla="*/ 5149 w 10000"/>
                  <a:gd name="connsiteY42" fmla="*/ 202 h 10000"/>
                  <a:gd name="connsiteX43" fmla="*/ 4989 w 10000"/>
                  <a:gd name="connsiteY43" fmla="*/ 264 h 10000"/>
                  <a:gd name="connsiteX44" fmla="*/ 4989 w 10000"/>
                  <a:gd name="connsiteY44" fmla="*/ 264 h 10000"/>
                  <a:gd name="connsiteX45" fmla="*/ 4371 w 10000"/>
                  <a:gd name="connsiteY45" fmla="*/ 0 h 10000"/>
                  <a:gd name="connsiteX46" fmla="*/ 4142 w 10000"/>
                  <a:gd name="connsiteY46" fmla="*/ 5910 h 10000"/>
                  <a:gd name="connsiteX47" fmla="*/ 4142 w 10000"/>
                  <a:gd name="connsiteY47" fmla="*/ 5910 h 10000"/>
                  <a:gd name="connsiteX48" fmla="*/ 3844 w 10000"/>
                  <a:gd name="connsiteY48" fmla="*/ 5723 h 10000"/>
                  <a:gd name="connsiteX49" fmla="*/ 3501 w 10000"/>
                  <a:gd name="connsiteY49" fmla="*/ 5521 h 10000"/>
                  <a:gd name="connsiteX50" fmla="*/ 3089 w 10000"/>
                  <a:gd name="connsiteY50" fmla="*/ 5319 h 10000"/>
                  <a:gd name="connsiteX51" fmla="*/ 2654 w 10000"/>
                  <a:gd name="connsiteY51" fmla="*/ 5086 h 10000"/>
                  <a:gd name="connsiteX52" fmla="*/ 2174 w 10000"/>
                  <a:gd name="connsiteY52" fmla="*/ 4852 h 10000"/>
                  <a:gd name="connsiteX53" fmla="*/ 1625 w 10000"/>
                  <a:gd name="connsiteY53" fmla="*/ 4603 h 10000"/>
                  <a:gd name="connsiteX54" fmla="*/ 1030 w 10000"/>
                  <a:gd name="connsiteY54" fmla="*/ 4355 h 10000"/>
                  <a:gd name="connsiteX55" fmla="*/ 366 w 10000"/>
                  <a:gd name="connsiteY55" fmla="*/ 4075 h 10000"/>
                  <a:gd name="connsiteX56" fmla="*/ 366 w 10000"/>
                  <a:gd name="connsiteY56" fmla="*/ 4075 h 10000"/>
                  <a:gd name="connsiteX57" fmla="*/ 275 w 10000"/>
                  <a:gd name="connsiteY57" fmla="*/ 4277 h 10000"/>
                  <a:gd name="connsiteX58" fmla="*/ 275 w 10000"/>
                  <a:gd name="connsiteY58" fmla="*/ 4277 h 10000"/>
                  <a:gd name="connsiteX59" fmla="*/ 0 w 10000"/>
                  <a:gd name="connsiteY59" fmla="*/ 4308 h 10000"/>
                  <a:gd name="connsiteX60" fmla="*/ 0 w 10000"/>
                  <a:gd name="connsiteY60" fmla="*/ 4308 h 10000"/>
                  <a:gd name="connsiteX61" fmla="*/ 503 w 10000"/>
                  <a:gd name="connsiteY61" fmla="*/ 4541 h 10000"/>
                  <a:gd name="connsiteX62" fmla="*/ 938 w 10000"/>
                  <a:gd name="connsiteY62" fmla="*/ 4790 h 10000"/>
                  <a:gd name="connsiteX63" fmla="*/ 1350 w 10000"/>
                  <a:gd name="connsiteY63" fmla="*/ 5023 h 10000"/>
                  <a:gd name="connsiteX64" fmla="*/ 1716 w 10000"/>
                  <a:gd name="connsiteY64" fmla="*/ 5272 h 10000"/>
                  <a:gd name="connsiteX65" fmla="*/ 2059 w 10000"/>
                  <a:gd name="connsiteY65" fmla="*/ 5505 h 10000"/>
                  <a:gd name="connsiteX66" fmla="*/ 2357 w 10000"/>
                  <a:gd name="connsiteY66" fmla="*/ 5754 h 10000"/>
                  <a:gd name="connsiteX67" fmla="*/ 2632 w 10000"/>
                  <a:gd name="connsiteY67" fmla="*/ 5988 h 10000"/>
                  <a:gd name="connsiteX68" fmla="*/ 2883 w 10000"/>
                  <a:gd name="connsiteY68" fmla="*/ 6221 h 10000"/>
                  <a:gd name="connsiteX69" fmla="*/ 3089 w 10000"/>
                  <a:gd name="connsiteY69" fmla="*/ 6470 h 10000"/>
                  <a:gd name="connsiteX70" fmla="*/ 3295 w 10000"/>
                  <a:gd name="connsiteY70" fmla="*/ 6703 h 10000"/>
                  <a:gd name="connsiteX71" fmla="*/ 3455 w 10000"/>
                  <a:gd name="connsiteY71" fmla="*/ 6921 h 10000"/>
                  <a:gd name="connsiteX72" fmla="*/ 3593 w 10000"/>
                  <a:gd name="connsiteY72" fmla="*/ 7154 h 10000"/>
                  <a:gd name="connsiteX73" fmla="*/ 3707 w 10000"/>
                  <a:gd name="connsiteY73" fmla="*/ 7372 h 10000"/>
                  <a:gd name="connsiteX74" fmla="*/ 3822 w 10000"/>
                  <a:gd name="connsiteY74" fmla="*/ 7589 h 10000"/>
                  <a:gd name="connsiteX75" fmla="*/ 3890 w 10000"/>
                  <a:gd name="connsiteY75" fmla="*/ 7807 h 10000"/>
                  <a:gd name="connsiteX76" fmla="*/ 3959 w 10000"/>
                  <a:gd name="connsiteY76" fmla="*/ 8009 h 10000"/>
                  <a:gd name="connsiteX77" fmla="*/ 3959 w 10000"/>
                  <a:gd name="connsiteY77" fmla="*/ 8009 h 10000"/>
                  <a:gd name="connsiteX78" fmla="*/ 3822 w 10000"/>
                  <a:gd name="connsiteY78" fmla="*/ 9067 h 10000"/>
                  <a:gd name="connsiteX79" fmla="*/ 3707 w 10000"/>
                  <a:gd name="connsiteY79" fmla="*/ 10000 h 10000"/>
                  <a:gd name="connsiteX80" fmla="*/ 3707 w 10000"/>
                  <a:gd name="connsiteY80" fmla="*/ 10000 h 10000"/>
                  <a:gd name="connsiteX81" fmla="*/ 4439 w 10000"/>
                  <a:gd name="connsiteY81" fmla="*/ 9969 h 10000"/>
                  <a:gd name="connsiteX82" fmla="*/ 5195 w 10000"/>
                  <a:gd name="connsiteY82" fmla="*/ 9969 h 10000"/>
                  <a:gd name="connsiteX83" fmla="*/ 5195 w 10000"/>
                  <a:gd name="connsiteY83" fmla="*/ 9969 h 10000"/>
                  <a:gd name="connsiteX0" fmla="*/ 5195 w 10000"/>
                  <a:gd name="connsiteY0" fmla="*/ 9938 h 9969"/>
                  <a:gd name="connsiteX1" fmla="*/ 5195 w 10000"/>
                  <a:gd name="connsiteY1" fmla="*/ 9938 h 9969"/>
                  <a:gd name="connsiteX2" fmla="*/ 6224 w 10000"/>
                  <a:gd name="connsiteY2" fmla="*/ 9953 h 9969"/>
                  <a:gd name="connsiteX3" fmla="*/ 6224 w 10000"/>
                  <a:gd name="connsiteY3" fmla="*/ 9953 h 9969"/>
                  <a:gd name="connsiteX4" fmla="*/ 6110 w 10000"/>
                  <a:gd name="connsiteY4" fmla="*/ 9129 h 9969"/>
                  <a:gd name="connsiteX5" fmla="*/ 5995 w 10000"/>
                  <a:gd name="connsiteY5" fmla="*/ 8181 h 9969"/>
                  <a:gd name="connsiteX6" fmla="*/ 5995 w 10000"/>
                  <a:gd name="connsiteY6" fmla="*/ 8181 h 9969"/>
                  <a:gd name="connsiteX7" fmla="*/ 6041 w 10000"/>
                  <a:gd name="connsiteY7" fmla="*/ 7978 h 9969"/>
                  <a:gd name="connsiteX8" fmla="*/ 6110 w 10000"/>
                  <a:gd name="connsiteY8" fmla="*/ 7761 h 9969"/>
                  <a:gd name="connsiteX9" fmla="*/ 6201 w 10000"/>
                  <a:gd name="connsiteY9" fmla="*/ 7527 h 9969"/>
                  <a:gd name="connsiteX10" fmla="*/ 6316 w 10000"/>
                  <a:gd name="connsiteY10" fmla="*/ 7294 h 9969"/>
                  <a:gd name="connsiteX11" fmla="*/ 6453 w 10000"/>
                  <a:gd name="connsiteY11" fmla="*/ 7061 h 9969"/>
                  <a:gd name="connsiteX12" fmla="*/ 6613 w 10000"/>
                  <a:gd name="connsiteY12" fmla="*/ 6812 h 9969"/>
                  <a:gd name="connsiteX13" fmla="*/ 6796 w 10000"/>
                  <a:gd name="connsiteY13" fmla="*/ 6563 h 9969"/>
                  <a:gd name="connsiteX14" fmla="*/ 7002 w 10000"/>
                  <a:gd name="connsiteY14" fmla="*/ 6314 h 9969"/>
                  <a:gd name="connsiteX15" fmla="*/ 7254 w 10000"/>
                  <a:gd name="connsiteY15" fmla="*/ 6065 h 9969"/>
                  <a:gd name="connsiteX16" fmla="*/ 7529 w 10000"/>
                  <a:gd name="connsiteY16" fmla="*/ 5817 h 9969"/>
                  <a:gd name="connsiteX17" fmla="*/ 7849 w 10000"/>
                  <a:gd name="connsiteY17" fmla="*/ 5552 h 9969"/>
                  <a:gd name="connsiteX18" fmla="*/ 8192 w 10000"/>
                  <a:gd name="connsiteY18" fmla="*/ 5303 h 9969"/>
                  <a:gd name="connsiteX19" fmla="*/ 8581 w 10000"/>
                  <a:gd name="connsiteY19" fmla="*/ 5039 h 9969"/>
                  <a:gd name="connsiteX20" fmla="*/ 9016 w 10000"/>
                  <a:gd name="connsiteY20" fmla="*/ 4790 h 9969"/>
                  <a:gd name="connsiteX21" fmla="*/ 9474 w 10000"/>
                  <a:gd name="connsiteY21" fmla="*/ 4526 h 9969"/>
                  <a:gd name="connsiteX22" fmla="*/ 10000 w 10000"/>
                  <a:gd name="connsiteY22" fmla="*/ 4277 h 9969"/>
                  <a:gd name="connsiteX23" fmla="*/ 10000 w 10000"/>
                  <a:gd name="connsiteY23" fmla="*/ 4277 h 9969"/>
                  <a:gd name="connsiteX24" fmla="*/ 9725 w 10000"/>
                  <a:gd name="connsiteY24" fmla="*/ 4246 h 9969"/>
                  <a:gd name="connsiteX25" fmla="*/ 9725 w 10000"/>
                  <a:gd name="connsiteY25" fmla="*/ 4246 h 9969"/>
                  <a:gd name="connsiteX26" fmla="*/ 9634 w 10000"/>
                  <a:gd name="connsiteY26" fmla="*/ 4044 h 9969"/>
                  <a:gd name="connsiteX27" fmla="*/ 9634 w 10000"/>
                  <a:gd name="connsiteY27" fmla="*/ 4044 h 9969"/>
                  <a:gd name="connsiteX28" fmla="*/ 8970 w 10000"/>
                  <a:gd name="connsiteY28" fmla="*/ 4324 h 9969"/>
                  <a:gd name="connsiteX29" fmla="*/ 8352 w 10000"/>
                  <a:gd name="connsiteY29" fmla="*/ 4588 h 9969"/>
                  <a:gd name="connsiteX30" fmla="*/ 7780 w 10000"/>
                  <a:gd name="connsiteY30" fmla="*/ 4852 h 9969"/>
                  <a:gd name="connsiteX31" fmla="*/ 7300 w 10000"/>
                  <a:gd name="connsiteY31" fmla="*/ 5086 h 9969"/>
                  <a:gd name="connsiteX32" fmla="*/ 6842 w 10000"/>
                  <a:gd name="connsiteY32" fmla="*/ 5319 h 9969"/>
                  <a:gd name="connsiteX33" fmla="*/ 6453 w 10000"/>
                  <a:gd name="connsiteY33" fmla="*/ 5537 h 9969"/>
                  <a:gd name="connsiteX34" fmla="*/ 6087 w 10000"/>
                  <a:gd name="connsiteY34" fmla="*/ 5739 h 9969"/>
                  <a:gd name="connsiteX35" fmla="*/ 5789 w 10000"/>
                  <a:gd name="connsiteY35" fmla="*/ 5925 h 9969"/>
                  <a:gd name="connsiteX36" fmla="*/ 5789 w 10000"/>
                  <a:gd name="connsiteY36" fmla="*/ 5925 h 9969"/>
                  <a:gd name="connsiteX37" fmla="*/ 5675 w 10000"/>
                  <a:gd name="connsiteY37" fmla="*/ 4510 h 9969"/>
                  <a:gd name="connsiteX38" fmla="*/ 5606 w 10000"/>
                  <a:gd name="connsiteY38" fmla="*/ 3033 h 9969"/>
                  <a:gd name="connsiteX39" fmla="*/ 5561 w 10000"/>
                  <a:gd name="connsiteY39" fmla="*/ 1524 h 9969"/>
                  <a:gd name="connsiteX40" fmla="*/ 5561 w 10000"/>
                  <a:gd name="connsiteY40" fmla="*/ 0 h 9969"/>
                  <a:gd name="connsiteX41" fmla="*/ 5561 w 10000"/>
                  <a:gd name="connsiteY41" fmla="*/ 0 h 9969"/>
                  <a:gd name="connsiteX42" fmla="*/ 5149 w 10000"/>
                  <a:gd name="connsiteY42" fmla="*/ 171 h 9969"/>
                  <a:gd name="connsiteX43" fmla="*/ 4989 w 10000"/>
                  <a:gd name="connsiteY43" fmla="*/ 233 h 9969"/>
                  <a:gd name="connsiteX44" fmla="*/ 4989 w 10000"/>
                  <a:gd name="connsiteY44" fmla="*/ 233 h 9969"/>
                  <a:gd name="connsiteX45" fmla="*/ 4142 w 10000"/>
                  <a:gd name="connsiteY45" fmla="*/ 5879 h 9969"/>
                  <a:gd name="connsiteX46" fmla="*/ 4142 w 10000"/>
                  <a:gd name="connsiteY46" fmla="*/ 5879 h 9969"/>
                  <a:gd name="connsiteX47" fmla="*/ 3844 w 10000"/>
                  <a:gd name="connsiteY47" fmla="*/ 5692 h 9969"/>
                  <a:gd name="connsiteX48" fmla="*/ 3501 w 10000"/>
                  <a:gd name="connsiteY48" fmla="*/ 5490 h 9969"/>
                  <a:gd name="connsiteX49" fmla="*/ 3089 w 10000"/>
                  <a:gd name="connsiteY49" fmla="*/ 5288 h 9969"/>
                  <a:gd name="connsiteX50" fmla="*/ 2654 w 10000"/>
                  <a:gd name="connsiteY50" fmla="*/ 5055 h 9969"/>
                  <a:gd name="connsiteX51" fmla="*/ 2174 w 10000"/>
                  <a:gd name="connsiteY51" fmla="*/ 4821 h 9969"/>
                  <a:gd name="connsiteX52" fmla="*/ 1625 w 10000"/>
                  <a:gd name="connsiteY52" fmla="*/ 4572 h 9969"/>
                  <a:gd name="connsiteX53" fmla="*/ 1030 w 10000"/>
                  <a:gd name="connsiteY53" fmla="*/ 4324 h 9969"/>
                  <a:gd name="connsiteX54" fmla="*/ 366 w 10000"/>
                  <a:gd name="connsiteY54" fmla="*/ 4044 h 9969"/>
                  <a:gd name="connsiteX55" fmla="*/ 366 w 10000"/>
                  <a:gd name="connsiteY55" fmla="*/ 4044 h 9969"/>
                  <a:gd name="connsiteX56" fmla="*/ 275 w 10000"/>
                  <a:gd name="connsiteY56" fmla="*/ 4246 h 9969"/>
                  <a:gd name="connsiteX57" fmla="*/ 275 w 10000"/>
                  <a:gd name="connsiteY57" fmla="*/ 4246 h 9969"/>
                  <a:gd name="connsiteX58" fmla="*/ 0 w 10000"/>
                  <a:gd name="connsiteY58" fmla="*/ 4277 h 9969"/>
                  <a:gd name="connsiteX59" fmla="*/ 0 w 10000"/>
                  <a:gd name="connsiteY59" fmla="*/ 4277 h 9969"/>
                  <a:gd name="connsiteX60" fmla="*/ 503 w 10000"/>
                  <a:gd name="connsiteY60" fmla="*/ 4510 h 9969"/>
                  <a:gd name="connsiteX61" fmla="*/ 938 w 10000"/>
                  <a:gd name="connsiteY61" fmla="*/ 4759 h 9969"/>
                  <a:gd name="connsiteX62" fmla="*/ 1350 w 10000"/>
                  <a:gd name="connsiteY62" fmla="*/ 4992 h 9969"/>
                  <a:gd name="connsiteX63" fmla="*/ 1716 w 10000"/>
                  <a:gd name="connsiteY63" fmla="*/ 5241 h 9969"/>
                  <a:gd name="connsiteX64" fmla="*/ 2059 w 10000"/>
                  <a:gd name="connsiteY64" fmla="*/ 5474 h 9969"/>
                  <a:gd name="connsiteX65" fmla="*/ 2357 w 10000"/>
                  <a:gd name="connsiteY65" fmla="*/ 5723 h 9969"/>
                  <a:gd name="connsiteX66" fmla="*/ 2632 w 10000"/>
                  <a:gd name="connsiteY66" fmla="*/ 5957 h 9969"/>
                  <a:gd name="connsiteX67" fmla="*/ 2883 w 10000"/>
                  <a:gd name="connsiteY67" fmla="*/ 6190 h 9969"/>
                  <a:gd name="connsiteX68" fmla="*/ 3089 w 10000"/>
                  <a:gd name="connsiteY68" fmla="*/ 6439 h 9969"/>
                  <a:gd name="connsiteX69" fmla="*/ 3295 w 10000"/>
                  <a:gd name="connsiteY69" fmla="*/ 6672 h 9969"/>
                  <a:gd name="connsiteX70" fmla="*/ 3455 w 10000"/>
                  <a:gd name="connsiteY70" fmla="*/ 6890 h 9969"/>
                  <a:gd name="connsiteX71" fmla="*/ 3593 w 10000"/>
                  <a:gd name="connsiteY71" fmla="*/ 7123 h 9969"/>
                  <a:gd name="connsiteX72" fmla="*/ 3707 w 10000"/>
                  <a:gd name="connsiteY72" fmla="*/ 7341 h 9969"/>
                  <a:gd name="connsiteX73" fmla="*/ 3822 w 10000"/>
                  <a:gd name="connsiteY73" fmla="*/ 7558 h 9969"/>
                  <a:gd name="connsiteX74" fmla="*/ 3890 w 10000"/>
                  <a:gd name="connsiteY74" fmla="*/ 7776 h 9969"/>
                  <a:gd name="connsiteX75" fmla="*/ 3959 w 10000"/>
                  <a:gd name="connsiteY75" fmla="*/ 7978 h 9969"/>
                  <a:gd name="connsiteX76" fmla="*/ 3959 w 10000"/>
                  <a:gd name="connsiteY76" fmla="*/ 7978 h 9969"/>
                  <a:gd name="connsiteX77" fmla="*/ 3822 w 10000"/>
                  <a:gd name="connsiteY77" fmla="*/ 9036 h 9969"/>
                  <a:gd name="connsiteX78" fmla="*/ 3707 w 10000"/>
                  <a:gd name="connsiteY78" fmla="*/ 9969 h 9969"/>
                  <a:gd name="connsiteX79" fmla="*/ 3707 w 10000"/>
                  <a:gd name="connsiteY79" fmla="*/ 9969 h 9969"/>
                  <a:gd name="connsiteX80" fmla="*/ 4439 w 10000"/>
                  <a:gd name="connsiteY80" fmla="*/ 9938 h 9969"/>
                  <a:gd name="connsiteX81" fmla="*/ 5195 w 10000"/>
                  <a:gd name="connsiteY81" fmla="*/ 9938 h 9969"/>
                  <a:gd name="connsiteX82" fmla="*/ 5195 w 10000"/>
                  <a:gd name="connsiteY82" fmla="*/ 9938 h 9969"/>
                  <a:gd name="connsiteX0" fmla="*/ 5195 w 10000"/>
                  <a:gd name="connsiteY0" fmla="*/ 9969 h 10000"/>
                  <a:gd name="connsiteX1" fmla="*/ 5195 w 10000"/>
                  <a:gd name="connsiteY1" fmla="*/ 9969 h 10000"/>
                  <a:gd name="connsiteX2" fmla="*/ 6224 w 10000"/>
                  <a:gd name="connsiteY2" fmla="*/ 9984 h 10000"/>
                  <a:gd name="connsiteX3" fmla="*/ 6224 w 10000"/>
                  <a:gd name="connsiteY3" fmla="*/ 9984 h 10000"/>
                  <a:gd name="connsiteX4" fmla="*/ 6110 w 10000"/>
                  <a:gd name="connsiteY4" fmla="*/ 9157 h 10000"/>
                  <a:gd name="connsiteX5" fmla="*/ 5995 w 10000"/>
                  <a:gd name="connsiteY5" fmla="*/ 8206 h 10000"/>
                  <a:gd name="connsiteX6" fmla="*/ 5995 w 10000"/>
                  <a:gd name="connsiteY6" fmla="*/ 8206 h 10000"/>
                  <a:gd name="connsiteX7" fmla="*/ 6041 w 10000"/>
                  <a:gd name="connsiteY7" fmla="*/ 8003 h 10000"/>
                  <a:gd name="connsiteX8" fmla="*/ 6110 w 10000"/>
                  <a:gd name="connsiteY8" fmla="*/ 7785 h 10000"/>
                  <a:gd name="connsiteX9" fmla="*/ 6201 w 10000"/>
                  <a:gd name="connsiteY9" fmla="*/ 7550 h 10000"/>
                  <a:gd name="connsiteX10" fmla="*/ 6316 w 10000"/>
                  <a:gd name="connsiteY10" fmla="*/ 7317 h 10000"/>
                  <a:gd name="connsiteX11" fmla="*/ 6453 w 10000"/>
                  <a:gd name="connsiteY11" fmla="*/ 7083 h 10000"/>
                  <a:gd name="connsiteX12" fmla="*/ 6613 w 10000"/>
                  <a:gd name="connsiteY12" fmla="*/ 6833 h 10000"/>
                  <a:gd name="connsiteX13" fmla="*/ 6796 w 10000"/>
                  <a:gd name="connsiteY13" fmla="*/ 6583 h 10000"/>
                  <a:gd name="connsiteX14" fmla="*/ 7002 w 10000"/>
                  <a:gd name="connsiteY14" fmla="*/ 6334 h 10000"/>
                  <a:gd name="connsiteX15" fmla="*/ 7254 w 10000"/>
                  <a:gd name="connsiteY15" fmla="*/ 6084 h 10000"/>
                  <a:gd name="connsiteX16" fmla="*/ 7529 w 10000"/>
                  <a:gd name="connsiteY16" fmla="*/ 5835 h 10000"/>
                  <a:gd name="connsiteX17" fmla="*/ 7849 w 10000"/>
                  <a:gd name="connsiteY17" fmla="*/ 5569 h 10000"/>
                  <a:gd name="connsiteX18" fmla="*/ 8192 w 10000"/>
                  <a:gd name="connsiteY18" fmla="*/ 5319 h 10000"/>
                  <a:gd name="connsiteX19" fmla="*/ 8581 w 10000"/>
                  <a:gd name="connsiteY19" fmla="*/ 5055 h 10000"/>
                  <a:gd name="connsiteX20" fmla="*/ 9016 w 10000"/>
                  <a:gd name="connsiteY20" fmla="*/ 4805 h 10000"/>
                  <a:gd name="connsiteX21" fmla="*/ 9474 w 10000"/>
                  <a:gd name="connsiteY21" fmla="*/ 4540 h 10000"/>
                  <a:gd name="connsiteX22" fmla="*/ 10000 w 10000"/>
                  <a:gd name="connsiteY22" fmla="*/ 4290 h 10000"/>
                  <a:gd name="connsiteX23" fmla="*/ 10000 w 10000"/>
                  <a:gd name="connsiteY23" fmla="*/ 4290 h 10000"/>
                  <a:gd name="connsiteX24" fmla="*/ 9725 w 10000"/>
                  <a:gd name="connsiteY24" fmla="*/ 4259 h 10000"/>
                  <a:gd name="connsiteX25" fmla="*/ 9725 w 10000"/>
                  <a:gd name="connsiteY25" fmla="*/ 4259 h 10000"/>
                  <a:gd name="connsiteX26" fmla="*/ 9634 w 10000"/>
                  <a:gd name="connsiteY26" fmla="*/ 4057 h 10000"/>
                  <a:gd name="connsiteX27" fmla="*/ 9634 w 10000"/>
                  <a:gd name="connsiteY27" fmla="*/ 4057 h 10000"/>
                  <a:gd name="connsiteX28" fmla="*/ 8970 w 10000"/>
                  <a:gd name="connsiteY28" fmla="*/ 4337 h 10000"/>
                  <a:gd name="connsiteX29" fmla="*/ 8352 w 10000"/>
                  <a:gd name="connsiteY29" fmla="*/ 4602 h 10000"/>
                  <a:gd name="connsiteX30" fmla="*/ 7780 w 10000"/>
                  <a:gd name="connsiteY30" fmla="*/ 4867 h 10000"/>
                  <a:gd name="connsiteX31" fmla="*/ 7300 w 10000"/>
                  <a:gd name="connsiteY31" fmla="*/ 5102 h 10000"/>
                  <a:gd name="connsiteX32" fmla="*/ 6842 w 10000"/>
                  <a:gd name="connsiteY32" fmla="*/ 5336 h 10000"/>
                  <a:gd name="connsiteX33" fmla="*/ 6453 w 10000"/>
                  <a:gd name="connsiteY33" fmla="*/ 5554 h 10000"/>
                  <a:gd name="connsiteX34" fmla="*/ 6087 w 10000"/>
                  <a:gd name="connsiteY34" fmla="*/ 5757 h 10000"/>
                  <a:gd name="connsiteX35" fmla="*/ 5789 w 10000"/>
                  <a:gd name="connsiteY35" fmla="*/ 5943 h 10000"/>
                  <a:gd name="connsiteX36" fmla="*/ 5789 w 10000"/>
                  <a:gd name="connsiteY36" fmla="*/ 5943 h 10000"/>
                  <a:gd name="connsiteX37" fmla="*/ 5675 w 10000"/>
                  <a:gd name="connsiteY37" fmla="*/ 4524 h 10000"/>
                  <a:gd name="connsiteX38" fmla="*/ 5606 w 10000"/>
                  <a:gd name="connsiteY38" fmla="*/ 3042 h 10000"/>
                  <a:gd name="connsiteX39" fmla="*/ 5561 w 10000"/>
                  <a:gd name="connsiteY39" fmla="*/ 1529 h 10000"/>
                  <a:gd name="connsiteX40" fmla="*/ 5561 w 10000"/>
                  <a:gd name="connsiteY40" fmla="*/ 0 h 10000"/>
                  <a:gd name="connsiteX41" fmla="*/ 5561 w 10000"/>
                  <a:gd name="connsiteY41" fmla="*/ 0 h 10000"/>
                  <a:gd name="connsiteX42" fmla="*/ 5149 w 10000"/>
                  <a:gd name="connsiteY42" fmla="*/ 172 h 10000"/>
                  <a:gd name="connsiteX43" fmla="*/ 4989 w 10000"/>
                  <a:gd name="connsiteY43" fmla="*/ 234 h 10000"/>
                  <a:gd name="connsiteX44" fmla="*/ 4142 w 10000"/>
                  <a:gd name="connsiteY44" fmla="*/ 5897 h 10000"/>
                  <a:gd name="connsiteX45" fmla="*/ 4142 w 10000"/>
                  <a:gd name="connsiteY45" fmla="*/ 5897 h 10000"/>
                  <a:gd name="connsiteX46" fmla="*/ 3844 w 10000"/>
                  <a:gd name="connsiteY46" fmla="*/ 5710 h 10000"/>
                  <a:gd name="connsiteX47" fmla="*/ 3501 w 10000"/>
                  <a:gd name="connsiteY47" fmla="*/ 5507 h 10000"/>
                  <a:gd name="connsiteX48" fmla="*/ 3089 w 10000"/>
                  <a:gd name="connsiteY48" fmla="*/ 5304 h 10000"/>
                  <a:gd name="connsiteX49" fmla="*/ 2654 w 10000"/>
                  <a:gd name="connsiteY49" fmla="*/ 5071 h 10000"/>
                  <a:gd name="connsiteX50" fmla="*/ 2174 w 10000"/>
                  <a:gd name="connsiteY50" fmla="*/ 4836 h 10000"/>
                  <a:gd name="connsiteX51" fmla="*/ 1625 w 10000"/>
                  <a:gd name="connsiteY51" fmla="*/ 4586 h 10000"/>
                  <a:gd name="connsiteX52" fmla="*/ 1030 w 10000"/>
                  <a:gd name="connsiteY52" fmla="*/ 4337 h 10000"/>
                  <a:gd name="connsiteX53" fmla="*/ 366 w 10000"/>
                  <a:gd name="connsiteY53" fmla="*/ 4057 h 10000"/>
                  <a:gd name="connsiteX54" fmla="*/ 366 w 10000"/>
                  <a:gd name="connsiteY54" fmla="*/ 4057 h 10000"/>
                  <a:gd name="connsiteX55" fmla="*/ 275 w 10000"/>
                  <a:gd name="connsiteY55" fmla="*/ 4259 h 10000"/>
                  <a:gd name="connsiteX56" fmla="*/ 275 w 10000"/>
                  <a:gd name="connsiteY56" fmla="*/ 4259 h 10000"/>
                  <a:gd name="connsiteX57" fmla="*/ 0 w 10000"/>
                  <a:gd name="connsiteY57" fmla="*/ 4290 h 10000"/>
                  <a:gd name="connsiteX58" fmla="*/ 0 w 10000"/>
                  <a:gd name="connsiteY58" fmla="*/ 4290 h 10000"/>
                  <a:gd name="connsiteX59" fmla="*/ 503 w 10000"/>
                  <a:gd name="connsiteY59" fmla="*/ 4524 h 10000"/>
                  <a:gd name="connsiteX60" fmla="*/ 938 w 10000"/>
                  <a:gd name="connsiteY60" fmla="*/ 4774 h 10000"/>
                  <a:gd name="connsiteX61" fmla="*/ 1350 w 10000"/>
                  <a:gd name="connsiteY61" fmla="*/ 5008 h 10000"/>
                  <a:gd name="connsiteX62" fmla="*/ 1716 w 10000"/>
                  <a:gd name="connsiteY62" fmla="*/ 5257 h 10000"/>
                  <a:gd name="connsiteX63" fmla="*/ 2059 w 10000"/>
                  <a:gd name="connsiteY63" fmla="*/ 5491 h 10000"/>
                  <a:gd name="connsiteX64" fmla="*/ 2357 w 10000"/>
                  <a:gd name="connsiteY64" fmla="*/ 5741 h 10000"/>
                  <a:gd name="connsiteX65" fmla="*/ 2632 w 10000"/>
                  <a:gd name="connsiteY65" fmla="*/ 5976 h 10000"/>
                  <a:gd name="connsiteX66" fmla="*/ 2883 w 10000"/>
                  <a:gd name="connsiteY66" fmla="*/ 6209 h 10000"/>
                  <a:gd name="connsiteX67" fmla="*/ 3089 w 10000"/>
                  <a:gd name="connsiteY67" fmla="*/ 6459 h 10000"/>
                  <a:gd name="connsiteX68" fmla="*/ 3295 w 10000"/>
                  <a:gd name="connsiteY68" fmla="*/ 6693 h 10000"/>
                  <a:gd name="connsiteX69" fmla="*/ 3455 w 10000"/>
                  <a:gd name="connsiteY69" fmla="*/ 6911 h 10000"/>
                  <a:gd name="connsiteX70" fmla="*/ 3593 w 10000"/>
                  <a:gd name="connsiteY70" fmla="*/ 7145 h 10000"/>
                  <a:gd name="connsiteX71" fmla="*/ 3707 w 10000"/>
                  <a:gd name="connsiteY71" fmla="*/ 7364 h 10000"/>
                  <a:gd name="connsiteX72" fmla="*/ 3822 w 10000"/>
                  <a:gd name="connsiteY72" fmla="*/ 7582 h 10000"/>
                  <a:gd name="connsiteX73" fmla="*/ 3890 w 10000"/>
                  <a:gd name="connsiteY73" fmla="*/ 7800 h 10000"/>
                  <a:gd name="connsiteX74" fmla="*/ 3959 w 10000"/>
                  <a:gd name="connsiteY74" fmla="*/ 8003 h 10000"/>
                  <a:gd name="connsiteX75" fmla="*/ 3959 w 10000"/>
                  <a:gd name="connsiteY75" fmla="*/ 8003 h 10000"/>
                  <a:gd name="connsiteX76" fmla="*/ 3822 w 10000"/>
                  <a:gd name="connsiteY76" fmla="*/ 9064 h 10000"/>
                  <a:gd name="connsiteX77" fmla="*/ 3707 w 10000"/>
                  <a:gd name="connsiteY77" fmla="*/ 10000 h 10000"/>
                  <a:gd name="connsiteX78" fmla="*/ 3707 w 10000"/>
                  <a:gd name="connsiteY78" fmla="*/ 10000 h 10000"/>
                  <a:gd name="connsiteX79" fmla="*/ 4439 w 10000"/>
                  <a:gd name="connsiteY79" fmla="*/ 9969 h 10000"/>
                  <a:gd name="connsiteX80" fmla="*/ 5195 w 10000"/>
                  <a:gd name="connsiteY80" fmla="*/ 9969 h 10000"/>
                  <a:gd name="connsiteX81" fmla="*/ 5195 w 10000"/>
                  <a:gd name="connsiteY81" fmla="*/ 9969 h 10000"/>
                  <a:gd name="connsiteX0" fmla="*/ 5195 w 10000"/>
                  <a:gd name="connsiteY0" fmla="*/ 9969 h 10000"/>
                  <a:gd name="connsiteX1" fmla="*/ 5195 w 10000"/>
                  <a:gd name="connsiteY1" fmla="*/ 9969 h 10000"/>
                  <a:gd name="connsiteX2" fmla="*/ 6224 w 10000"/>
                  <a:gd name="connsiteY2" fmla="*/ 9984 h 10000"/>
                  <a:gd name="connsiteX3" fmla="*/ 6224 w 10000"/>
                  <a:gd name="connsiteY3" fmla="*/ 9984 h 10000"/>
                  <a:gd name="connsiteX4" fmla="*/ 6110 w 10000"/>
                  <a:gd name="connsiteY4" fmla="*/ 9157 h 10000"/>
                  <a:gd name="connsiteX5" fmla="*/ 5995 w 10000"/>
                  <a:gd name="connsiteY5" fmla="*/ 8206 h 10000"/>
                  <a:gd name="connsiteX6" fmla="*/ 5995 w 10000"/>
                  <a:gd name="connsiteY6" fmla="*/ 8206 h 10000"/>
                  <a:gd name="connsiteX7" fmla="*/ 6041 w 10000"/>
                  <a:gd name="connsiteY7" fmla="*/ 8003 h 10000"/>
                  <a:gd name="connsiteX8" fmla="*/ 6110 w 10000"/>
                  <a:gd name="connsiteY8" fmla="*/ 7785 h 10000"/>
                  <a:gd name="connsiteX9" fmla="*/ 6201 w 10000"/>
                  <a:gd name="connsiteY9" fmla="*/ 7550 h 10000"/>
                  <a:gd name="connsiteX10" fmla="*/ 6316 w 10000"/>
                  <a:gd name="connsiteY10" fmla="*/ 7317 h 10000"/>
                  <a:gd name="connsiteX11" fmla="*/ 6453 w 10000"/>
                  <a:gd name="connsiteY11" fmla="*/ 7083 h 10000"/>
                  <a:gd name="connsiteX12" fmla="*/ 6613 w 10000"/>
                  <a:gd name="connsiteY12" fmla="*/ 6833 h 10000"/>
                  <a:gd name="connsiteX13" fmla="*/ 6796 w 10000"/>
                  <a:gd name="connsiteY13" fmla="*/ 6583 h 10000"/>
                  <a:gd name="connsiteX14" fmla="*/ 7002 w 10000"/>
                  <a:gd name="connsiteY14" fmla="*/ 6334 h 10000"/>
                  <a:gd name="connsiteX15" fmla="*/ 7254 w 10000"/>
                  <a:gd name="connsiteY15" fmla="*/ 6084 h 10000"/>
                  <a:gd name="connsiteX16" fmla="*/ 7529 w 10000"/>
                  <a:gd name="connsiteY16" fmla="*/ 5835 h 10000"/>
                  <a:gd name="connsiteX17" fmla="*/ 7849 w 10000"/>
                  <a:gd name="connsiteY17" fmla="*/ 5569 h 10000"/>
                  <a:gd name="connsiteX18" fmla="*/ 8192 w 10000"/>
                  <a:gd name="connsiteY18" fmla="*/ 5319 h 10000"/>
                  <a:gd name="connsiteX19" fmla="*/ 8581 w 10000"/>
                  <a:gd name="connsiteY19" fmla="*/ 5055 h 10000"/>
                  <a:gd name="connsiteX20" fmla="*/ 9016 w 10000"/>
                  <a:gd name="connsiteY20" fmla="*/ 4805 h 10000"/>
                  <a:gd name="connsiteX21" fmla="*/ 9474 w 10000"/>
                  <a:gd name="connsiteY21" fmla="*/ 4540 h 10000"/>
                  <a:gd name="connsiteX22" fmla="*/ 10000 w 10000"/>
                  <a:gd name="connsiteY22" fmla="*/ 4290 h 10000"/>
                  <a:gd name="connsiteX23" fmla="*/ 10000 w 10000"/>
                  <a:gd name="connsiteY23" fmla="*/ 4290 h 10000"/>
                  <a:gd name="connsiteX24" fmla="*/ 9725 w 10000"/>
                  <a:gd name="connsiteY24" fmla="*/ 4259 h 10000"/>
                  <a:gd name="connsiteX25" fmla="*/ 9725 w 10000"/>
                  <a:gd name="connsiteY25" fmla="*/ 4259 h 10000"/>
                  <a:gd name="connsiteX26" fmla="*/ 9634 w 10000"/>
                  <a:gd name="connsiteY26" fmla="*/ 4057 h 10000"/>
                  <a:gd name="connsiteX27" fmla="*/ 9634 w 10000"/>
                  <a:gd name="connsiteY27" fmla="*/ 4057 h 10000"/>
                  <a:gd name="connsiteX28" fmla="*/ 8970 w 10000"/>
                  <a:gd name="connsiteY28" fmla="*/ 4337 h 10000"/>
                  <a:gd name="connsiteX29" fmla="*/ 8352 w 10000"/>
                  <a:gd name="connsiteY29" fmla="*/ 4602 h 10000"/>
                  <a:gd name="connsiteX30" fmla="*/ 7780 w 10000"/>
                  <a:gd name="connsiteY30" fmla="*/ 4867 h 10000"/>
                  <a:gd name="connsiteX31" fmla="*/ 7300 w 10000"/>
                  <a:gd name="connsiteY31" fmla="*/ 5102 h 10000"/>
                  <a:gd name="connsiteX32" fmla="*/ 6842 w 10000"/>
                  <a:gd name="connsiteY32" fmla="*/ 5336 h 10000"/>
                  <a:gd name="connsiteX33" fmla="*/ 6453 w 10000"/>
                  <a:gd name="connsiteY33" fmla="*/ 5554 h 10000"/>
                  <a:gd name="connsiteX34" fmla="*/ 6087 w 10000"/>
                  <a:gd name="connsiteY34" fmla="*/ 5757 h 10000"/>
                  <a:gd name="connsiteX35" fmla="*/ 5789 w 10000"/>
                  <a:gd name="connsiteY35" fmla="*/ 5943 h 10000"/>
                  <a:gd name="connsiteX36" fmla="*/ 5789 w 10000"/>
                  <a:gd name="connsiteY36" fmla="*/ 5943 h 10000"/>
                  <a:gd name="connsiteX37" fmla="*/ 5675 w 10000"/>
                  <a:gd name="connsiteY37" fmla="*/ 4524 h 10000"/>
                  <a:gd name="connsiteX38" fmla="*/ 5606 w 10000"/>
                  <a:gd name="connsiteY38" fmla="*/ 3042 h 10000"/>
                  <a:gd name="connsiteX39" fmla="*/ 5561 w 10000"/>
                  <a:gd name="connsiteY39" fmla="*/ 1529 h 10000"/>
                  <a:gd name="connsiteX40" fmla="*/ 5561 w 10000"/>
                  <a:gd name="connsiteY40" fmla="*/ 0 h 10000"/>
                  <a:gd name="connsiteX41" fmla="*/ 5561 w 10000"/>
                  <a:gd name="connsiteY41" fmla="*/ 0 h 10000"/>
                  <a:gd name="connsiteX42" fmla="*/ 4989 w 10000"/>
                  <a:gd name="connsiteY42" fmla="*/ 234 h 10000"/>
                  <a:gd name="connsiteX43" fmla="*/ 4142 w 10000"/>
                  <a:gd name="connsiteY43" fmla="*/ 5897 h 10000"/>
                  <a:gd name="connsiteX44" fmla="*/ 4142 w 10000"/>
                  <a:gd name="connsiteY44" fmla="*/ 5897 h 10000"/>
                  <a:gd name="connsiteX45" fmla="*/ 3844 w 10000"/>
                  <a:gd name="connsiteY45" fmla="*/ 5710 h 10000"/>
                  <a:gd name="connsiteX46" fmla="*/ 3501 w 10000"/>
                  <a:gd name="connsiteY46" fmla="*/ 5507 h 10000"/>
                  <a:gd name="connsiteX47" fmla="*/ 3089 w 10000"/>
                  <a:gd name="connsiteY47" fmla="*/ 5304 h 10000"/>
                  <a:gd name="connsiteX48" fmla="*/ 2654 w 10000"/>
                  <a:gd name="connsiteY48" fmla="*/ 5071 h 10000"/>
                  <a:gd name="connsiteX49" fmla="*/ 2174 w 10000"/>
                  <a:gd name="connsiteY49" fmla="*/ 4836 h 10000"/>
                  <a:gd name="connsiteX50" fmla="*/ 1625 w 10000"/>
                  <a:gd name="connsiteY50" fmla="*/ 4586 h 10000"/>
                  <a:gd name="connsiteX51" fmla="*/ 1030 w 10000"/>
                  <a:gd name="connsiteY51" fmla="*/ 4337 h 10000"/>
                  <a:gd name="connsiteX52" fmla="*/ 366 w 10000"/>
                  <a:gd name="connsiteY52" fmla="*/ 4057 h 10000"/>
                  <a:gd name="connsiteX53" fmla="*/ 366 w 10000"/>
                  <a:gd name="connsiteY53" fmla="*/ 4057 h 10000"/>
                  <a:gd name="connsiteX54" fmla="*/ 275 w 10000"/>
                  <a:gd name="connsiteY54" fmla="*/ 4259 h 10000"/>
                  <a:gd name="connsiteX55" fmla="*/ 275 w 10000"/>
                  <a:gd name="connsiteY55" fmla="*/ 4259 h 10000"/>
                  <a:gd name="connsiteX56" fmla="*/ 0 w 10000"/>
                  <a:gd name="connsiteY56" fmla="*/ 4290 h 10000"/>
                  <a:gd name="connsiteX57" fmla="*/ 0 w 10000"/>
                  <a:gd name="connsiteY57" fmla="*/ 4290 h 10000"/>
                  <a:gd name="connsiteX58" fmla="*/ 503 w 10000"/>
                  <a:gd name="connsiteY58" fmla="*/ 4524 h 10000"/>
                  <a:gd name="connsiteX59" fmla="*/ 938 w 10000"/>
                  <a:gd name="connsiteY59" fmla="*/ 4774 h 10000"/>
                  <a:gd name="connsiteX60" fmla="*/ 1350 w 10000"/>
                  <a:gd name="connsiteY60" fmla="*/ 5008 h 10000"/>
                  <a:gd name="connsiteX61" fmla="*/ 1716 w 10000"/>
                  <a:gd name="connsiteY61" fmla="*/ 5257 h 10000"/>
                  <a:gd name="connsiteX62" fmla="*/ 2059 w 10000"/>
                  <a:gd name="connsiteY62" fmla="*/ 5491 h 10000"/>
                  <a:gd name="connsiteX63" fmla="*/ 2357 w 10000"/>
                  <a:gd name="connsiteY63" fmla="*/ 5741 h 10000"/>
                  <a:gd name="connsiteX64" fmla="*/ 2632 w 10000"/>
                  <a:gd name="connsiteY64" fmla="*/ 5976 h 10000"/>
                  <a:gd name="connsiteX65" fmla="*/ 2883 w 10000"/>
                  <a:gd name="connsiteY65" fmla="*/ 6209 h 10000"/>
                  <a:gd name="connsiteX66" fmla="*/ 3089 w 10000"/>
                  <a:gd name="connsiteY66" fmla="*/ 6459 h 10000"/>
                  <a:gd name="connsiteX67" fmla="*/ 3295 w 10000"/>
                  <a:gd name="connsiteY67" fmla="*/ 6693 h 10000"/>
                  <a:gd name="connsiteX68" fmla="*/ 3455 w 10000"/>
                  <a:gd name="connsiteY68" fmla="*/ 6911 h 10000"/>
                  <a:gd name="connsiteX69" fmla="*/ 3593 w 10000"/>
                  <a:gd name="connsiteY69" fmla="*/ 7145 h 10000"/>
                  <a:gd name="connsiteX70" fmla="*/ 3707 w 10000"/>
                  <a:gd name="connsiteY70" fmla="*/ 7364 h 10000"/>
                  <a:gd name="connsiteX71" fmla="*/ 3822 w 10000"/>
                  <a:gd name="connsiteY71" fmla="*/ 7582 h 10000"/>
                  <a:gd name="connsiteX72" fmla="*/ 3890 w 10000"/>
                  <a:gd name="connsiteY72" fmla="*/ 7800 h 10000"/>
                  <a:gd name="connsiteX73" fmla="*/ 3959 w 10000"/>
                  <a:gd name="connsiteY73" fmla="*/ 8003 h 10000"/>
                  <a:gd name="connsiteX74" fmla="*/ 3959 w 10000"/>
                  <a:gd name="connsiteY74" fmla="*/ 8003 h 10000"/>
                  <a:gd name="connsiteX75" fmla="*/ 3822 w 10000"/>
                  <a:gd name="connsiteY75" fmla="*/ 9064 h 10000"/>
                  <a:gd name="connsiteX76" fmla="*/ 3707 w 10000"/>
                  <a:gd name="connsiteY76" fmla="*/ 10000 h 10000"/>
                  <a:gd name="connsiteX77" fmla="*/ 3707 w 10000"/>
                  <a:gd name="connsiteY77" fmla="*/ 10000 h 10000"/>
                  <a:gd name="connsiteX78" fmla="*/ 4439 w 10000"/>
                  <a:gd name="connsiteY78" fmla="*/ 9969 h 10000"/>
                  <a:gd name="connsiteX79" fmla="*/ 5195 w 10000"/>
                  <a:gd name="connsiteY79" fmla="*/ 9969 h 10000"/>
                  <a:gd name="connsiteX80" fmla="*/ 5195 w 10000"/>
                  <a:gd name="connsiteY80" fmla="*/ 9969 h 10000"/>
                  <a:gd name="connsiteX0" fmla="*/ 5195 w 10000"/>
                  <a:gd name="connsiteY0" fmla="*/ 9969 h 10000"/>
                  <a:gd name="connsiteX1" fmla="*/ 5195 w 10000"/>
                  <a:gd name="connsiteY1" fmla="*/ 9969 h 10000"/>
                  <a:gd name="connsiteX2" fmla="*/ 6224 w 10000"/>
                  <a:gd name="connsiteY2" fmla="*/ 9984 h 10000"/>
                  <a:gd name="connsiteX3" fmla="*/ 6224 w 10000"/>
                  <a:gd name="connsiteY3" fmla="*/ 9984 h 10000"/>
                  <a:gd name="connsiteX4" fmla="*/ 6110 w 10000"/>
                  <a:gd name="connsiteY4" fmla="*/ 9157 h 10000"/>
                  <a:gd name="connsiteX5" fmla="*/ 5995 w 10000"/>
                  <a:gd name="connsiteY5" fmla="*/ 8206 h 10000"/>
                  <a:gd name="connsiteX6" fmla="*/ 5995 w 10000"/>
                  <a:gd name="connsiteY6" fmla="*/ 8206 h 10000"/>
                  <a:gd name="connsiteX7" fmla="*/ 6041 w 10000"/>
                  <a:gd name="connsiteY7" fmla="*/ 8003 h 10000"/>
                  <a:gd name="connsiteX8" fmla="*/ 6110 w 10000"/>
                  <a:gd name="connsiteY8" fmla="*/ 7785 h 10000"/>
                  <a:gd name="connsiteX9" fmla="*/ 6201 w 10000"/>
                  <a:gd name="connsiteY9" fmla="*/ 7550 h 10000"/>
                  <a:gd name="connsiteX10" fmla="*/ 6316 w 10000"/>
                  <a:gd name="connsiteY10" fmla="*/ 7317 h 10000"/>
                  <a:gd name="connsiteX11" fmla="*/ 6453 w 10000"/>
                  <a:gd name="connsiteY11" fmla="*/ 7083 h 10000"/>
                  <a:gd name="connsiteX12" fmla="*/ 6613 w 10000"/>
                  <a:gd name="connsiteY12" fmla="*/ 6833 h 10000"/>
                  <a:gd name="connsiteX13" fmla="*/ 6796 w 10000"/>
                  <a:gd name="connsiteY13" fmla="*/ 6583 h 10000"/>
                  <a:gd name="connsiteX14" fmla="*/ 7002 w 10000"/>
                  <a:gd name="connsiteY14" fmla="*/ 6334 h 10000"/>
                  <a:gd name="connsiteX15" fmla="*/ 7254 w 10000"/>
                  <a:gd name="connsiteY15" fmla="*/ 6084 h 10000"/>
                  <a:gd name="connsiteX16" fmla="*/ 7529 w 10000"/>
                  <a:gd name="connsiteY16" fmla="*/ 5835 h 10000"/>
                  <a:gd name="connsiteX17" fmla="*/ 7849 w 10000"/>
                  <a:gd name="connsiteY17" fmla="*/ 5569 h 10000"/>
                  <a:gd name="connsiteX18" fmla="*/ 8192 w 10000"/>
                  <a:gd name="connsiteY18" fmla="*/ 5319 h 10000"/>
                  <a:gd name="connsiteX19" fmla="*/ 8581 w 10000"/>
                  <a:gd name="connsiteY19" fmla="*/ 5055 h 10000"/>
                  <a:gd name="connsiteX20" fmla="*/ 9016 w 10000"/>
                  <a:gd name="connsiteY20" fmla="*/ 4805 h 10000"/>
                  <a:gd name="connsiteX21" fmla="*/ 9474 w 10000"/>
                  <a:gd name="connsiteY21" fmla="*/ 4540 h 10000"/>
                  <a:gd name="connsiteX22" fmla="*/ 10000 w 10000"/>
                  <a:gd name="connsiteY22" fmla="*/ 4290 h 10000"/>
                  <a:gd name="connsiteX23" fmla="*/ 10000 w 10000"/>
                  <a:gd name="connsiteY23" fmla="*/ 4290 h 10000"/>
                  <a:gd name="connsiteX24" fmla="*/ 9725 w 10000"/>
                  <a:gd name="connsiteY24" fmla="*/ 4259 h 10000"/>
                  <a:gd name="connsiteX25" fmla="*/ 9725 w 10000"/>
                  <a:gd name="connsiteY25" fmla="*/ 4259 h 10000"/>
                  <a:gd name="connsiteX26" fmla="*/ 9634 w 10000"/>
                  <a:gd name="connsiteY26" fmla="*/ 4057 h 10000"/>
                  <a:gd name="connsiteX27" fmla="*/ 9634 w 10000"/>
                  <a:gd name="connsiteY27" fmla="*/ 4057 h 10000"/>
                  <a:gd name="connsiteX28" fmla="*/ 8970 w 10000"/>
                  <a:gd name="connsiteY28" fmla="*/ 4337 h 10000"/>
                  <a:gd name="connsiteX29" fmla="*/ 8352 w 10000"/>
                  <a:gd name="connsiteY29" fmla="*/ 4602 h 10000"/>
                  <a:gd name="connsiteX30" fmla="*/ 7780 w 10000"/>
                  <a:gd name="connsiteY30" fmla="*/ 4867 h 10000"/>
                  <a:gd name="connsiteX31" fmla="*/ 7300 w 10000"/>
                  <a:gd name="connsiteY31" fmla="*/ 5102 h 10000"/>
                  <a:gd name="connsiteX32" fmla="*/ 6842 w 10000"/>
                  <a:gd name="connsiteY32" fmla="*/ 5336 h 10000"/>
                  <a:gd name="connsiteX33" fmla="*/ 6453 w 10000"/>
                  <a:gd name="connsiteY33" fmla="*/ 5554 h 10000"/>
                  <a:gd name="connsiteX34" fmla="*/ 6087 w 10000"/>
                  <a:gd name="connsiteY34" fmla="*/ 5757 h 10000"/>
                  <a:gd name="connsiteX35" fmla="*/ 5789 w 10000"/>
                  <a:gd name="connsiteY35" fmla="*/ 5943 h 10000"/>
                  <a:gd name="connsiteX36" fmla="*/ 5789 w 10000"/>
                  <a:gd name="connsiteY36" fmla="*/ 5943 h 10000"/>
                  <a:gd name="connsiteX37" fmla="*/ 5675 w 10000"/>
                  <a:gd name="connsiteY37" fmla="*/ 4524 h 10000"/>
                  <a:gd name="connsiteX38" fmla="*/ 5606 w 10000"/>
                  <a:gd name="connsiteY38" fmla="*/ 3042 h 10000"/>
                  <a:gd name="connsiteX39" fmla="*/ 5561 w 10000"/>
                  <a:gd name="connsiteY39" fmla="*/ 1529 h 10000"/>
                  <a:gd name="connsiteX40" fmla="*/ 5561 w 10000"/>
                  <a:gd name="connsiteY40" fmla="*/ 0 h 10000"/>
                  <a:gd name="connsiteX41" fmla="*/ 5561 w 10000"/>
                  <a:gd name="connsiteY41" fmla="*/ 0 h 10000"/>
                  <a:gd name="connsiteX42" fmla="*/ 4142 w 10000"/>
                  <a:gd name="connsiteY42" fmla="*/ 5897 h 10000"/>
                  <a:gd name="connsiteX43" fmla="*/ 4142 w 10000"/>
                  <a:gd name="connsiteY43" fmla="*/ 5897 h 10000"/>
                  <a:gd name="connsiteX44" fmla="*/ 3844 w 10000"/>
                  <a:gd name="connsiteY44" fmla="*/ 5710 h 10000"/>
                  <a:gd name="connsiteX45" fmla="*/ 3501 w 10000"/>
                  <a:gd name="connsiteY45" fmla="*/ 5507 h 10000"/>
                  <a:gd name="connsiteX46" fmla="*/ 3089 w 10000"/>
                  <a:gd name="connsiteY46" fmla="*/ 5304 h 10000"/>
                  <a:gd name="connsiteX47" fmla="*/ 2654 w 10000"/>
                  <a:gd name="connsiteY47" fmla="*/ 5071 h 10000"/>
                  <a:gd name="connsiteX48" fmla="*/ 2174 w 10000"/>
                  <a:gd name="connsiteY48" fmla="*/ 4836 h 10000"/>
                  <a:gd name="connsiteX49" fmla="*/ 1625 w 10000"/>
                  <a:gd name="connsiteY49" fmla="*/ 4586 h 10000"/>
                  <a:gd name="connsiteX50" fmla="*/ 1030 w 10000"/>
                  <a:gd name="connsiteY50" fmla="*/ 4337 h 10000"/>
                  <a:gd name="connsiteX51" fmla="*/ 366 w 10000"/>
                  <a:gd name="connsiteY51" fmla="*/ 4057 h 10000"/>
                  <a:gd name="connsiteX52" fmla="*/ 366 w 10000"/>
                  <a:gd name="connsiteY52" fmla="*/ 4057 h 10000"/>
                  <a:gd name="connsiteX53" fmla="*/ 275 w 10000"/>
                  <a:gd name="connsiteY53" fmla="*/ 4259 h 10000"/>
                  <a:gd name="connsiteX54" fmla="*/ 275 w 10000"/>
                  <a:gd name="connsiteY54" fmla="*/ 4259 h 10000"/>
                  <a:gd name="connsiteX55" fmla="*/ 0 w 10000"/>
                  <a:gd name="connsiteY55" fmla="*/ 4290 h 10000"/>
                  <a:gd name="connsiteX56" fmla="*/ 0 w 10000"/>
                  <a:gd name="connsiteY56" fmla="*/ 4290 h 10000"/>
                  <a:gd name="connsiteX57" fmla="*/ 503 w 10000"/>
                  <a:gd name="connsiteY57" fmla="*/ 4524 h 10000"/>
                  <a:gd name="connsiteX58" fmla="*/ 938 w 10000"/>
                  <a:gd name="connsiteY58" fmla="*/ 4774 h 10000"/>
                  <a:gd name="connsiteX59" fmla="*/ 1350 w 10000"/>
                  <a:gd name="connsiteY59" fmla="*/ 5008 h 10000"/>
                  <a:gd name="connsiteX60" fmla="*/ 1716 w 10000"/>
                  <a:gd name="connsiteY60" fmla="*/ 5257 h 10000"/>
                  <a:gd name="connsiteX61" fmla="*/ 2059 w 10000"/>
                  <a:gd name="connsiteY61" fmla="*/ 5491 h 10000"/>
                  <a:gd name="connsiteX62" fmla="*/ 2357 w 10000"/>
                  <a:gd name="connsiteY62" fmla="*/ 5741 h 10000"/>
                  <a:gd name="connsiteX63" fmla="*/ 2632 w 10000"/>
                  <a:gd name="connsiteY63" fmla="*/ 5976 h 10000"/>
                  <a:gd name="connsiteX64" fmla="*/ 2883 w 10000"/>
                  <a:gd name="connsiteY64" fmla="*/ 6209 h 10000"/>
                  <a:gd name="connsiteX65" fmla="*/ 3089 w 10000"/>
                  <a:gd name="connsiteY65" fmla="*/ 6459 h 10000"/>
                  <a:gd name="connsiteX66" fmla="*/ 3295 w 10000"/>
                  <a:gd name="connsiteY66" fmla="*/ 6693 h 10000"/>
                  <a:gd name="connsiteX67" fmla="*/ 3455 w 10000"/>
                  <a:gd name="connsiteY67" fmla="*/ 6911 h 10000"/>
                  <a:gd name="connsiteX68" fmla="*/ 3593 w 10000"/>
                  <a:gd name="connsiteY68" fmla="*/ 7145 h 10000"/>
                  <a:gd name="connsiteX69" fmla="*/ 3707 w 10000"/>
                  <a:gd name="connsiteY69" fmla="*/ 7364 h 10000"/>
                  <a:gd name="connsiteX70" fmla="*/ 3822 w 10000"/>
                  <a:gd name="connsiteY70" fmla="*/ 7582 h 10000"/>
                  <a:gd name="connsiteX71" fmla="*/ 3890 w 10000"/>
                  <a:gd name="connsiteY71" fmla="*/ 7800 h 10000"/>
                  <a:gd name="connsiteX72" fmla="*/ 3959 w 10000"/>
                  <a:gd name="connsiteY72" fmla="*/ 8003 h 10000"/>
                  <a:gd name="connsiteX73" fmla="*/ 3959 w 10000"/>
                  <a:gd name="connsiteY73" fmla="*/ 8003 h 10000"/>
                  <a:gd name="connsiteX74" fmla="*/ 3822 w 10000"/>
                  <a:gd name="connsiteY74" fmla="*/ 9064 h 10000"/>
                  <a:gd name="connsiteX75" fmla="*/ 3707 w 10000"/>
                  <a:gd name="connsiteY75" fmla="*/ 10000 h 10000"/>
                  <a:gd name="connsiteX76" fmla="*/ 3707 w 10000"/>
                  <a:gd name="connsiteY76" fmla="*/ 10000 h 10000"/>
                  <a:gd name="connsiteX77" fmla="*/ 4439 w 10000"/>
                  <a:gd name="connsiteY77" fmla="*/ 9969 h 10000"/>
                  <a:gd name="connsiteX78" fmla="*/ 5195 w 10000"/>
                  <a:gd name="connsiteY78" fmla="*/ 9969 h 10000"/>
                  <a:gd name="connsiteX79" fmla="*/ 5195 w 10000"/>
                  <a:gd name="connsiteY79" fmla="*/ 9969 h 10000"/>
                  <a:gd name="connsiteX0" fmla="*/ 5195 w 10000"/>
                  <a:gd name="connsiteY0" fmla="*/ 9969 h 10000"/>
                  <a:gd name="connsiteX1" fmla="*/ 5195 w 10000"/>
                  <a:gd name="connsiteY1" fmla="*/ 9969 h 10000"/>
                  <a:gd name="connsiteX2" fmla="*/ 6224 w 10000"/>
                  <a:gd name="connsiteY2" fmla="*/ 9984 h 10000"/>
                  <a:gd name="connsiteX3" fmla="*/ 6224 w 10000"/>
                  <a:gd name="connsiteY3" fmla="*/ 9984 h 10000"/>
                  <a:gd name="connsiteX4" fmla="*/ 6110 w 10000"/>
                  <a:gd name="connsiteY4" fmla="*/ 9157 h 10000"/>
                  <a:gd name="connsiteX5" fmla="*/ 5995 w 10000"/>
                  <a:gd name="connsiteY5" fmla="*/ 8206 h 10000"/>
                  <a:gd name="connsiteX6" fmla="*/ 5995 w 10000"/>
                  <a:gd name="connsiteY6" fmla="*/ 8206 h 10000"/>
                  <a:gd name="connsiteX7" fmla="*/ 6041 w 10000"/>
                  <a:gd name="connsiteY7" fmla="*/ 8003 h 10000"/>
                  <a:gd name="connsiteX8" fmla="*/ 6110 w 10000"/>
                  <a:gd name="connsiteY8" fmla="*/ 7785 h 10000"/>
                  <a:gd name="connsiteX9" fmla="*/ 6201 w 10000"/>
                  <a:gd name="connsiteY9" fmla="*/ 7550 h 10000"/>
                  <a:gd name="connsiteX10" fmla="*/ 6316 w 10000"/>
                  <a:gd name="connsiteY10" fmla="*/ 7317 h 10000"/>
                  <a:gd name="connsiteX11" fmla="*/ 6453 w 10000"/>
                  <a:gd name="connsiteY11" fmla="*/ 7083 h 10000"/>
                  <a:gd name="connsiteX12" fmla="*/ 6613 w 10000"/>
                  <a:gd name="connsiteY12" fmla="*/ 6833 h 10000"/>
                  <a:gd name="connsiteX13" fmla="*/ 6796 w 10000"/>
                  <a:gd name="connsiteY13" fmla="*/ 6583 h 10000"/>
                  <a:gd name="connsiteX14" fmla="*/ 7002 w 10000"/>
                  <a:gd name="connsiteY14" fmla="*/ 6334 h 10000"/>
                  <a:gd name="connsiteX15" fmla="*/ 7254 w 10000"/>
                  <a:gd name="connsiteY15" fmla="*/ 6084 h 10000"/>
                  <a:gd name="connsiteX16" fmla="*/ 7529 w 10000"/>
                  <a:gd name="connsiteY16" fmla="*/ 5835 h 10000"/>
                  <a:gd name="connsiteX17" fmla="*/ 7849 w 10000"/>
                  <a:gd name="connsiteY17" fmla="*/ 5569 h 10000"/>
                  <a:gd name="connsiteX18" fmla="*/ 8192 w 10000"/>
                  <a:gd name="connsiteY18" fmla="*/ 5319 h 10000"/>
                  <a:gd name="connsiteX19" fmla="*/ 8581 w 10000"/>
                  <a:gd name="connsiteY19" fmla="*/ 5055 h 10000"/>
                  <a:gd name="connsiteX20" fmla="*/ 9016 w 10000"/>
                  <a:gd name="connsiteY20" fmla="*/ 4805 h 10000"/>
                  <a:gd name="connsiteX21" fmla="*/ 9474 w 10000"/>
                  <a:gd name="connsiteY21" fmla="*/ 4540 h 10000"/>
                  <a:gd name="connsiteX22" fmla="*/ 10000 w 10000"/>
                  <a:gd name="connsiteY22" fmla="*/ 4290 h 10000"/>
                  <a:gd name="connsiteX23" fmla="*/ 10000 w 10000"/>
                  <a:gd name="connsiteY23" fmla="*/ 4290 h 10000"/>
                  <a:gd name="connsiteX24" fmla="*/ 9725 w 10000"/>
                  <a:gd name="connsiteY24" fmla="*/ 4259 h 10000"/>
                  <a:gd name="connsiteX25" fmla="*/ 9725 w 10000"/>
                  <a:gd name="connsiteY25" fmla="*/ 4259 h 10000"/>
                  <a:gd name="connsiteX26" fmla="*/ 9634 w 10000"/>
                  <a:gd name="connsiteY26" fmla="*/ 4057 h 10000"/>
                  <a:gd name="connsiteX27" fmla="*/ 9634 w 10000"/>
                  <a:gd name="connsiteY27" fmla="*/ 4057 h 10000"/>
                  <a:gd name="connsiteX28" fmla="*/ 8970 w 10000"/>
                  <a:gd name="connsiteY28" fmla="*/ 4337 h 10000"/>
                  <a:gd name="connsiteX29" fmla="*/ 8352 w 10000"/>
                  <a:gd name="connsiteY29" fmla="*/ 4602 h 10000"/>
                  <a:gd name="connsiteX30" fmla="*/ 7780 w 10000"/>
                  <a:gd name="connsiteY30" fmla="*/ 4867 h 10000"/>
                  <a:gd name="connsiteX31" fmla="*/ 7300 w 10000"/>
                  <a:gd name="connsiteY31" fmla="*/ 5102 h 10000"/>
                  <a:gd name="connsiteX32" fmla="*/ 6842 w 10000"/>
                  <a:gd name="connsiteY32" fmla="*/ 5336 h 10000"/>
                  <a:gd name="connsiteX33" fmla="*/ 6453 w 10000"/>
                  <a:gd name="connsiteY33" fmla="*/ 5554 h 10000"/>
                  <a:gd name="connsiteX34" fmla="*/ 6087 w 10000"/>
                  <a:gd name="connsiteY34" fmla="*/ 5757 h 10000"/>
                  <a:gd name="connsiteX35" fmla="*/ 5789 w 10000"/>
                  <a:gd name="connsiteY35" fmla="*/ 5943 h 10000"/>
                  <a:gd name="connsiteX36" fmla="*/ 5789 w 10000"/>
                  <a:gd name="connsiteY36" fmla="*/ 5943 h 10000"/>
                  <a:gd name="connsiteX37" fmla="*/ 5675 w 10000"/>
                  <a:gd name="connsiteY37" fmla="*/ 4524 h 10000"/>
                  <a:gd name="connsiteX38" fmla="*/ 5606 w 10000"/>
                  <a:gd name="connsiteY38" fmla="*/ 3042 h 10000"/>
                  <a:gd name="connsiteX39" fmla="*/ 5561 w 10000"/>
                  <a:gd name="connsiteY39" fmla="*/ 1529 h 10000"/>
                  <a:gd name="connsiteX40" fmla="*/ 5561 w 10000"/>
                  <a:gd name="connsiteY40" fmla="*/ 0 h 10000"/>
                  <a:gd name="connsiteX41" fmla="*/ 4142 w 10000"/>
                  <a:gd name="connsiteY41" fmla="*/ 5897 h 10000"/>
                  <a:gd name="connsiteX42" fmla="*/ 4142 w 10000"/>
                  <a:gd name="connsiteY42" fmla="*/ 5897 h 10000"/>
                  <a:gd name="connsiteX43" fmla="*/ 3844 w 10000"/>
                  <a:gd name="connsiteY43" fmla="*/ 5710 h 10000"/>
                  <a:gd name="connsiteX44" fmla="*/ 3501 w 10000"/>
                  <a:gd name="connsiteY44" fmla="*/ 5507 h 10000"/>
                  <a:gd name="connsiteX45" fmla="*/ 3089 w 10000"/>
                  <a:gd name="connsiteY45" fmla="*/ 5304 h 10000"/>
                  <a:gd name="connsiteX46" fmla="*/ 2654 w 10000"/>
                  <a:gd name="connsiteY46" fmla="*/ 5071 h 10000"/>
                  <a:gd name="connsiteX47" fmla="*/ 2174 w 10000"/>
                  <a:gd name="connsiteY47" fmla="*/ 4836 h 10000"/>
                  <a:gd name="connsiteX48" fmla="*/ 1625 w 10000"/>
                  <a:gd name="connsiteY48" fmla="*/ 4586 h 10000"/>
                  <a:gd name="connsiteX49" fmla="*/ 1030 w 10000"/>
                  <a:gd name="connsiteY49" fmla="*/ 4337 h 10000"/>
                  <a:gd name="connsiteX50" fmla="*/ 366 w 10000"/>
                  <a:gd name="connsiteY50" fmla="*/ 4057 h 10000"/>
                  <a:gd name="connsiteX51" fmla="*/ 366 w 10000"/>
                  <a:gd name="connsiteY51" fmla="*/ 4057 h 10000"/>
                  <a:gd name="connsiteX52" fmla="*/ 275 w 10000"/>
                  <a:gd name="connsiteY52" fmla="*/ 4259 h 10000"/>
                  <a:gd name="connsiteX53" fmla="*/ 275 w 10000"/>
                  <a:gd name="connsiteY53" fmla="*/ 4259 h 10000"/>
                  <a:gd name="connsiteX54" fmla="*/ 0 w 10000"/>
                  <a:gd name="connsiteY54" fmla="*/ 4290 h 10000"/>
                  <a:gd name="connsiteX55" fmla="*/ 0 w 10000"/>
                  <a:gd name="connsiteY55" fmla="*/ 4290 h 10000"/>
                  <a:gd name="connsiteX56" fmla="*/ 503 w 10000"/>
                  <a:gd name="connsiteY56" fmla="*/ 4524 h 10000"/>
                  <a:gd name="connsiteX57" fmla="*/ 938 w 10000"/>
                  <a:gd name="connsiteY57" fmla="*/ 4774 h 10000"/>
                  <a:gd name="connsiteX58" fmla="*/ 1350 w 10000"/>
                  <a:gd name="connsiteY58" fmla="*/ 5008 h 10000"/>
                  <a:gd name="connsiteX59" fmla="*/ 1716 w 10000"/>
                  <a:gd name="connsiteY59" fmla="*/ 5257 h 10000"/>
                  <a:gd name="connsiteX60" fmla="*/ 2059 w 10000"/>
                  <a:gd name="connsiteY60" fmla="*/ 5491 h 10000"/>
                  <a:gd name="connsiteX61" fmla="*/ 2357 w 10000"/>
                  <a:gd name="connsiteY61" fmla="*/ 5741 h 10000"/>
                  <a:gd name="connsiteX62" fmla="*/ 2632 w 10000"/>
                  <a:gd name="connsiteY62" fmla="*/ 5976 h 10000"/>
                  <a:gd name="connsiteX63" fmla="*/ 2883 w 10000"/>
                  <a:gd name="connsiteY63" fmla="*/ 6209 h 10000"/>
                  <a:gd name="connsiteX64" fmla="*/ 3089 w 10000"/>
                  <a:gd name="connsiteY64" fmla="*/ 6459 h 10000"/>
                  <a:gd name="connsiteX65" fmla="*/ 3295 w 10000"/>
                  <a:gd name="connsiteY65" fmla="*/ 6693 h 10000"/>
                  <a:gd name="connsiteX66" fmla="*/ 3455 w 10000"/>
                  <a:gd name="connsiteY66" fmla="*/ 6911 h 10000"/>
                  <a:gd name="connsiteX67" fmla="*/ 3593 w 10000"/>
                  <a:gd name="connsiteY67" fmla="*/ 7145 h 10000"/>
                  <a:gd name="connsiteX68" fmla="*/ 3707 w 10000"/>
                  <a:gd name="connsiteY68" fmla="*/ 7364 h 10000"/>
                  <a:gd name="connsiteX69" fmla="*/ 3822 w 10000"/>
                  <a:gd name="connsiteY69" fmla="*/ 7582 h 10000"/>
                  <a:gd name="connsiteX70" fmla="*/ 3890 w 10000"/>
                  <a:gd name="connsiteY70" fmla="*/ 7800 h 10000"/>
                  <a:gd name="connsiteX71" fmla="*/ 3959 w 10000"/>
                  <a:gd name="connsiteY71" fmla="*/ 8003 h 10000"/>
                  <a:gd name="connsiteX72" fmla="*/ 3959 w 10000"/>
                  <a:gd name="connsiteY72" fmla="*/ 8003 h 10000"/>
                  <a:gd name="connsiteX73" fmla="*/ 3822 w 10000"/>
                  <a:gd name="connsiteY73" fmla="*/ 9064 h 10000"/>
                  <a:gd name="connsiteX74" fmla="*/ 3707 w 10000"/>
                  <a:gd name="connsiteY74" fmla="*/ 10000 h 10000"/>
                  <a:gd name="connsiteX75" fmla="*/ 3707 w 10000"/>
                  <a:gd name="connsiteY75" fmla="*/ 10000 h 10000"/>
                  <a:gd name="connsiteX76" fmla="*/ 4439 w 10000"/>
                  <a:gd name="connsiteY76" fmla="*/ 9969 h 10000"/>
                  <a:gd name="connsiteX77" fmla="*/ 5195 w 10000"/>
                  <a:gd name="connsiteY77" fmla="*/ 9969 h 10000"/>
                  <a:gd name="connsiteX78" fmla="*/ 5195 w 10000"/>
                  <a:gd name="connsiteY78" fmla="*/ 9969 h 10000"/>
                  <a:gd name="connsiteX0" fmla="*/ 5195 w 10000"/>
                  <a:gd name="connsiteY0" fmla="*/ 10023 h 10054"/>
                  <a:gd name="connsiteX1" fmla="*/ 5195 w 10000"/>
                  <a:gd name="connsiteY1" fmla="*/ 10023 h 10054"/>
                  <a:gd name="connsiteX2" fmla="*/ 6224 w 10000"/>
                  <a:gd name="connsiteY2" fmla="*/ 10038 h 10054"/>
                  <a:gd name="connsiteX3" fmla="*/ 6224 w 10000"/>
                  <a:gd name="connsiteY3" fmla="*/ 10038 h 10054"/>
                  <a:gd name="connsiteX4" fmla="*/ 6110 w 10000"/>
                  <a:gd name="connsiteY4" fmla="*/ 9211 h 10054"/>
                  <a:gd name="connsiteX5" fmla="*/ 5995 w 10000"/>
                  <a:gd name="connsiteY5" fmla="*/ 8260 h 10054"/>
                  <a:gd name="connsiteX6" fmla="*/ 5995 w 10000"/>
                  <a:gd name="connsiteY6" fmla="*/ 8260 h 10054"/>
                  <a:gd name="connsiteX7" fmla="*/ 6041 w 10000"/>
                  <a:gd name="connsiteY7" fmla="*/ 8057 h 10054"/>
                  <a:gd name="connsiteX8" fmla="*/ 6110 w 10000"/>
                  <a:gd name="connsiteY8" fmla="*/ 7839 h 10054"/>
                  <a:gd name="connsiteX9" fmla="*/ 6201 w 10000"/>
                  <a:gd name="connsiteY9" fmla="*/ 7604 h 10054"/>
                  <a:gd name="connsiteX10" fmla="*/ 6316 w 10000"/>
                  <a:gd name="connsiteY10" fmla="*/ 7371 h 10054"/>
                  <a:gd name="connsiteX11" fmla="*/ 6453 w 10000"/>
                  <a:gd name="connsiteY11" fmla="*/ 7137 h 10054"/>
                  <a:gd name="connsiteX12" fmla="*/ 6613 w 10000"/>
                  <a:gd name="connsiteY12" fmla="*/ 6887 h 10054"/>
                  <a:gd name="connsiteX13" fmla="*/ 6796 w 10000"/>
                  <a:gd name="connsiteY13" fmla="*/ 6637 h 10054"/>
                  <a:gd name="connsiteX14" fmla="*/ 7002 w 10000"/>
                  <a:gd name="connsiteY14" fmla="*/ 6388 h 10054"/>
                  <a:gd name="connsiteX15" fmla="*/ 7254 w 10000"/>
                  <a:gd name="connsiteY15" fmla="*/ 6138 h 10054"/>
                  <a:gd name="connsiteX16" fmla="*/ 7529 w 10000"/>
                  <a:gd name="connsiteY16" fmla="*/ 5889 h 10054"/>
                  <a:gd name="connsiteX17" fmla="*/ 7849 w 10000"/>
                  <a:gd name="connsiteY17" fmla="*/ 5623 h 10054"/>
                  <a:gd name="connsiteX18" fmla="*/ 8192 w 10000"/>
                  <a:gd name="connsiteY18" fmla="*/ 5373 h 10054"/>
                  <a:gd name="connsiteX19" fmla="*/ 8581 w 10000"/>
                  <a:gd name="connsiteY19" fmla="*/ 5109 h 10054"/>
                  <a:gd name="connsiteX20" fmla="*/ 9016 w 10000"/>
                  <a:gd name="connsiteY20" fmla="*/ 4859 h 10054"/>
                  <a:gd name="connsiteX21" fmla="*/ 9474 w 10000"/>
                  <a:gd name="connsiteY21" fmla="*/ 4594 h 10054"/>
                  <a:gd name="connsiteX22" fmla="*/ 10000 w 10000"/>
                  <a:gd name="connsiteY22" fmla="*/ 4344 h 10054"/>
                  <a:gd name="connsiteX23" fmla="*/ 10000 w 10000"/>
                  <a:gd name="connsiteY23" fmla="*/ 4344 h 10054"/>
                  <a:gd name="connsiteX24" fmla="*/ 9725 w 10000"/>
                  <a:gd name="connsiteY24" fmla="*/ 4313 h 10054"/>
                  <a:gd name="connsiteX25" fmla="*/ 9725 w 10000"/>
                  <a:gd name="connsiteY25" fmla="*/ 4313 h 10054"/>
                  <a:gd name="connsiteX26" fmla="*/ 9634 w 10000"/>
                  <a:gd name="connsiteY26" fmla="*/ 4111 h 10054"/>
                  <a:gd name="connsiteX27" fmla="*/ 9634 w 10000"/>
                  <a:gd name="connsiteY27" fmla="*/ 4111 h 10054"/>
                  <a:gd name="connsiteX28" fmla="*/ 8970 w 10000"/>
                  <a:gd name="connsiteY28" fmla="*/ 4391 h 10054"/>
                  <a:gd name="connsiteX29" fmla="*/ 8352 w 10000"/>
                  <a:gd name="connsiteY29" fmla="*/ 4656 h 10054"/>
                  <a:gd name="connsiteX30" fmla="*/ 7780 w 10000"/>
                  <a:gd name="connsiteY30" fmla="*/ 4921 h 10054"/>
                  <a:gd name="connsiteX31" fmla="*/ 7300 w 10000"/>
                  <a:gd name="connsiteY31" fmla="*/ 5156 h 10054"/>
                  <a:gd name="connsiteX32" fmla="*/ 6842 w 10000"/>
                  <a:gd name="connsiteY32" fmla="*/ 5390 h 10054"/>
                  <a:gd name="connsiteX33" fmla="*/ 6453 w 10000"/>
                  <a:gd name="connsiteY33" fmla="*/ 5608 h 10054"/>
                  <a:gd name="connsiteX34" fmla="*/ 6087 w 10000"/>
                  <a:gd name="connsiteY34" fmla="*/ 5811 h 10054"/>
                  <a:gd name="connsiteX35" fmla="*/ 5789 w 10000"/>
                  <a:gd name="connsiteY35" fmla="*/ 5997 h 10054"/>
                  <a:gd name="connsiteX36" fmla="*/ 5789 w 10000"/>
                  <a:gd name="connsiteY36" fmla="*/ 5997 h 10054"/>
                  <a:gd name="connsiteX37" fmla="*/ 5675 w 10000"/>
                  <a:gd name="connsiteY37" fmla="*/ 4578 h 10054"/>
                  <a:gd name="connsiteX38" fmla="*/ 5606 w 10000"/>
                  <a:gd name="connsiteY38" fmla="*/ 3096 h 10054"/>
                  <a:gd name="connsiteX39" fmla="*/ 5561 w 10000"/>
                  <a:gd name="connsiteY39" fmla="*/ 54 h 10054"/>
                  <a:gd name="connsiteX40" fmla="*/ 4142 w 10000"/>
                  <a:gd name="connsiteY40" fmla="*/ 5951 h 10054"/>
                  <a:gd name="connsiteX41" fmla="*/ 4142 w 10000"/>
                  <a:gd name="connsiteY41" fmla="*/ 5951 h 10054"/>
                  <a:gd name="connsiteX42" fmla="*/ 3844 w 10000"/>
                  <a:gd name="connsiteY42" fmla="*/ 5764 h 10054"/>
                  <a:gd name="connsiteX43" fmla="*/ 3501 w 10000"/>
                  <a:gd name="connsiteY43" fmla="*/ 5561 h 10054"/>
                  <a:gd name="connsiteX44" fmla="*/ 3089 w 10000"/>
                  <a:gd name="connsiteY44" fmla="*/ 5358 h 10054"/>
                  <a:gd name="connsiteX45" fmla="*/ 2654 w 10000"/>
                  <a:gd name="connsiteY45" fmla="*/ 5125 h 10054"/>
                  <a:gd name="connsiteX46" fmla="*/ 2174 w 10000"/>
                  <a:gd name="connsiteY46" fmla="*/ 4890 h 10054"/>
                  <a:gd name="connsiteX47" fmla="*/ 1625 w 10000"/>
                  <a:gd name="connsiteY47" fmla="*/ 4640 h 10054"/>
                  <a:gd name="connsiteX48" fmla="*/ 1030 w 10000"/>
                  <a:gd name="connsiteY48" fmla="*/ 4391 h 10054"/>
                  <a:gd name="connsiteX49" fmla="*/ 366 w 10000"/>
                  <a:gd name="connsiteY49" fmla="*/ 4111 h 10054"/>
                  <a:gd name="connsiteX50" fmla="*/ 366 w 10000"/>
                  <a:gd name="connsiteY50" fmla="*/ 4111 h 10054"/>
                  <a:gd name="connsiteX51" fmla="*/ 275 w 10000"/>
                  <a:gd name="connsiteY51" fmla="*/ 4313 h 10054"/>
                  <a:gd name="connsiteX52" fmla="*/ 275 w 10000"/>
                  <a:gd name="connsiteY52" fmla="*/ 4313 h 10054"/>
                  <a:gd name="connsiteX53" fmla="*/ 0 w 10000"/>
                  <a:gd name="connsiteY53" fmla="*/ 4344 h 10054"/>
                  <a:gd name="connsiteX54" fmla="*/ 0 w 10000"/>
                  <a:gd name="connsiteY54" fmla="*/ 4344 h 10054"/>
                  <a:gd name="connsiteX55" fmla="*/ 503 w 10000"/>
                  <a:gd name="connsiteY55" fmla="*/ 4578 h 10054"/>
                  <a:gd name="connsiteX56" fmla="*/ 938 w 10000"/>
                  <a:gd name="connsiteY56" fmla="*/ 4828 h 10054"/>
                  <a:gd name="connsiteX57" fmla="*/ 1350 w 10000"/>
                  <a:gd name="connsiteY57" fmla="*/ 5062 h 10054"/>
                  <a:gd name="connsiteX58" fmla="*/ 1716 w 10000"/>
                  <a:gd name="connsiteY58" fmla="*/ 5311 h 10054"/>
                  <a:gd name="connsiteX59" fmla="*/ 2059 w 10000"/>
                  <a:gd name="connsiteY59" fmla="*/ 5545 h 10054"/>
                  <a:gd name="connsiteX60" fmla="*/ 2357 w 10000"/>
                  <a:gd name="connsiteY60" fmla="*/ 5795 h 10054"/>
                  <a:gd name="connsiteX61" fmla="*/ 2632 w 10000"/>
                  <a:gd name="connsiteY61" fmla="*/ 6030 h 10054"/>
                  <a:gd name="connsiteX62" fmla="*/ 2883 w 10000"/>
                  <a:gd name="connsiteY62" fmla="*/ 6263 h 10054"/>
                  <a:gd name="connsiteX63" fmla="*/ 3089 w 10000"/>
                  <a:gd name="connsiteY63" fmla="*/ 6513 h 10054"/>
                  <a:gd name="connsiteX64" fmla="*/ 3295 w 10000"/>
                  <a:gd name="connsiteY64" fmla="*/ 6747 h 10054"/>
                  <a:gd name="connsiteX65" fmla="*/ 3455 w 10000"/>
                  <a:gd name="connsiteY65" fmla="*/ 6965 h 10054"/>
                  <a:gd name="connsiteX66" fmla="*/ 3593 w 10000"/>
                  <a:gd name="connsiteY66" fmla="*/ 7199 h 10054"/>
                  <a:gd name="connsiteX67" fmla="*/ 3707 w 10000"/>
                  <a:gd name="connsiteY67" fmla="*/ 7418 h 10054"/>
                  <a:gd name="connsiteX68" fmla="*/ 3822 w 10000"/>
                  <a:gd name="connsiteY68" fmla="*/ 7636 h 10054"/>
                  <a:gd name="connsiteX69" fmla="*/ 3890 w 10000"/>
                  <a:gd name="connsiteY69" fmla="*/ 7854 h 10054"/>
                  <a:gd name="connsiteX70" fmla="*/ 3959 w 10000"/>
                  <a:gd name="connsiteY70" fmla="*/ 8057 h 10054"/>
                  <a:gd name="connsiteX71" fmla="*/ 3959 w 10000"/>
                  <a:gd name="connsiteY71" fmla="*/ 8057 h 10054"/>
                  <a:gd name="connsiteX72" fmla="*/ 3822 w 10000"/>
                  <a:gd name="connsiteY72" fmla="*/ 9118 h 10054"/>
                  <a:gd name="connsiteX73" fmla="*/ 3707 w 10000"/>
                  <a:gd name="connsiteY73" fmla="*/ 10054 h 10054"/>
                  <a:gd name="connsiteX74" fmla="*/ 3707 w 10000"/>
                  <a:gd name="connsiteY74" fmla="*/ 10054 h 10054"/>
                  <a:gd name="connsiteX75" fmla="*/ 4439 w 10000"/>
                  <a:gd name="connsiteY75" fmla="*/ 10023 h 10054"/>
                  <a:gd name="connsiteX76" fmla="*/ 5195 w 10000"/>
                  <a:gd name="connsiteY76" fmla="*/ 10023 h 10054"/>
                  <a:gd name="connsiteX77" fmla="*/ 5195 w 10000"/>
                  <a:gd name="connsiteY77" fmla="*/ 10023 h 10054"/>
                  <a:gd name="connsiteX0" fmla="*/ 5195 w 10000"/>
                  <a:gd name="connsiteY0" fmla="*/ 9969 h 10000"/>
                  <a:gd name="connsiteX1" fmla="*/ 5195 w 10000"/>
                  <a:gd name="connsiteY1" fmla="*/ 9969 h 10000"/>
                  <a:gd name="connsiteX2" fmla="*/ 6224 w 10000"/>
                  <a:gd name="connsiteY2" fmla="*/ 9984 h 10000"/>
                  <a:gd name="connsiteX3" fmla="*/ 6224 w 10000"/>
                  <a:gd name="connsiteY3" fmla="*/ 9984 h 10000"/>
                  <a:gd name="connsiteX4" fmla="*/ 6110 w 10000"/>
                  <a:gd name="connsiteY4" fmla="*/ 9157 h 10000"/>
                  <a:gd name="connsiteX5" fmla="*/ 5995 w 10000"/>
                  <a:gd name="connsiteY5" fmla="*/ 8206 h 10000"/>
                  <a:gd name="connsiteX6" fmla="*/ 5995 w 10000"/>
                  <a:gd name="connsiteY6" fmla="*/ 8206 h 10000"/>
                  <a:gd name="connsiteX7" fmla="*/ 6041 w 10000"/>
                  <a:gd name="connsiteY7" fmla="*/ 8003 h 10000"/>
                  <a:gd name="connsiteX8" fmla="*/ 6110 w 10000"/>
                  <a:gd name="connsiteY8" fmla="*/ 7785 h 10000"/>
                  <a:gd name="connsiteX9" fmla="*/ 6201 w 10000"/>
                  <a:gd name="connsiteY9" fmla="*/ 7550 h 10000"/>
                  <a:gd name="connsiteX10" fmla="*/ 6316 w 10000"/>
                  <a:gd name="connsiteY10" fmla="*/ 7317 h 10000"/>
                  <a:gd name="connsiteX11" fmla="*/ 6453 w 10000"/>
                  <a:gd name="connsiteY11" fmla="*/ 7083 h 10000"/>
                  <a:gd name="connsiteX12" fmla="*/ 6613 w 10000"/>
                  <a:gd name="connsiteY12" fmla="*/ 6833 h 10000"/>
                  <a:gd name="connsiteX13" fmla="*/ 6796 w 10000"/>
                  <a:gd name="connsiteY13" fmla="*/ 6583 h 10000"/>
                  <a:gd name="connsiteX14" fmla="*/ 7002 w 10000"/>
                  <a:gd name="connsiteY14" fmla="*/ 6334 h 10000"/>
                  <a:gd name="connsiteX15" fmla="*/ 7254 w 10000"/>
                  <a:gd name="connsiteY15" fmla="*/ 6084 h 10000"/>
                  <a:gd name="connsiteX16" fmla="*/ 7529 w 10000"/>
                  <a:gd name="connsiteY16" fmla="*/ 5835 h 10000"/>
                  <a:gd name="connsiteX17" fmla="*/ 7849 w 10000"/>
                  <a:gd name="connsiteY17" fmla="*/ 5569 h 10000"/>
                  <a:gd name="connsiteX18" fmla="*/ 8192 w 10000"/>
                  <a:gd name="connsiteY18" fmla="*/ 5319 h 10000"/>
                  <a:gd name="connsiteX19" fmla="*/ 8581 w 10000"/>
                  <a:gd name="connsiteY19" fmla="*/ 5055 h 10000"/>
                  <a:gd name="connsiteX20" fmla="*/ 9016 w 10000"/>
                  <a:gd name="connsiteY20" fmla="*/ 4805 h 10000"/>
                  <a:gd name="connsiteX21" fmla="*/ 9474 w 10000"/>
                  <a:gd name="connsiteY21" fmla="*/ 4540 h 10000"/>
                  <a:gd name="connsiteX22" fmla="*/ 10000 w 10000"/>
                  <a:gd name="connsiteY22" fmla="*/ 4290 h 10000"/>
                  <a:gd name="connsiteX23" fmla="*/ 10000 w 10000"/>
                  <a:gd name="connsiteY23" fmla="*/ 4290 h 10000"/>
                  <a:gd name="connsiteX24" fmla="*/ 9725 w 10000"/>
                  <a:gd name="connsiteY24" fmla="*/ 4259 h 10000"/>
                  <a:gd name="connsiteX25" fmla="*/ 9725 w 10000"/>
                  <a:gd name="connsiteY25" fmla="*/ 4259 h 10000"/>
                  <a:gd name="connsiteX26" fmla="*/ 9634 w 10000"/>
                  <a:gd name="connsiteY26" fmla="*/ 4057 h 10000"/>
                  <a:gd name="connsiteX27" fmla="*/ 9634 w 10000"/>
                  <a:gd name="connsiteY27" fmla="*/ 4057 h 10000"/>
                  <a:gd name="connsiteX28" fmla="*/ 8970 w 10000"/>
                  <a:gd name="connsiteY28" fmla="*/ 4337 h 10000"/>
                  <a:gd name="connsiteX29" fmla="*/ 8352 w 10000"/>
                  <a:gd name="connsiteY29" fmla="*/ 4602 h 10000"/>
                  <a:gd name="connsiteX30" fmla="*/ 7780 w 10000"/>
                  <a:gd name="connsiteY30" fmla="*/ 4867 h 10000"/>
                  <a:gd name="connsiteX31" fmla="*/ 7300 w 10000"/>
                  <a:gd name="connsiteY31" fmla="*/ 5102 h 10000"/>
                  <a:gd name="connsiteX32" fmla="*/ 6842 w 10000"/>
                  <a:gd name="connsiteY32" fmla="*/ 5336 h 10000"/>
                  <a:gd name="connsiteX33" fmla="*/ 6453 w 10000"/>
                  <a:gd name="connsiteY33" fmla="*/ 5554 h 10000"/>
                  <a:gd name="connsiteX34" fmla="*/ 6087 w 10000"/>
                  <a:gd name="connsiteY34" fmla="*/ 5757 h 10000"/>
                  <a:gd name="connsiteX35" fmla="*/ 5789 w 10000"/>
                  <a:gd name="connsiteY35" fmla="*/ 5943 h 10000"/>
                  <a:gd name="connsiteX36" fmla="*/ 5789 w 10000"/>
                  <a:gd name="connsiteY36" fmla="*/ 5943 h 10000"/>
                  <a:gd name="connsiteX37" fmla="*/ 5675 w 10000"/>
                  <a:gd name="connsiteY37" fmla="*/ 4524 h 10000"/>
                  <a:gd name="connsiteX38" fmla="*/ 5561 w 10000"/>
                  <a:gd name="connsiteY38" fmla="*/ 0 h 10000"/>
                  <a:gd name="connsiteX39" fmla="*/ 4142 w 10000"/>
                  <a:gd name="connsiteY39" fmla="*/ 5897 h 10000"/>
                  <a:gd name="connsiteX40" fmla="*/ 4142 w 10000"/>
                  <a:gd name="connsiteY40" fmla="*/ 5897 h 10000"/>
                  <a:gd name="connsiteX41" fmla="*/ 3844 w 10000"/>
                  <a:gd name="connsiteY41" fmla="*/ 5710 h 10000"/>
                  <a:gd name="connsiteX42" fmla="*/ 3501 w 10000"/>
                  <a:gd name="connsiteY42" fmla="*/ 5507 h 10000"/>
                  <a:gd name="connsiteX43" fmla="*/ 3089 w 10000"/>
                  <a:gd name="connsiteY43" fmla="*/ 5304 h 10000"/>
                  <a:gd name="connsiteX44" fmla="*/ 2654 w 10000"/>
                  <a:gd name="connsiteY44" fmla="*/ 5071 h 10000"/>
                  <a:gd name="connsiteX45" fmla="*/ 2174 w 10000"/>
                  <a:gd name="connsiteY45" fmla="*/ 4836 h 10000"/>
                  <a:gd name="connsiteX46" fmla="*/ 1625 w 10000"/>
                  <a:gd name="connsiteY46" fmla="*/ 4586 h 10000"/>
                  <a:gd name="connsiteX47" fmla="*/ 1030 w 10000"/>
                  <a:gd name="connsiteY47" fmla="*/ 4337 h 10000"/>
                  <a:gd name="connsiteX48" fmla="*/ 366 w 10000"/>
                  <a:gd name="connsiteY48" fmla="*/ 4057 h 10000"/>
                  <a:gd name="connsiteX49" fmla="*/ 366 w 10000"/>
                  <a:gd name="connsiteY49" fmla="*/ 4057 h 10000"/>
                  <a:gd name="connsiteX50" fmla="*/ 275 w 10000"/>
                  <a:gd name="connsiteY50" fmla="*/ 4259 h 10000"/>
                  <a:gd name="connsiteX51" fmla="*/ 275 w 10000"/>
                  <a:gd name="connsiteY51" fmla="*/ 4259 h 10000"/>
                  <a:gd name="connsiteX52" fmla="*/ 0 w 10000"/>
                  <a:gd name="connsiteY52" fmla="*/ 4290 h 10000"/>
                  <a:gd name="connsiteX53" fmla="*/ 0 w 10000"/>
                  <a:gd name="connsiteY53" fmla="*/ 4290 h 10000"/>
                  <a:gd name="connsiteX54" fmla="*/ 503 w 10000"/>
                  <a:gd name="connsiteY54" fmla="*/ 4524 h 10000"/>
                  <a:gd name="connsiteX55" fmla="*/ 938 w 10000"/>
                  <a:gd name="connsiteY55" fmla="*/ 4774 h 10000"/>
                  <a:gd name="connsiteX56" fmla="*/ 1350 w 10000"/>
                  <a:gd name="connsiteY56" fmla="*/ 5008 h 10000"/>
                  <a:gd name="connsiteX57" fmla="*/ 1716 w 10000"/>
                  <a:gd name="connsiteY57" fmla="*/ 5257 h 10000"/>
                  <a:gd name="connsiteX58" fmla="*/ 2059 w 10000"/>
                  <a:gd name="connsiteY58" fmla="*/ 5491 h 10000"/>
                  <a:gd name="connsiteX59" fmla="*/ 2357 w 10000"/>
                  <a:gd name="connsiteY59" fmla="*/ 5741 h 10000"/>
                  <a:gd name="connsiteX60" fmla="*/ 2632 w 10000"/>
                  <a:gd name="connsiteY60" fmla="*/ 5976 h 10000"/>
                  <a:gd name="connsiteX61" fmla="*/ 2883 w 10000"/>
                  <a:gd name="connsiteY61" fmla="*/ 6209 h 10000"/>
                  <a:gd name="connsiteX62" fmla="*/ 3089 w 10000"/>
                  <a:gd name="connsiteY62" fmla="*/ 6459 h 10000"/>
                  <a:gd name="connsiteX63" fmla="*/ 3295 w 10000"/>
                  <a:gd name="connsiteY63" fmla="*/ 6693 h 10000"/>
                  <a:gd name="connsiteX64" fmla="*/ 3455 w 10000"/>
                  <a:gd name="connsiteY64" fmla="*/ 6911 h 10000"/>
                  <a:gd name="connsiteX65" fmla="*/ 3593 w 10000"/>
                  <a:gd name="connsiteY65" fmla="*/ 7145 h 10000"/>
                  <a:gd name="connsiteX66" fmla="*/ 3707 w 10000"/>
                  <a:gd name="connsiteY66" fmla="*/ 7364 h 10000"/>
                  <a:gd name="connsiteX67" fmla="*/ 3822 w 10000"/>
                  <a:gd name="connsiteY67" fmla="*/ 7582 h 10000"/>
                  <a:gd name="connsiteX68" fmla="*/ 3890 w 10000"/>
                  <a:gd name="connsiteY68" fmla="*/ 7800 h 10000"/>
                  <a:gd name="connsiteX69" fmla="*/ 3959 w 10000"/>
                  <a:gd name="connsiteY69" fmla="*/ 8003 h 10000"/>
                  <a:gd name="connsiteX70" fmla="*/ 3959 w 10000"/>
                  <a:gd name="connsiteY70" fmla="*/ 8003 h 10000"/>
                  <a:gd name="connsiteX71" fmla="*/ 3822 w 10000"/>
                  <a:gd name="connsiteY71" fmla="*/ 9064 h 10000"/>
                  <a:gd name="connsiteX72" fmla="*/ 3707 w 10000"/>
                  <a:gd name="connsiteY72" fmla="*/ 10000 h 10000"/>
                  <a:gd name="connsiteX73" fmla="*/ 3707 w 10000"/>
                  <a:gd name="connsiteY73" fmla="*/ 10000 h 10000"/>
                  <a:gd name="connsiteX74" fmla="*/ 4439 w 10000"/>
                  <a:gd name="connsiteY74" fmla="*/ 9969 h 10000"/>
                  <a:gd name="connsiteX75" fmla="*/ 5195 w 10000"/>
                  <a:gd name="connsiteY75" fmla="*/ 9969 h 10000"/>
                  <a:gd name="connsiteX76" fmla="*/ 5195 w 10000"/>
                  <a:gd name="connsiteY76" fmla="*/ 9969 h 10000"/>
                  <a:gd name="connsiteX0" fmla="*/ 5195 w 10000"/>
                  <a:gd name="connsiteY0" fmla="*/ 9969 h 10000"/>
                  <a:gd name="connsiteX1" fmla="*/ 5195 w 10000"/>
                  <a:gd name="connsiteY1" fmla="*/ 9969 h 10000"/>
                  <a:gd name="connsiteX2" fmla="*/ 6224 w 10000"/>
                  <a:gd name="connsiteY2" fmla="*/ 9984 h 10000"/>
                  <a:gd name="connsiteX3" fmla="*/ 6224 w 10000"/>
                  <a:gd name="connsiteY3" fmla="*/ 9984 h 10000"/>
                  <a:gd name="connsiteX4" fmla="*/ 6110 w 10000"/>
                  <a:gd name="connsiteY4" fmla="*/ 9157 h 10000"/>
                  <a:gd name="connsiteX5" fmla="*/ 5995 w 10000"/>
                  <a:gd name="connsiteY5" fmla="*/ 8206 h 10000"/>
                  <a:gd name="connsiteX6" fmla="*/ 5995 w 10000"/>
                  <a:gd name="connsiteY6" fmla="*/ 8206 h 10000"/>
                  <a:gd name="connsiteX7" fmla="*/ 6041 w 10000"/>
                  <a:gd name="connsiteY7" fmla="*/ 8003 h 10000"/>
                  <a:gd name="connsiteX8" fmla="*/ 6110 w 10000"/>
                  <a:gd name="connsiteY8" fmla="*/ 7785 h 10000"/>
                  <a:gd name="connsiteX9" fmla="*/ 6201 w 10000"/>
                  <a:gd name="connsiteY9" fmla="*/ 7550 h 10000"/>
                  <a:gd name="connsiteX10" fmla="*/ 6316 w 10000"/>
                  <a:gd name="connsiteY10" fmla="*/ 7317 h 10000"/>
                  <a:gd name="connsiteX11" fmla="*/ 6453 w 10000"/>
                  <a:gd name="connsiteY11" fmla="*/ 7083 h 10000"/>
                  <a:gd name="connsiteX12" fmla="*/ 6613 w 10000"/>
                  <a:gd name="connsiteY12" fmla="*/ 6833 h 10000"/>
                  <a:gd name="connsiteX13" fmla="*/ 6796 w 10000"/>
                  <a:gd name="connsiteY13" fmla="*/ 6583 h 10000"/>
                  <a:gd name="connsiteX14" fmla="*/ 7002 w 10000"/>
                  <a:gd name="connsiteY14" fmla="*/ 6334 h 10000"/>
                  <a:gd name="connsiteX15" fmla="*/ 7254 w 10000"/>
                  <a:gd name="connsiteY15" fmla="*/ 6084 h 10000"/>
                  <a:gd name="connsiteX16" fmla="*/ 7529 w 10000"/>
                  <a:gd name="connsiteY16" fmla="*/ 5835 h 10000"/>
                  <a:gd name="connsiteX17" fmla="*/ 7849 w 10000"/>
                  <a:gd name="connsiteY17" fmla="*/ 5569 h 10000"/>
                  <a:gd name="connsiteX18" fmla="*/ 8192 w 10000"/>
                  <a:gd name="connsiteY18" fmla="*/ 5319 h 10000"/>
                  <a:gd name="connsiteX19" fmla="*/ 8581 w 10000"/>
                  <a:gd name="connsiteY19" fmla="*/ 5055 h 10000"/>
                  <a:gd name="connsiteX20" fmla="*/ 9016 w 10000"/>
                  <a:gd name="connsiteY20" fmla="*/ 4805 h 10000"/>
                  <a:gd name="connsiteX21" fmla="*/ 9474 w 10000"/>
                  <a:gd name="connsiteY21" fmla="*/ 4540 h 10000"/>
                  <a:gd name="connsiteX22" fmla="*/ 10000 w 10000"/>
                  <a:gd name="connsiteY22" fmla="*/ 4290 h 10000"/>
                  <a:gd name="connsiteX23" fmla="*/ 10000 w 10000"/>
                  <a:gd name="connsiteY23" fmla="*/ 4290 h 10000"/>
                  <a:gd name="connsiteX24" fmla="*/ 9725 w 10000"/>
                  <a:gd name="connsiteY24" fmla="*/ 4259 h 10000"/>
                  <a:gd name="connsiteX25" fmla="*/ 9725 w 10000"/>
                  <a:gd name="connsiteY25" fmla="*/ 4259 h 10000"/>
                  <a:gd name="connsiteX26" fmla="*/ 9634 w 10000"/>
                  <a:gd name="connsiteY26" fmla="*/ 4057 h 10000"/>
                  <a:gd name="connsiteX27" fmla="*/ 9634 w 10000"/>
                  <a:gd name="connsiteY27" fmla="*/ 4057 h 10000"/>
                  <a:gd name="connsiteX28" fmla="*/ 8970 w 10000"/>
                  <a:gd name="connsiteY28" fmla="*/ 4337 h 10000"/>
                  <a:gd name="connsiteX29" fmla="*/ 8352 w 10000"/>
                  <a:gd name="connsiteY29" fmla="*/ 4602 h 10000"/>
                  <a:gd name="connsiteX30" fmla="*/ 7780 w 10000"/>
                  <a:gd name="connsiteY30" fmla="*/ 4867 h 10000"/>
                  <a:gd name="connsiteX31" fmla="*/ 7300 w 10000"/>
                  <a:gd name="connsiteY31" fmla="*/ 5102 h 10000"/>
                  <a:gd name="connsiteX32" fmla="*/ 6842 w 10000"/>
                  <a:gd name="connsiteY32" fmla="*/ 5336 h 10000"/>
                  <a:gd name="connsiteX33" fmla="*/ 6453 w 10000"/>
                  <a:gd name="connsiteY33" fmla="*/ 5554 h 10000"/>
                  <a:gd name="connsiteX34" fmla="*/ 6087 w 10000"/>
                  <a:gd name="connsiteY34" fmla="*/ 5757 h 10000"/>
                  <a:gd name="connsiteX35" fmla="*/ 5789 w 10000"/>
                  <a:gd name="connsiteY35" fmla="*/ 5943 h 10000"/>
                  <a:gd name="connsiteX36" fmla="*/ 5789 w 10000"/>
                  <a:gd name="connsiteY36" fmla="*/ 5943 h 10000"/>
                  <a:gd name="connsiteX37" fmla="*/ 5561 w 10000"/>
                  <a:gd name="connsiteY37" fmla="*/ 0 h 10000"/>
                  <a:gd name="connsiteX38" fmla="*/ 4142 w 10000"/>
                  <a:gd name="connsiteY38" fmla="*/ 5897 h 10000"/>
                  <a:gd name="connsiteX39" fmla="*/ 4142 w 10000"/>
                  <a:gd name="connsiteY39" fmla="*/ 5897 h 10000"/>
                  <a:gd name="connsiteX40" fmla="*/ 3844 w 10000"/>
                  <a:gd name="connsiteY40" fmla="*/ 5710 h 10000"/>
                  <a:gd name="connsiteX41" fmla="*/ 3501 w 10000"/>
                  <a:gd name="connsiteY41" fmla="*/ 5507 h 10000"/>
                  <a:gd name="connsiteX42" fmla="*/ 3089 w 10000"/>
                  <a:gd name="connsiteY42" fmla="*/ 5304 h 10000"/>
                  <a:gd name="connsiteX43" fmla="*/ 2654 w 10000"/>
                  <a:gd name="connsiteY43" fmla="*/ 5071 h 10000"/>
                  <a:gd name="connsiteX44" fmla="*/ 2174 w 10000"/>
                  <a:gd name="connsiteY44" fmla="*/ 4836 h 10000"/>
                  <a:gd name="connsiteX45" fmla="*/ 1625 w 10000"/>
                  <a:gd name="connsiteY45" fmla="*/ 4586 h 10000"/>
                  <a:gd name="connsiteX46" fmla="*/ 1030 w 10000"/>
                  <a:gd name="connsiteY46" fmla="*/ 4337 h 10000"/>
                  <a:gd name="connsiteX47" fmla="*/ 366 w 10000"/>
                  <a:gd name="connsiteY47" fmla="*/ 4057 h 10000"/>
                  <a:gd name="connsiteX48" fmla="*/ 366 w 10000"/>
                  <a:gd name="connsiteY48" fmla="*/ 4057 h 10000"/>
                  <a:gd name="connsiteX49" fmla="*/ 275 w 10000"/>
                  <a:gd name="connsiteY49" fmla="*/ 4259 h 10000"/>
                  <a:gd name="connsiteX50" fmla="*/ 275 w 10000"/>
                  <a:gd name="connsiteY50" fmla="*/ 4259 h 10000"/>
                  <a:gd name="connsiteX51" fmla="*/ 0 w 10000"/>
                  <a:gd name="connsiteY51" fmla="*/ 4290 h 10000"/>
                  <a:gd name="connsiteX52" fmla="*/ 0 w 10000"/>
                  <a:gd name="connsiteY52" fmla="*/ 4290 h 10000"/>
                  <a:gd name="connsiteX53" fmla="*/ 503 w 10000"/>
                  <a:gd name="connsiteY53" fmla="*/ 4524 h 10000"/>
                  <a:gd name="connsiteX54" fmla="*/ 938 w 10000"/>
                  <a:gd name="connsiteY54" fmla="*/ 4774 h 10000"/>
                  <a:gd name="connsiteX55" fmla="*/ 1350 w 10000"/>
                  <a:gd name="connsiteY55" fmla="*/ 5008 h 10000"/>
                  <a:gd name="connsiteX56" fmla="*/ 1716 w 10000"/>
                  <a:gd name="connsiteY56" fmla="*/ 5257 h 10000"/>
                  <a:gd name="connsiteX57" fmla="*/ 2059 w 10000"/>
                  <a:gd name="connsiteY57" fmla="*/ 5491 h 10000"/>
                  <a:gd name="connsiteX58" fmla="*/ 2357 w 10000"/>
                  <a:gd name="connsiteY58" fmla="*/ 5741 h 10000"/>
                  <a:gd name="connsiteX59" fmla="*/ 2632 w 10000"/>
                  <a:gd name="connsiteY59" fmla="*/ 5976 h 10000"/>
                  <a:gd name="connsiteX60" fmla="*/ 2883 w 10000"/>
                  <a:gd name="connsiteY60" fmla="*/ 6209 h 10000"/>
                  <a:gd name="connsiteX61" fmla="*/ 3089 w 10000"/>
                  <a:gd name="connsiteY61" fmla="*/ 6459 h 10000"/>
                  <a:gd name="connsiteX62" fmla="*/ 3295 w 10000"/>
                  <a:gd name="connsiteY62" fmla="*/ 6693 h 10000"/>
                  <a:gd name="connsiteX63" fmla="*/ 3455 w 10000"/>
                  <a:gd name="connsiteY63" fmla="*/ 6911 h 10000"/>
                  <a:gd name="connsiteX64" fmla="*/ 3593 w 10000"/>
                  <a:gd name="connsiteY64" fmla="*/ 7145 h 10000"/>
                  <a:gd name="connsiteX65" fmla="*/ 3707 w 10000"/>
                  <a:gd name="connsiteY65" fmla="*/ 7364 h 10000"/>
                  <a:gd name="connsiteX66" fmla="*/ 3822 w 10000"/>
                  <a:gd name="connsiteY66" fmla="*/ 7582 h 10000"/>
                  <a:gd name="connsiteX67" fmla="*/ 3890 w 10000"/>
                  <a:gd name="connsiteY67" fmla="*/ 7800 h 10000"/>
                  <a:gd name="connsiteX68" fmla="*/ 3959 w 10000"/>
                  <a:gd name="connsiteY68" fmla="*/ 8003 h 10000"/>
                  <a:gd name="connsiteX69" fmla="*/ 3959 w 10000"/>
                  <a:gd name="connsiteY69" fmla="*/ 8003 h 10000"/>
                  <a:gd name="connsiteX70" fmla="*/ 3822 w 10000"/>
                  <a:gd name="connsiteY70" fmla="*/ 9064 h 10000"/>
                  <a:gd name="connsiteX71" fmla="*/ 3707 w 10000"/>
                  <a:gd name="connsiteY71" fmla="*/ 10000 h 10000"/>
                  <a:gd name="connsiteX72" fmla="*/ 3707 w 10000"/>
                  <a:gd name="connsiteY72" fmla="*/ 10000 h 10000"/>
                  <a:gd name="connsiteX73" fmla="*/ 4439 w 10000"/>
                  <a:gd name="connsiteY73" fmla="*/ 9969 h 10000"/>
                  <a:gd name="connsiteX74" fmla="*/ 5195 w 10000"/>
                  <a:gd name="connsiteY74" fmla="*/ 9969 h 10000"/>
                  <a:gd name="connsiteX75" fmla="*/ 5195 w 10000"/>
                  <a:gd name="connsiteY75" fmla="*/ 9969 h 10000"/>
                  <a:gd name="connsiteX0" fmla="*/ 5195 w 10000"/>
                  <a:gd name="connsiteY0" fmla="*/ 5912 h 5943"/>
                  <a:gd name="connsiteX1" fmla="*/ 5195 w 10000"/>
                  <a:gd name="connsiteY1" fmla="*/ 5912 h 5943"/>
                  <a:gd name="connsiteX2" fmla="*/ 6224 w 10000"/>
                  <a:gd name="connsiteY2" fmla="*/ 5927 h 5943"/>
                  <a:gd name="connsiteX3" fmla="*/ 6224 w 10000"/>
                  <a:gd name="connsiteY3" fmla="*/ 5927 h 5943"/>
                  <a:gd name="connsiteX4" fmla="*/ 6110 w 10000"/>
                  <a:gd name="connsiteY4" fmla="*/ 5100 h 5943"/>
                  <a:gd name="connsiteX5" fmla="*/ 5995 w 10000"/>
                  <a:gd name="connsiteY5" fmla="*/ 4149 h 5943"/>
                  <a:gd name="connsiteX6" fmla="*/ 5995 w 10000"/>
                  <a:gd name="connsiteY6" fmla="*/ 4149 h 5943"/>
                  <a:gd name="connsiteX7" fmla="*/ 6041 w 10000"/>
                  <a:gd name="connsiteY7" fmla="*/ 3946 h 5943"/>
                  <a:gd name="connsiteX8" fmla="*/ 6110 w 10000"/>
                  <a:gd name="connsiteY8" fmla="*/ 3728 h 5943"/>
                  <a:gd name="connsiteX9" fmla="*/ 6201 w 10000"/>
                  <a:gd name="connsiteY9" fmla="*/ 3493 h 5943"/>
                  <a:gd name="connsiteX10" fmla="*/ 6316 w 10000"/>
                  <a:gd name="connsiteY10" fmla="*/ 3260 h 5943"/>
                  <a:gd name="connsiteX11" fmla="*/ 6453 w 10000"/>
                  <a:gd name="connsiteY11" fmla="*/ 3026 h 5943"/>
                  <a:gd name="connsiteX12" fmla="*/ 6613 w 10000"/>
                  <a:gd name="connsiteY12" fmla="*/ 2776 h 5943"/>
                  <a:gd name="connsiteX13" fmla="*/ 6796 w 10000"/>
                  <a:gd name="connsiteY13" fmla="*/ 2526 h 5943"/>
                  <a:gd name="connsiteX14" fmla="*/ 7002 w 10000"/>
                  <a:gd name="connsiteY14" fmla="*/ 2277 h 5943"/>
                  <a:gd name="connsiteX15" fmla="*/ 7254 w 10000"/>
                  <a:gd name="connsiteY15" fmla="*/ 2027 h 5943"/>
                  <a:gd name="connsiteX16" fmla="*/ 7529 w 10000"/>
                  <a:gd name="connsiteY16" fmla="*/ 1778 h 5943"/>
                  <a:gd name="connsiteX17" fmla="*/ 7849 w 10000"/>
                  <a:gd name="connsiteY17" fmla="*/ 1512 h 5943"/>
                  <a:gd name="connsiteX18" fmla="*/ 8192 w 10000"/>
                  <a:gd name="connsiteY18" fmla="*/ 1262 h 5943"/>
                  <a:gd name="connsiteX19" fmla="*/ 8581 w 10000"/>
                  <a:gd name="connsiteY19" fmla="*/ 998 h 5943"/>
                  <a:gd name="connsiteX20" fmla="*/ 9016 w 10000"/>
                  <a:gd name="connsiteY20" fmla="*/ 748 h 5943"/>
                  <a:gd name="connsiteX21" fmla="*/ 9474 w 10000"/>
                  <a:gd name="connsiteY21" fmla="*/ 483 h 5943"/>
                  <a:gd name="connsiteX22" fmla="*/ 10000 w 10000"/>
                  <a:gd name="connsiteY22" fmla="*/ 233 h 5943"/>
                  <a:gd name="connsiteX23" fmla="*/ 10000 w 10000"/>
                  <a:gd name="connsiteY23" fmla="*/ 233 h 5943"/>
                  <a:gd name="connsiteX24" fmla="*/ 9725 w 10000"/>
                  <a:gd name="connsiteY24" fmla="*/ 202 h 5943"/>
                  <a:gd name="connsiteX25" fmla="*/ 9725 w 10000"/>
                  <a:gd name="connsiteY25" fmla="*/ 202 h 5943"/>
                  <a:gd name="connsiteX26" fmla="*/ 9634 w 10000"/>
                  <a:gd name="connsiteY26" fmla="*/ 0 h 5943"/>
                  <a:gd name="connsiteX27" fmla="*/ 9634 w 10000"/>
                  <a:gd name="connsiteY27" fmla="*/ 0 h 5943"/>
                  <a:gd name="connsiteX28" fmla="*/ 8970 w 10000"/>
                  <a:gd name="connsiteY28" fmla="*/ 280 h 5943"/>
                  <a:gd name="connsiteX29" fmla="*/ 8352 w 10000"/>
                  <a:gd name="connsiteY29" fmla="*/ 545 h 5943"/>
                  <a:gd name="connsiteX30" fmla="*/ 7780 w 10000"/>
                  <a:gd name="connsiteY30" fmla="*/ 810 h 5943"/>
                  <a:gd name="connsiteX31" fmla="*/ 7300 w 10000"/>
                  <a:gd name="connsiteY31" fmla="*/ 1045 h 5943"/>
                  <a:gd name="connsiteX32" fmla="*/ 6842 w 10000"/>
                  <a:gd name="connsiteY32" fmla="*/ 1279 h 5943"/>
                  <a:gd name="connsiteX33" fmla="*/ 6453 w 10000"/>
                  <a:gd name="connsiteY33" fmla="*/ 1497 h 5943"/>
                  <a:gd name="connsiteX34" fmla="*/ 6087 w 10000"/>
                  <a:gd name="connsiteY34" fmla="*/ 1700 h 5943"/>
                  <a:gd name="connsiteX35" fmla="*/ 5789 w 10000"/>
                  <a:gd name="connsiteY35" fmla="*/ 1886 h 5943"/>
                  <a:gd name="connsiteX36" fmla="*/ 5789 w 10000"/>
                  <a:gd name="connsiteY36" fmla="*/ 1886 h 5943"/>
                  <a:gd name="connsiteX37" fmla="*/ 4142 w 10000"/>
                  <a:gd name="connsiteY37" fmla="*/ 1840 h 5943"/>
                  <a:gd name="connsiteX38" fmla="*/ 4142 w 10000"/>
                  <a:gd name="connsiteY38" fmla="*/ 1840 h 5943"/>
                  <a:gd name="connsiteX39" fmla="*/ 3844 w 10000"/>
                  <a:gd name="connsiteY39" fmla="*/ 1653 h 5943"/>
                  <a:gd name="connsiteX40" fmla="*/ 3501 w 10000"/>
                  <a:gd name="connsiteY40" fmla="*/ 1450 h 5943"/>
                  <a:gd name="connsiteX41" fmla="*/ 3089 w 10000"/>
                  <a:gd name="connsiteY41" fmla="*/ 1247 h 5943"/>
                  <a:gd name="connsiteX42" fmla="*/ 2654 w 10000"/>
                  <a:gd name="connsiteY42" fmla="*/ 1014 h 5943"/>
                  <a:gd name="connsiteX43" fmla="*/ 2174 w 10000"/>
                  <a:gd name="connsiteY43" fmla="*/ 779 h 5943"/>
                  <a:gd name="connsiteX44" fmla="*/ 1625 w 10000"/>
                  <a:gd name="connsiteY44" fmla="*/ 529 h 5943"/>
                  <a:gd name="connsiteX45" fmla="*/ 1030 w 10000"/>
                  <a:gd name="connsiteY45" fmla="*/ 280 h 5943"/>
                  <a:gd name="connsiteX46" fmla="*/ 366 w 10000"/>
                  <a:gd name="connsiteY46" fmla="*/ 0 h 5943"/>
                  <a:gd name="connsiteX47" fmla="*/ 366 w 10000"/>
                  <a:gd name="connsiteY47" fmla="*/ 0 h 5943"/>
                  <a:gd name="connsiteX48" fmla="*/ 275 w 10000"/>
                  <a:gd name="connsiteY48" fmla="*/ 202 h 5943"/>
                  <a:gd name="connsiteX49" fmla="*/ 275 w 10000"/>
                  <a:gd name="connsiteY49" fmla="*/ 202 h 5943"/>
                  <a:gd name="connsiteX50" fmla="*/ 0 w 10000"/>
                  <a:gd name="connsiteY50" fmla="*/ 233 h 5943"/>
                  <a:gd name="connsiteX51" fmla="*/ 0 w 10000"/>
                  <a:gd name="connsiteY51" fmla="*/ 233 h 5943"/>
                  <a:gd name="connsiteX52" fmla="*/ 503 w 10000"/>
                  <a:gd name="connsiteY52" fmla="*/ 467 h 5943"/>
                  <a:gd name="connsiteX53" fmla="*/ 938 w 10000"/>
                  <a:gd name="connsiteY53" fmla="*/ 717 h 5943"/>
                  <a:gd name="connsiteX54" fmla="*/ 1350 w 10000"/>
                  <a:gd name="connsiteY54" fmla="*/ 951 h 5943"/>
                  <a:gd name="connsiteX55" fmla="*/ 1716 w 10000"/>
                  <a:gd name="connsiteY55" fmla="*/ 1200 h 5943"/>
                  <a:gd name="connsiteX56" fmla="*/ 2059 w 10000"/>
                  <a:gd name="connsiteY56" fmla="*/ 1434 h 5943"/>
                  <a:gd name="connsiteX57" fmla="*/ 2357 w 10000"/>
                  <a:gd name="connsiteY57" fmla="*/ 1684 h 5943"/>
                  <a:gd name="connsiteX58" fmla="*/ 2632 w 10000"/>
                  <a:gd name="connsiteY58" fmla="*/ 1919 h 5943"/>
                  <a:gd name="connsiteX59" fmla="*/ 2883 w 10000"/>
                  <a:gd name="connsiteY59" fmla="*/ 2152 h 5943"/>
                  <a:gd name="connsiteX60" fmla="*/ 3089 w 10000"/>
                  <a:gd name="connsiteY60" fmla="*/ 2402 h 5943"/>
                  <a:gd name="connsiteX61" fmla="*/ 3295 w 10000"/>
                  <a:gd name="connsiteY61" fmla="*/ 2636 h 5943"/>
                  <a:gd name="connsiteX62" fmla="*/ 3455 w 10000"/>
                  <a:gd name="connsiteY62" fmla="*/ 2854 h 5943"/>
                  <a:gd name="connsiteX63" fmla="*/ 3593 w 10000"/>
                  <a:gd name="connsiteY63" fmla="*/ 3088 h 5943"/>
                  <a:gd name="connsiteX64" fmla="*/ 3707 w 10000"/>
                  <a:gd name="connsiteY64" fmla="*/ 3307 h 5943"/>
                  <a:gd name="connsiteX65" fmla="*/ 3822 w 10000"/>
                  <a:gd name="connsiteY65" fmla="*/ 3525 h 5943"/>
                  <a:gd name="connsiteX66" fmla="*/ 3890 w 10000"/>
                  <a:gd name="connsiteY66" fmla="*/ 3743 h 5943"/>
                  <a:gd name="connsiteX67" fmla="*/ 3959 w 10000"/>
                  <a:gd name="connsiteY67" fmla="*/ 3946 h 5943"/>
                  <a:gd name="connsiteX68" fmla="*/ 3959 w 10000"/>
                  <a:gd name="connsiteY68" fmla="*/ 3946 h 5943"/>
                  <a:gd name="connsiteX69" fmla="*/ 3822 w 10000"/>
                  <a:gd name="connsiteY69" fmla="*/ 5007 h 5943"/>
                  <a:gd name="connsiteX70" fmla="*/ 3707 w 10000"/>
                  <a:gd name="connsiteY70" fmla="*/ 5943 h 5943"/>
                  <a:gd name="connsiteX71" fmla="*/ 3707 w 10000"/>
                  <a:gd name="connsiteY71" fmla="*/ 5943 h 5943"/>
                  <a:gd name="connsiteX72" fmla="*/ 4439 w 10000"/>
                  <a:gd name="connsiteY72" fmla="*/ 5912 h 5943"/>
                  <a:gd name="connsiteX73" fmla="*/ 5195 w 10000"/>
                  <a:gd name="connsiteY73" fmla="*/ 5912 h 5943"/>
                  <a:gd name="connsiteX74" fmla="*/ 5195 w 10000"/>
                  <a:gd name="connsiteY74" fmla="*/ 5912 h 5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0000" h="5943">
                    <a:moveTo>
                      <a:pt x="5195" y="5912"/>
                    </a:moveTo>
                    <a:lnTo>
                      <a:pt x="5195" y="5912"/>
                    </a:lnTo>
                    <a:lnTo>
                      <a:pt x="6224" y="5927"/>
                    </a:lnTo>
                    <a:lnTo>
                      <a:pt x="6224" y="5927"/>
                    </a:lnTo>
                    <a:lnTo>
                      <a:pt x="6110" y="5100"/>
                    </a:lnTo>
                    <a:cubicBezTo>
                      <a:pt x="6072" y="4783"/>
                      <a:pt x="6033" y="4466"/>
                      <a:pt x="5995" y="4149"/>
                    </a:cubicBezTo>
                    <a:lnTo>
                      <a:pt x="5995" y="4149"/>
                    </a:lnTo>
                    <a:cubicBezTo>
                      <a:pt x="6010" y="4081"/>
                      <a:pt x="6026" y="4014"/>
                      <a:pt x="6041" y="3946"/>
                    </a:cubicBezTo>
                    <a:cubicBezTo>
                      <a:pt x="6064" y="3874"/>
                      <a:pt x="6087" y="3800"/>
                      <a:pt x="6110" y="3728"/>
                    </a:cubicBezTo>
                    <a:cubicBezTo>
                      <a:pt x="6140" y="3650"/>
                      <a:pt x="6171" y="3572"/>
                      <a:pt x="6201" y="3493"/>
                    </a:cubicBezTo>
                    <a:cubicBezTo>
                      <a:pt x="6239" y="3415"/>
                      <a:pt x="6278" y="3338"/>
                      <a:pt x="6316" y="3260"/>
                    </a:cubicBezTo>
                    <a:cubicBezTo>
                      <a:pt x="6362" y="3182"/>
                      <a:pt x="6407" y="3104"/>
                      <a:pt x="6453" y="3026"/>
                    </a:cubicBezTo>
                    <a:lnTo>
                      <a:pt x="6613" y="2776"/>
                    </a:lnTo>
                    <a:lnTo>
                      <a:pt x="6796" y="2526"/>
                    </a:lnTo>
                    <a:lnTo>
                      <a:pt x="7002" y="2277"/>
                    </a:lnTo>
                    <a:lnTo>
                      <a:pt x="7254" y="2027"/>
                    </a:lnTo>
                    <a:lnTo>
                      <a:pt x="7529" y="1778"/>
                    </a:lnTo>
                    <a:lnTo>
                      <a:pt x="7849" y="1512"/>
                    </a:lnTo>
                    <a:lnTo>
                      <a:pt x="8192" y="1262"/>
                    </a:lnTo>
                    <a:lnTo>
                      <a:pt x="8581" y="998"/>
                    </a:lnTo>
                    <a:lnTo>
                      <a:pt x="9016" y="748"/>
                    </a:lnTo>
                    <a:lnTo>
                      <a:pt x="9474" y="483"/>
                    </a:lnTo>
                    <a:lnTo>
                      <a:pt x="10000" y="233"/>
                    </a:lnTo>
                    <a:lnTo>
                      <a:pt x="10000" y="233"/>
                    </a:lnTo>
                    <a:lnTo>
                      <a:pt x="9725" y="202"/>
                    </a:lnTo>
                    <a:lnTo>
                      <a:pt x="9725" y="202"/>
                    </a:lnTo>
                    <a:cubicBezTo>
                      <a:pt x="9695" y="135"/>
                      <a:pt x="9664" y="67"/>
                      <a:pt x="9634" y="0"/>
                    </a:cubicBezTo>
                    <a:lnTo>
                      <a:pt x="9634" y="0"/>
                    </a:lnTo>
                    <a:lnTo>
                      <a:pt x="8970" y="280"/>
                    </a:lnTo>
                    <a:lnTo>
                      <a:pt x="8352" y="545"/>
                    </a:lnTo>
                    <a:lnTo>
                      <a:pt x="7780" y="810"/>
                    </a:lnTo>
                    <a:lnTo>
                      <a:pt x="7300" y="1045"/>
                    </a:lnTo>
                    <a:lnTo>
                      <a:pt x="6842" y="1279"/>
                    </a:lnTo>
                    <a:lnTo>
                      <a:pt x="6453" y="1497"/>
                    </a:lnTo>
                    <a:lnTo>
                      <a:pt x="6087" y="1700"/>
                    </a:lnTo>
                    <a:lnTo>
                      <a:pt x="5789" y="1886"/>
                    </a:lnTo>
                    <a:lnTo>
                      <a:pt x="5789" y="1886"/>
                    </a:lnTo>
                    <a:lnTo>
                      <a:pt x="4142" y="1840"/>
                    </a:lnTo>
                    <a:lnTo>
                      <a:pt x="4142" y="1840"/>
                    </a:lnTo>
                    <a:lnTo>
                      <a:pt x="3844" y="1653"/>
                    </a:lnTo>
                    <a:lnTo>
                      <a:pt x="3501" y="1450"/>
                    </a:lnTo>
                    <a:lnTo>
                      <a:pt x="3089" y="1247"/>
                    </a:lnTo>
                    <a:lnTo>
                      <a:pt x="2654" y="1014"/>
                    </a:lnTo>
                    <a:lnTo>
                      <a:pt x="2174" y="779"/>
                    </a:lnTo>
                    <a:lnTo>
                      <a:pt x="1625" y="529"/>
                    </a:lnTo>
                    <a:lnTo>
                      <a:pt x="1030" y="280"/>
                    </a:lnTo>
                    <a:lnTo>
                      <a:pt x="366" y="0"/>
                    </a:lnTo>
                    <a:lnTo>
                      <a:pt x="366" y="0"/>
                    </a:lnTo>
                    <a:cubicBezTo>
                      <a:pt x="336" y="67"/>
                      <a:pt x="305" y="135"/>
                      <a:pt x="275" y="202"/>
                    </a:cubicBezTo>
                    <a:lnTo>
                      <a:pt x="275" y="202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503" y="467"/>
                    </a:lnTo>
                    <a:lnTo>
                      <a:pt x="938" y="717"/>
                    </a:lnTo>
                    <a:lnTo>
                      <a:pt x="1350" y="951"/>
                    </a:lnTo>
                    <a:lnTo>
                      <a:pt x="1716" y="1200"/>
                    </a:lnTo>
                    <a:lnTo>
                      <a:pt x="2059" y="1434"/>
                    </a:lnTo>
                    <a:lnTo>
                      <a:pt x="2357" y="1684"/>
                    </a:lnTo>
                    <a:lnTo>
                      <a:pt x="2632" y="1919"/>
                    </a:lnTo>
                    <a:lnTo>
                      <a:pt x="2883" y="2152"/>
                    </a:lnTo>
                    <a:cubicBezTo>
                      <a:pt x="2952" y="2235"/>
                      <a:pt x="3020" y="2319"/>
                      <a:pt x="3089" y="2402"/>
                    </a:cubicBezTo>
                    <a:lnTo>
                      <a:pt x="3295" y="2636"/>
                    </a:lnTo>
                    <a:cubicBezTo>
                      <a:pt x="3348" y="2709"/>
                      <a:pt x="3402" y="2781"/>
                      <a:pt x="3455" y="2854"/>
                    </a:cubicBezTo>
                    <a:lnTo>
                      <a:pt x="3593" y="3088"/>
                    </a:lnTo>
                    <a:lnTo>
                      <a:pt x="3707" y="3307"/>
                    </a:lnTo>
                    <a:cubicBezTo>
                      <a:pt x="3745" y="3380"/>
                      <a:pt x="3784" y="3452"/>
                      <a:pt x="3822" y="3525"/>
                    </a:cubicBezTo>
                    <a:cubicBezTo>
                      <a:pt x="3845" y="3598"/>
                      <a:pt x="3867" y="3670"/>
                      <a:pt x="3890" y="3743"/>
                    </a:cubicBezTo>
                    <a:cubicBezTo>
                      <a:pt x="3913" y="3810"/>
                      <a:pt x="3936" y="3879"/>
                      <a:pt x="3959" y="3946"/>
                    </a:cubicBezTo>
                    <a:lnTo>
                      <a:pt x="3959" y="3946"/>
                    </a:lnTo>
                    <a:cubicBezTo>
                      <a:pt x="3913" y="4300"/>
                      <a:pt x="3868" y="4653"/>
                      <a:pt x="3822" y="5007"/>
                    </a:cubicBezTo>
                    <a:cubicBezTo>
                      <a:pt x="3784" y="5319"/>
                      <a:pt x="3745" y="5631"/>
                      <a:pt x="3707" y="5943"/>
                    </a:cubicBezTo>
                    <a:lnTo>
                      <a:pt x="3707" y="5943"/>
                    </a:lnTo>
                    <a:lnTo>
                      <a:pt x="4439" y="5912"/>
                    </a:lnTo>
                    <a:lnTo>
                      <a:pt x="5195" y="5912"/>
                    </a:lnTo>
                    <a:lnTo>
                      <a:pt x="5195" y="59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79400" h="254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+mn-lt"/>
                </a:endParaRPr>
              </a:p>
            </p:txBody>
          </p:sp>
          <p:grpSp>
            <p:nvGrpSpPr>
              <p:cNvPr id="98" name="Group 97"/>
              <p:cNvGrpSpPr>
                <a:grpSpLocks/>
              </p:cNvGrpSpPr>
              <p:nvPr/>
            </p:nvGrpSpPr>
            <p:grpSpPr bwMode="auto">
              <a:xfrm rot="2213507">
                <a:off x="1690801" y="3218729"/>
                <a:ext cx="392386" cy="689831"/>
                <a:chOff x="2680417" y="340131"/>
                <a:chExt cx="1772630" cy="3116355"/>
              </a:xfrm>
            </p:grpSpPr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2680417" y="340131"/>
                  <a:ext cx="1772630" cy="3116355"/>
                </a:xfrm>
                <a:custGeom>
                  <a:avLst/>
                  <a:gdLst>
                    <a:gd name="T0" fmla="*/ 1306 w 1306"/>
                    <a:gd name="T1" fmla="*/ 1340 h 2296"/>
                    <a:gd name="T2" fmla="*/ 1298 w 1306"/>
                    <a:gd name="T3" fmla="*/ 1228 h 2296"/>
                    <a:gd name="T4" fmla="*/ 1276 w 1306"/>
                    <a:gd name="T5" fmla="*/ 1114 h 2296"/>
                    <a:gd name="T6" fmla="*/ 1244 w 1306"/>
                    <a:gd name="T7" fmla="*/ 1000 h 2296"/>
                    <a:gd name="T8" fmla="*/ 1204 w 1306"/>
                    <a:gd name="T9" fmla="*/ 884 h 2296"/>
                    <a:gd name="T10" fmla="*/ 1154 w 1306"/>
                    <a:gd name="T11" fmla="*/ 770 h 2296"/>
                    <a:gd name="T12" fmla="*/ 1098 w 1306"/>
                    <a:gd name="T13" fmla="*/ 658 h 2296"/>
                    <a:gd name="T14" fmla="*/ 1040 w 1306"/>
                    <a:gd name="T15" fmla="*/ 552 h 2296"/>
                    <a:gd name="T16" fmla="*/ 918 w 1306"/>
                    <a:gd name="T17" fmla="*/ 356 h 2296"/>
                    <a:gd name="T18" fmla="*/ 804 w 1306"/>
                    <a:gd name="T19" fmla="*/ 192 h 2296"/>
                    <a:gd name="T20" fmla="*/ 680 w 1306"/>
                    <a:gd name="T21" fmla="*/ 32 h 2296"/>
                    <a:gd name="T22" fmla="*/ 652 w 1306"/>
                    <a:gd name="T23" fmla="*/ 0 h 2296"/>
                    <a:gd name="T24" fmla="*/ 552 w 1306"/>
                    <a:gd name="T25" fmla="*/ 126 h 2296"/>
                    <a:gd name="T26" fmla="*/ 446 w 1306"/>
                    <a:gd name="T27" fmla="*/ 270 h 2296"/>
                    <a:gd name="T28" fmla="*/ 326 w 1306"/>
                    <a:gd name="T29" fmla="*/ 450 h 2296"/>
                    <a:gd name="T30" fmla="*/ 236 w 1306"/>
                    <a:gd name="T31" fmla="*/ 604 h 2296"/>
                    <a:gd name="T32" fmla="*/ 180 w 1306"/>
                    <a:gd name="T33" fmla="*/ 714 h 2296"/>
                    <a:gd name="T34" fmla="*/ 126 w 1306"/>
                    <a:gd name="T35" fmla="*/ 826 h 2296"/>
                    <a:gd name="T36" fmla="*/ 80 w 1306"/>
                    <a:gd name="T37" fmla="*/ 942 h 2296"/>
                    <a:gd name="T38" fmla="*/ 44 w 1306"/>
                    <a:gd name="T39" fmla="*/ 1056 h 2296"/>
                    <a:gd name="T40" fmla="*/ 18 w 1306"/>
                    <a:gd name="T41" fmla="*/ 1172 h 2296"/>
                    <a:gd name="T42" fmla="*/ 2 w 1306"/>
                    <a:gd name="T43" fmla="*/ 1284 h 2296"/>
                    <a:gd name="T44" fmla="*/ 0 w 1306"/>
                    <a:gd name="T45" fmla="*/ 1340 h 2296"/>
                    <a:gd name="T46" fmla="*/ 8 w 1306"/>
                    <a:gd name="T47" fmla="*/ 1448 h 2296"/>
                    <a:gd name="T48" fmla="*/ 28 w 1306"/>
                    <a:gd name="T49" fmla="*/ 1550 h 2296"/>
                    <a:gd name="T50" fmla="*/ 62 w 1306"/>
                    <a:gd name="T51" fmla="*/ 1646 h 2296"/>
                    <a:gd name="T52" fmla="*/ 102 w 1306"/>
                    <a:gd name="T53" fmla="*/ 1736 h 2296"/>
                    <a:gd name="T54" fmla="*/ 152 w 1306"/>
                    <a:gd name="T55" fmla="*/ 1822 h 2296"/>
                    <a:gd name="T56" fmla="*/ 208 w 1306"/>
                    <a:gd name="T57" fmla="*/ 1900 h 2296"/>
                    <a:gd name="T58" fmla="*/ 266 w 1306"/>
                    <a:gd name="T59" fmla="*/ 1972 h 2296"/>
                    <a:gd name="T60" fmla="*/ 326 w 1306"/>
                    <a:gd name="T61" fmla="*/ 2038 h 2296"/>
                    <a:gd name="T62" fmla="*/ 446 w 1306"/>
                    <a:gd name="T63" fmla="*/ 2148 h 2296"/>
                    <a:gd name="T64" fmla="*/ 552 w 1306"/>
                    <a:gd name="T65" fmla="*/ 2228 h 2296"/>
                    <a:gd name="T66" fmla="*/ 624 w 1306"/>
                    <a:gd name="T67" fmla="*/ 2278 h 2296"/>
                    <a:gd name="T68" fmla="*/ 652 w 1306"/>
                    <a:gd name="T69" fmla="*/ 2296 h 2296"/>
                    <a:gd name="T70" fmla="*/ 714 w 1306"/>
                    <a:gd name="T71" fmla="*/ 2258 h 2296"/>
                    <a:gd name="T72" fmla="*/ 804 w 1306"/>
                    <a:gd name="T73" fmla="*/ 2192 h 2296"/>
                    <a:gd name="T74" fmla="*/ 918 w 1306"/>
                    <a:gd name="T75" fmla="*/ 2096 h 2296"/>
                    <a:gd name="T76" fmla="*/ 1010 w 1306"/>
                    <a:gd name="T77" fmla="*/ 2006 h 2296"/>
                    <a:gd name="T78" fmla="*/ 1070 w 1306"/>
                    <a:gd name="T79" fmla="*/ 1938 h 2296"/>
                    <a:gd name="T80" fmla="*/ 1126 w 1306"/>
                    <a:gd name="T81" fmla="*/ 1862 h 2296"/>
                    <a:gd name="T82" fmla="*/ 1180 w 1306"/>
                    <a:gd name="T83" fmla="*/ 1780 h 2296"/>
                    <a:gd name="T84" fmla="*/ 1226 w 1306"/>
                    <a:gd name="T85" fmla="*/ 1692 h 2296"/>
                    <a:gd name="T86" fmla="*/ 1262 w 1306"/>
                    <a:gd name="T87" fmla="*/ 1598 h 2296"/>
                    <a:gd name="T88" fmla="*/ 1288 w 1306"/>
                    <a:gd name="T89" fmla="*/ 1500 h 2296"/>
                    <a:gd name="T90" fmla="*/ 1304 w 1306"/>
                    <a:gd name="T91" fmla="*/ 1394 h 2296"/>
                    <a:gd name="T92" fmla="*/ 1306 w 1306"/>
                    <a:gd name="T93" fmla="*/ 1340 h 2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06" h="2296">
                      <a:moveTo>
                        <a:pt x="1306" y="1340"/>
                      </a:moveTo>
                      <a:lnTo>
                        <a:pt x="1306" y="1340"/>
                      </a:lnTo>
                      <a:lnTo>
                        <a:pt x="1304" y="1284"/>
                      </a:lnTo>
                      <a:lnTo>
                        <a:pt x="1298" y="1228"/>
                      </a:lnTo>
                      <a:lnTo>
                        <a:pt x="1288" y="1172"/>
                      </a:lnTo>
                      <a:lnTo>
                        <a:pt x="1276" y="1114"/>
                      </a:lnTo>
                      <a:lnTo>
                        <a:pt x="1262" y="1056"/>
                      </a:lnTo>
                      <a:lnTo>
                        <a:pt x="1244" y="1000"/>
                      </a:lnTo>
                      <a:lnTo>
                        <a:pt x="1226" y="942"/>
                      </a:lnTo>
                      <a:lnTo>
                        <a:pt x="1204" y="884"/>
                      </a:lnTo>
                      <a:lnTo>
                        <a:pt x="1180" y="826"/>
                      </a:lnTo>
                      <a:lnTo>
                        <a:pt x="1154" y="770"/>
                      </a:lnTo>
                      <a:lnTo>
                        <a:pt x="1126" y="714"/>
                      </a:lnTo>
                      <a:lnTo>
                        <a:pt x="1098" y="658"/>
                      </a:lnTo>
                      <a:lnTo>
                        <a:pt x="1070" y="604"/>
                      </a:lnTo>
                      <a:lnTo>
                        <a:pt x="1040" y="552"/>
                      </a:lnTo>
                      <a:lnTo>
                        <a:pt x="978" y="450"/>
                      </a:lnTo>
                      <a:lnTo>
                        <a:pt x="918" y="356"/>
                      </a:lnTo>
                      <a:lnTo>
                        <a:pt x="860" y="270"/>
                      </a:lnTo>
                      <a:lnTo>
                        <a:pt x="804" y="192"/>
                      </a:lnTo>
                      <a:lnTo>
                        <a:pt x="754" y="126"/>
                      </a:lnTo>
                      <a:lnTo>
                        <a:pt x="680" y="32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24" y="32"/>
                      </a:lnTo>
                      <a:lnTo>
                        <a:pt x="552" y="126"/>
                      </a:lnTo>
                      <a:lnTo>
                        <a:pt x="502" y="192"/>
                      </a:lnTo>
                      <a:lnTo>
                        <a:pt x="446" y="270"/>
                      </a:lnTo>
                      <a:lnTo>
                        <a:pt x="388" y="356"/>
                      </a:lnTo>
                      <a:lnTo>
                        <a:pt x="326" y="450"/>
                      </a:lnTo>
                      <a:lnTo>
                        <a:pt x="266" y="552"/>
                      </a:lnTo>
                      <a:lnTo>
                        <a:pt x="236" y="604"/>
                      </a:lnTo>
                      <a:lnTo>
                        <a:pt x="208" y="658"/>
                      </a:lnTo>
                      <a:lnTo>
                        <a:pt x="180" y="714"/>
                      </a:lnTo>
                      <a:lnTo>
                        <a:pt x="152" y="770"/>
                      </a:lnTo>
                      <a:lnTo>
                        <a:pt x="126" y="826"/>
                      </a:lnTo>
                      <a:lnTo>
                        <a:pt x="102" y="884"/>
                      </a:lnTo>
                      <a:lnTo>
                        <a:pt x="80" y="942"/>
                      </a:lnTo>
                      <a:lnTo>
                        <a:pt x="62" y="1000"/>
                      </a:lnTo>
                      <a:lnTo>
                        <a:pt x="44" y="1056"/>
                      </a:lnTo>
                      <a:lnTo>
                        <a:pt x="28" y="1114"/>
                      </a:lnTo>
                      <a:lnTo>
                        <a:pt x="18" y="1172"/>
                      </a:lnTo>
                      <a:lnTo>
                        <a:pt x="8" y="1228"/>
                      </a:lnTo>
                      <a:lnTo>
                        <a:pt x="2" y="1284"/>
                      </a:lnTo>
                      <a:lnTo>
                        <a:pt x="0" y="1340"/>
                      </a:lnTo>
                      <a:lnTo>
                        <a:pt x="0" y="1340"/>
                      </a:lnTo>
                      <a:lnTo>
                        <a:pt x="2" y="1394"/>
                      </a:lnTo>
                      <a:lnTo>
                        <a:pt x="8" y="1448"/>
                      </a:lnTo>
                      <a:lnTo>
                        <a:pt x="18" y="1500"/>
                      </a:lnTo>
                      <a:lnTo>
                        <a:pt x="28" y="1550"/>
                      </a:lnTo>
                      <a:lnTo>
                        <a:pt x="44" y="1598"/>
                      </a:lnTo>
                      <a:lnTo>
                        <a:pt x="62" y="1646"/>
                      </a:lnTo>
                      <a:lnTo>
                        <a:pt x="80" y="1692"/>
                      </a:lnTo>
                      <a:lnTo>
                        <a:pt x="102" y="1736"/>
                      </a:lnTo>
                      <a:lnTo>
                        <a:pt x="126" y="1780"/>
                      </a:lnTo>
                      <a:lnTo>
                        <a:pt x="152" y="1822"/>
                      </a:lnTo>
                      <a:lnTo>
                        <a:pt x="180" y="1862"/>
                      </a:lnTo>
                      <a:lnTo>
                        <a:pt x="208" y="1900"/>
                      </a:lnTo>
                      <a:lnTo>
                        <a:pt x="236" y="1938"/>
                      </a:lnTo>
                      <a:lnTo>
                        <a:pt x="266" y="1972"/>
                      </a:lnTo>
                      <a:lnTo>
                        <a:pt x="296" y="2006"/>
                      </a:lnTo>
                      <a:lnTo>
                        <a:pt x="326" y="2038"/>
                      </a:lnTo>
                      <a:lnTo>
                        <a:pt x="388" y="2096"/>
                      </a:lnTo>
                      <a:lnTo>
                        <a:pt x="446" y="2148"/>
                      </a:lnTo>
                      <a:lnTo>
                        <a:pt x="502" y="2192"/>
                      </a:lnTo>
                      <a:lnTo>
                        <a:pt x="552" y="2228"/>
                      </a:lnTo>
                      <a:lnTo>
                        <a:pt x="592" y="2258"/>
                      </a:lnTo>
                      <a:lnTo>
                        <a:pt x="624" y="2278"/>
                      </a:lnTo>
                      <a:lnTo>
                        <a:pt x="652" y="2296"/>
                      </a:lnTo>
                      <a:lnTo>
                        <a:pt x="652" y="2296"/>
                      </a:lnTo>
                      <a:lnTo>
                        <a:pt x="680" y="2278"/>
                      </a:lnTo>
                      <a:lnTo>
                        <a:pt x="714" y="2258"/>
                      </a:lnTo>
                      <a:lnTo>
                        <a:pt x="754" y="2228"/>
                      </a:lnTo>
                      <a:lnTo>
                        <a:pt x="804" y="2192"/>
                      </a:lnTo>
                      <a:lnTo>
                        <a:pt x="860" y="2148"/>
                      </a:lnTo>
                      <a:lnTo>
                        <a:pt x="918" y="2096"/>
                      </a:lnTo>
                      <a:lnTo>
                        <a:pt x="978" y="2038"/>
                      </a:lnTo>
                      <a:lnTo>
                        <a:pt x="1010" y="2006"/>
                      </a:lnTo>
                      <a:lnTo>
                        <a:pt x="1040" y="1972"/>
                      </a:lnTo>
                      <a:lnTo>
                        <a:pt x="1070" y="1938"/>
                      </a:lnTo>
                      <a:lnTo>
                        <a:pt x="1098" y="1900"/>
                      </a:lnTo>
                      <a:lnTo>
                        <a:pt x="1126" y="1862"/>
                      </a:lnTo>
                      <a:lnTo>
                        <a:pt x="1154" y="1822"/>
                      </a:lnTo>
                      <a:lnTo>
                        <a:pt x="1180" y="1780"/>
                      </a:lnTo>
                      <a:lnTo>
                        <a:pt x="1204" y="1736"/>
                      </a:lnTo>
                      <a:lnTo>
                        <a:pt x="1226" y="1692"/>
                      </a:lnTo>
                      <a:lnTo>
                        <a:pt x="1244" y="1646"/>
                      </a:lnTo>
                      <a:lnTo>
                        <a:pt x="1262" y="1598"/>
                      </a:lnTo>
                      <a:lnTo>
                        <a:pt x="1276" y="1550"/>
                      </a:lnTo>
                      <a:lnTo>
                        <a:pt x="1288" y="1500"/>
                      </a:lnTo>
                      <a:lnTo>
                        <a:pt x="1298" y="1448"/>
                      </a:lnTo>
                      <a:lnTo>
                        <a:pt x="1304" y="1394"/>
                      </a:lnTo>
                      <a:lnTo>
                        <a:pt x="1306" y="1340"/>
                      </a:lnTo>
                      <a:lnTo>
                        <a:pt x="1306" y="134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17500" h="190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2680417" y="340131"/>
                  <a:ext cx="979969" cy="3116355"/>
                </a:xfrm>
                <a:custGeom>
                  <a:avLst/>
                  <a:gdLst>
                    <a:gd name="T0" fmla="*/ 652 w 722"/>
                    <a:gd name="T1" fmla="*/ 1284 h 2296"/>
                    <a:gd name="T2" fmla="*/ 678 w 722"/>
                    <a:gd name="T3" fmla="*/ 1164 h 2296"/>
                    <a:gd name="T4" fmla="*/ 698 w 722"/>
                    <a:gd name="T5" fmla="*/ 1044 h 2296"/>
                    <a:gd name="T6" fmla="*/ 710 w 722"/>
                    <a:gd name="T7" fmla="*/ 926 h 2296"/>
                    <a:gd name="T8" fmla="*/ 722 w 722"/>
                    <a:gd name="T9" fmla="*/ 702 h 2296"/>
                    <a:gd name="T10" fmla="*/ 718 w 722"/>
                    <a:gd name="T11" fmla="*/ 494 h 2296"/>
                    <a:gd name="T12" fmla="*/ 704 w 722"/>
                    <a:gd name="T13" fmla="*/ 314 h 2296"/>
                    <a:gd name="T14" fmla="*/ 684 w 722"/>
                    <a:gd name="T15" fmla="*/ 168 h 2296"/>
                    <a:gd name="T16" fmla="*/ 660 w 722"/>
                    <a:gd name="T17" fmla="*/ 28 h 2296"/>
                    <a:gd name="T18" fmla="*/ 652 w 722"/>
                    <a:gd name="T19" fmla="*/ 0 h 2296"/>
                    <a:gd name="T20" fmla="*/ 552 w 722"/>
                    <a:gd name="T21" fmla="*/ 126 h 2296"/>
                    <a:gd name="T22" fmla="*/ 446 w 722"/>
                    <a:gd name="T23" fmla="*/ 270 h 2296"/>
                    <a:gd name="T24" fmla="*/ 326 w 722"/>
                    <a:gd name="T25" fmla="*/ 450 h 2296"/>
                    <a:gd name="T26" fmla="*/ 236 w 722"/>
                    <a:gd name="T27" fmla="*/ 604 h 2296"/>
                    <a:gd name="T28" fmla="*/ 180 w 722"/>
                    <a:gd name="T29" fmla="*/ 714 h 2296"/>
                    <a:gd name="T30" fmla="*/ 126 w 722"/>
                    <a:gd name="T31" fmla="*/ 826 h 2296"/>
                    <a:gd name="T32" fmla="*/ 80 w 722"/>
                    <a:gd name="T33" fmla="*/ 942 h 2296"/>
                    <a:gd name="T34" fmla="*/ 44 w 722"/>
                    <a:gd name="T35" fmla="*/ 1056 h 2296"/>
                    <a:gd name="T36" fmla="*/ 18 w 722"/>
                    <a:gd name="T37" fmla="*/ 1172 h 2296"/>
                    <a:gd name="T38" fmla="*/ 2 w 722"/>
                    <a:gd name="T39" fmla="*/ 1284 h 2296"/>
                    <a:gd name="T40" fmla="*/ 0 w 722"/>
                    <a:gd name="T41" fmla="*/ 1340 h 2296"/>
                    <a:gd name="T42" fmla="*/ 8 w 722"/>
                    <a:gd name="T43" fmla="*/ 1448 h 2296"/>
                    <a:gd name="T44" fmla="*/ 28 w 722"/>
                    <a:gd name="T45" fmla="*/ 1550 h 2296"/>
                    <a:gd name="T46" fmla="*/ 62 w 722"/>
                    <a:gd name="T47" fmla="*/ 1646 h 2296"/>
                    <a:gd name="T48" fmla="*/ 102 w 722"/>
                    <a:gd name="T49" fmla="*/ 1736 h 2296"/>
                    <a:gd name="T50" fmla="*/ 152 w 722"/>
                    <a:gd name="T51" fmla="*/ 1822 h 2296"/>
                    <a:gd name="T52" fmla="*/ 208 w 722"/>
                    <a:gd name="T53" fmla="*/ 1900 h 2296"/>
                    <a:gd name="T54" fmla="*/ 266 w 722"/>
                    <a:gd name="T55" fmla="*/ 1972 h 2296"/>
                    <a:gd name="T56" fmla="*/ 326 w 722"/>
                    <a:gd name="T57" fmla="*/ 2038 h 2296"/>
                    <a:gd name="T58" fmla="*/ 446 w 722"/>
                    <a:gd name="T59" fmla="*/ 2148 h 2296"/>
                    <a:gd name="T60" fmla="*/ 552 w 722"/>
                    <a:gd name="T61" fmla="*/ 2228 h 2296"/>
                    <a:gd name="T62" fmla="*/ 624 w 722"/>
                    <a:gd name="T63" fmla="*/ 2278 h 2296"/>
                    <a:gd name="T64" fmla="*/ 652 w 722"/>
                    <a:gd name="T65" fmla="*/ 2296 h 2296"/>
                    <a:gd name="T66" fmla="*/ 632 w 722"/>
                    <a:gd name="T67" fmla="*/ 2228 h 2296"/>
                    <a:gd name="T68" fmla="*/ 612 w 722"/>
                    <a:gd name="T69" fmla="*/ 2144 h 2296"/>
                    <a:gd name="T70" fmla="*/ 594 w 722"/>
                    <a:gd name="T71" fmla="*/ 2030 h 2296"/>
                    <a:gd name="T72" fmla="*/ 584 w 722"/>
                    <a:gd name="T73" fmla="*/ 1886 h 2296"/>
                    <a:gd name="T74" fmla="*/ 588 w 722"/>
                    <a:gd name="T75" fmla="*/ 1712 h 2296"/>
                    <a:gd name="T76" fmla="*/ 602 w 722"/>
                    <a:gd name="T77" fmla="*/ 1564 h 2296"/>
                    <a:gd name="T78" fmla="*/ 618 w 722"/>
                    <a:gd name="T79" fmla="*/ 1458 h 2296"/>
                    <a:gd name="T80" fmla="*/ 640 w 722"/>
                    <a:gd name="T81" fmla="*/ 1344 h 2296"/>
                    <a:gd name="T82" fmla="*/ 652 w 722"/>
                    <a:gd name="T83" fmla="*/ 1284 h 2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22" h="2296">
                      <a:moveTo>
                        <a:pt x="652" y="1284"/>
                      </a:moveTo>
                      <a:lnTo>
                        <a:pt x="652" y="1284"/>
                      </a:lnTo>
                      <a:lnTo>
                        <a:pt x="666" y="1224"/>
                      </a:lnTo>
                      <a:lnTo>
                        <a:pt x="678" y="1164"/>
                      </a:lnTo>
                      <a:lnTo>
                        <a:pt x="688" y="1104"/>
                      </a:lnTo>
                      <a:lnTo>
                        <a:pt x="698" y="1044"/>
                      </a:lnTo>
                      <a:lnTo>
                        <a:pt x="704" y="986"/>
                      </a:lnTo>
                      <a:lnTo>
                        <a:pt x="710" y="926"/>
                      </a:lnTo>
                      <a:lnTo>
                        <a:pt x="718" y="812"/>
                      </a:lnTo>
                      <a:lnTo>
                        <a:pt x="722" y="702"/>
                      </a:lnTo>
                      <a:lnTo>
                        <a:pt x="722" y="596"/>
                      </a:lnTo>
                      <a:lnTo>
                        <a:pt x="718" y="494"/>
                      </a:lnTo>
                      <a:lnTo>
                        <a:pt x="712" y="400"/>
                      </a:lnTo>
                      <a:lnTo>
                        <a:pt x="704" y="314"/>
                      </a:lnTo>
                      <a:lnTo>
                        <a:pt x="694" y="236"/>
                      </a:lnTo>
                      <a:lnTo>
                        <a:pt x="684" y="168"/>
                      </a:lnTo>
                      <a:lnTo>
                        <a:pt x="674" y="110"/>
                      </a:lnTo>
                      <a:lnTo>
                        <a:pt x="660" y="28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24" y="32"/>
                      </a:lnTo>
                      <a:lnTo>
                        <a:pt x="552" y="126"/>
                      </a:lnTo>
                      <a:lnTo>
                        <a:pt x="502" y="192"/>
                      </a:lnTo>
                      <a:lnTo>
                        <a:pt x="446" y="270"/>
                      </a:lnTo>
                      <a:lnTo>
                        <a:pt x="388" y="356"/>
                      </a:lnTo>
                      <a:lnTo>
                        <a:pt x="326" y="450"/>
                      </a:lnTo>
                      <a:lnTo>
                        <a:pt x="266" y="552"/>
                      </a:lnTo>
                      <a:lnTo>
                        <a:pt x="236" y="604"/>
                      </a:lnTo>
                      <a:lnTo>
                        <a:pt x="208" y="658"/>
                      </a:lnTo>
                      <a:lnTo>
                        <a:pt x="180" y="714"/>
                      </a:lnTo>
                      <a:lnTo>
                        <a:pt x="152" y="770"/>
                      </a:lnTo>
                      <a:lnTo>
                        <a:pt x="126" y="826"/>
                      </a:lnTo>
                      <a:lnTo>
                        <a:pt x="102" y="884"/>
                      </a:lnTo>
                      <a:lnTo>
                        <a:pt x="80" y="942"/>
                      </a:lnTo>
                      <a:lnTo>
                        <a:pt x="62" y="1000"/>
                      </a:lnTo>
                      <a:lnTo>
                        <a:pt x="44" y="1056"/>
                      </a:lnTo>
                      <a:lnTo>
                        <a:pt x="28" y="1114"/>
                      </a:lnTo>
                      <a:lnTo>
                        <a:pt x="18" y="1172"/>
                      </a:lnTo>
                      <a:lnTo>
                        <a:pt x="8" y="1228"/>
                      </a:lnTo>
                      <a:lnTo>
                        <a:pt x="2" y="1284"/>
                      </a:lnTo>
                      <a:lnTo>
                        <a:pt x="0" y="1340"/>
                      </a:lnTo>
                      <a:lnTo>
                        <a:pt x="0" y="1340"/>
                      </a:lnTo>
                      <a:lnTo>
                        <a:pt x="2" y="1394"/>
                      </a:lnTo>
                      <a:lnTo>
                        <a:pt x="8" y="1448"/>
                      </a:lnTo>
                      <a:lnTo>
                        <a:pt x="18" y="1500"/>
                      </a:lnTo>
                      <a:lnTo>
                        <a:pt x="28" y="1550"/>
                      </a:lnTo>
                      <a:lnTo>
                        <a:pt x="44" y="1598"/>
                      </a:lnTo>
                      <a:lnTo>
                        <a:pt x="62" y="1646"/>
                      </a:lnTo>
                      <a:lnTo>
                        <a:pt x="80" y="1692"/>
                      </a:lnTo>
                      <a:lnTo>
                        <a:pt x="102" y="1736"/>
                      </a:lnTo>
                      <a:lnTo>
                        <a:pt x="126" y="1780"/>
                      </a:lnTo>
                      <a:lnTo>
                        <a:pt x="152" y="1822"/>
                      </a:lnTo>
                      <a:lnTo>
                        <a:pt x="180" y="1862"/>
                      </a:lnTo>
                      <a:lnTo>
                        <a:pt x="208" y="1900"/>
                      </a:lnTo>
                      <a:lnTo>
                        <a:pt x="236" y="1938"/>
                      </a:lnTo>
                      <a:lnTo>
                        <a:pt x="266" y="1972"/>
                      </a:lnTo>
                      <a:lnTo>
                        <a:pt x="296" y="2006"/>
                      </a:lnTo>
                      <a:lnTo>
                        <a:pt x="326" y="2038"/>
                      </a:lnTo>
                      <a:lnTo>
                        <a:pt x="388" y="2096"/>
                      </a:lnTo>
                      <a:lnTo>
                        <a:pt x="446" y="2148"/>
                      </a:lnTo>
                      <a:lnTo>
                        <a:pt x="502" y="2192"/>
                      </a:lnTo>
                      <a:lnTo>
                        <a:pt x="552" y="2228"/>
                      </a:lnTo>
                      <a:lnTo>
                        <a:pt x="592" y="2258"/>
                      </a:lnTo>
                      <a:lnTo>
                        <a:pt x="624" y="2278"/>
                      </a:lnTo>
                      <a:lnTo>
                        <a:pt x="652" y="2296"/>
                      </a:lnTo>
                      <a:lnTo>
                        <a:pt x="652" y="2296"/>
                      </a:lnTo>
                      <a:lnTo>
                        <a:pt x="646" y="2278"/>
                      </a:lnTo>
                      <a:lnTo>
                        <a:pt x="632" y="2228"/>
                      </a:lnTo>
                      <a:lnTo>
                        <a:pt x="622" y="2190"/>
                      </a:lnTo>
                      <a:lnTo>
                        <a:pt x="612" y="2144"/>
                      </a:lnTo>
                      <a:lnTo>
                        <a:pt x="602" y="2092"/>
                      </a:lnTo>
                      <a:lnTo>
                        <a:pt x="594" y="2030"/>
                      </a:lnTo>
                      <a:lnTo>
                        <a:pt x="588" y="1962"/>
                      </a:lnTo>
                      <a:lnTo>
                        <a:pt x="584" y="1886"/>
                      </a:lnTo>
                      <a:lnTo>
                        <a:pt x="584" y="1804"/>
                      </a:lnTo>
                      <a:lnTo>
                        <a:pt x="588" y="1712"/>
                      </a:lnTo>
                      <a:lnTo>
                        <a:pt x="596" y="1616"/>
                      </a:lnTo>
                      <a:lnTo>
                        <a:pt x="602" y="1564"/>
                      </a:lnTo>
                      <a:lnTo>
                        <a:pt x="608" y="1512"/>
                      </a:lnTo>
                      <a:lnTo>
                        <a:pt x="618" y="1458"/>
                      </a:lnTo>
                      <a:lnTo>
                        <a:pt x="628" y="1402"/>
                      </a:lnTo>
                      <a:lnTo>
                        <a:pt x="640" y="1344"/>
                      </a:lnTo>
                      <a:lnTo>
                        <a:pt x="652" y="1284"/>
                      </a:lnTo>
                      <a:lnTo>
                        <a:pt x="652" y="128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17500" h="190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117776" y="4277638"/>
              <a:ext cx="1505930" cy="360049"/>
            </a:xfrm>
            <a:custGeom>
              <a:avLst/>
              <a:gdLst>
                <a:gd name="T0" fmla="*/ 2872 w 2872"/>
                <a:gd name="T1" fmla="*/ 500 h 500"/>
                <a:gd name="T2" fmla="*/ 2872 w 2872"/>
                <a:gd name="T3" fmla="*/ 500 h 500"/>
                <a:gd name="T4" fmla="*/ 2844 w 2872"/>
                <a:gd name="T5" fmla="*/ 478 h 500"/>
                <a:gd name="T6" fmla="*/ 2808 w 2872"/>
                <a:gd name="T7" fmla="*/ 454 h 500"/>
                <a:gd name="T8" fmla="*/ 2760 w 2872"/>
                <a:gd name="T9" fmla="*/ 422 h 500"/>
                <a:gd name="T10" fmla="*/ 2698 w 2872"/>
                <a:gd name="T11" fmla="*/ 384 h 500"/>
                <a:gd name="T12" fmla="*/ 2626 w 2872"/>
                <a:gd name="T13" fmla="*/ 342 h 500"/>
                <a:gd name="T14" fmla="*/ 2544 w 2872"/>
                <a:gd name="T15" fmla="*/ 296 h 500"/>
                <a:gd name="T16" fmla="*/ 2452 w 2872"/>
                <a:gd name="T17" fmla="*/ 250 h 500"/>
                <a:gd name="T18" fmla="*/ 2350 w 2872"/>
                <a:gd name="T19" fmla="*/ 204 h 500"/>
                <a:gd name="T20" fmla="*/ 2296 w 2872"/>
                <a:gd name="T21" fmla="*/ 180 h 500"/>
                <a:gd name="T22" fmla="*/ 2238 w 2872"/>
                <a:gd name="T23" fmla="*/ 158 h 500"/>
                <a:gd name="T24" fmla="*/ 2180 w 2872"/>
                <a:gd name="T25" fmla="*/ 136 h 500"/>
                <a:gd name="T26" fmla="*/ 2120 w 2872"/>
                <a:gd name="T27" fmla="*/ 116 h 500"/>
                <a:gd name="T28" fmla="*/ 2058 w 2872"/>
                <a:gd name="T29" fmla="*/ 96 h 500"/>
                <a:gd name="T30" fmla="*/ 1994 w 2872"/>
                <a:gd name="T31" fmla="*/ 78 h 500"/>
                <a:gd name="T32" fmla="*/ 1930 w 2872"/>
                <a:gd name="T33" fmla="*/ 62 h 500"/>
                <a:gd name="T34" fmla="*/ 1862 w 2872"/>
                <a:gd name="T35" fmla="*/ 46 h 500"/>
                <a:gd name="T36" fmla="*/ 1794 w 2872"/>
                <a:gd name="T37" fmla="*/ 32 h 500"/>
                <a:gd name="T38" fmla="*/ 1726 w 2872"/>
                <a:gd name="T39" fmla="*/ 22 h 500"/>
                <a:gd name="T40" fmla="*/ 1654 w 2872"/>
                <a:gd name="T41" fmla="*/ 12 h 500"/>
                <a:gd name="T42" fmla="*/ 1582 w 2872"/>
                <a:gd name="T43" fmla="*/ 6 h 500"/>
                <a:gd name="T44" fmla="*/ 1510 w 2872"/>
                <a:gd name="T45" fmla="*/ 2 h 500"/>
                <a:gd name="T46" fmla="*/ 1436 w 2872"/>
                <a:gd name="T47" fmla="*/ 0 h 500"/>
                <a:gd name="T48" fmla="*/ 1436 w 2872"/>
                <a:gd name="T49" fmla="*/ 0 h 500"/>
                <a:gd name="T50" fmla="*/ 1362 w 2872"/>
                <a:gd name="T51" fmla="*/ 2 h 500"/>
                <a:gd name="T52" fmla="*/ 1288 w 2872"/>
                <a:gd name="T53" fmla="*/ 6 h 500"/>
                <a:gd name="T54" fmla="*/ 1216 w 2872"/>
                <a:gd name="T55" fmla="*/ 12 h 500"/>
                <a:gd name="T56" fmla="*/ 1146 w 2872"/>
                <a:gd name="T57" fmla="*/ 22 h 500"/>
                <a:gd name="T58" fmla="*/ 1076 w 2872"/>
                <a:gd name="T59" fmla="*/ 32 h 500"/>
                <a:gd name="T60" fmla="*/ 1008 w 2872"/>
                <a:gd name="T61" fmla="*/ 46 h 500"/>
                <a:gd name="T62" fmla="*/ 942 w 2872"/>
                <a:gd name="T63" fmla="*/ 62 h 500"/>
                <a:gd name="T64" fmla="*/ 876 w 2872"/>
                <a:gd name="T65" fmla="*/ 78 h 500"/>
                <a:gd name="T66" fmla="*/ 812 w 2872"/>
                <a:gd name="T67" fmla="*/ 96 h 500"/>
                <a:gd name="T68" fmla="*/ 750 w 2872"/>
                <a:gd name="T69" fmla="*/ 116 h 500"/>
                <a:gd name="T70" fmla="*/ 690 w 2872"/>
                <a:gd name="T71" fmla="*/ 136 h 500"/>
                <a:gd name="T72" fmla="*/ 632 w 2872"/>
                <a:gd name="T73" fmla="*/ 158 h 500"/>
                <a:gd name="T74" fmla="*/ 576 w 2872"/>
                <a:gd name="T75" fmla="*/ 180 h 500"/>
                <a:gd name="T76" fmla="*/ 522 w 2872"/>
                <a:gd name="T77" fmla="*/ 204 h 500"/>
                <a:gd name="T78" fmla="*/ 420 w 2872"/>
                <a:gd name="T79" fmla="*/ 250 h 500"/>
                <a:gd name="T80" fmla="*/ 328 w 2872"/>
                <a:gd name="T81" fmla="*/ 296 h 500"/>
                <a:gd name="T82" fmla="*/ 244 w 2872"/>
                <a:gd name="T83" fmla="*/ 342 h 500"/>
                <a:gd name="T84" fmla="*/ 172 w 2872"/>
                <a:gd name="T85" fmla="*/ 384 h 500"/>
                <a:gd name="T86" fmla="*/ 112 w 2872"/>
                <a:gd name="T87" fmla="*/ 422 h 500"/>
                <a:gd name="T88" fmla="*/ 64 w 2872"/>
                <a:gd name="T89" fmla="*/ 454 h 500"/>
                <a:gd name="T90" fmla="*/ 28 w 2872"/>
                <a:gd name="T91" fmla="*/ 478 h 500"/>
                <a:gd name="T92" fmla="*/ 0 w 2872"/>
                <a:gd name="T93" fmla="*/ 500 h 500"/>
                <a:gd name="T94" fmla="*/ 2872 w 2872"/>
                <a:gd name="T95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72" h="500">
                  <a:moveTo>
                    <a:pt x="2872" y="500"/>
                  </a:moveTo>
                  <a:lnTo>
                    <a:pt x="2872" y="500"/>
                  </a:lnTo>
                  <a:lnTo>
                    <a:pt x="2844" y="478"/>
                  </a:lnTo>
                  <a:lnTo>
                    <a:pt x="2808" y="454"/>
                  </a:lnTo>
                  <a:lnTo>
                    <a:pt x="2760" y="422"/>
                  </a:lnTo>
                  <a:lnTo>
                    <a:pt x="2698" y="384"/>
                  </a:lnTo>
                  <a:lnTo>
                    <a:pt x="2626" y="342"/>
                  </a:lnTo>
                  <a:lnTo>
                    <a:pt x="2544" y="296"/>
                  </a:lnTo>
                  <a:lnTo>
                    <a:pt x="2452" y="250"/>
                  </a:lnTo>
                  <a:lnTo>
                    <a:pt x="2350" y="204"/>
                  </a:lnTo>
                  <a:lnTo>
                    <a:pt x="2296" y="180"/>
                  </a:lnTo>
                  <a:lnTo>
                    <a:pt x="2238" y="158"/>
                  </a:lnTo>
                  <a:lnTo>
                    <a:pt x="2180" y="136"/>
                  </a:lnTo>
                  <a:lnTo>
                    <a:pt x="2120" y="116"/>
                  </a:lnTo>
                  <a:lnTo>
                    <a:pt x="2058" y="96"/>
                  </a:lnTo>
                  <a:lnTo>
                    <a:pt x="1994" y="78"/>
                  </a:lnTo>
                  <a:lnTo>
                    <a:pt x="1930" y="62"/>
                  </a:lnTo>
                  <a:lnTo>
                    <a:pt x="1862" y="46"/>
                  </a:lnTo>
                  <a:lnTo>
                    <a:pt x="1794" y="32"/>
                  </a:lnTo>
                  <a:lnTo>
                    <a:pt x="1726" y="22"/>
                  </a:lnTo>
                  <a:lnTo>
                    <a:pt x="1654" y="12"/>
                  </a:lnTo>
                  <a:lnTo>
                    <a:pt x="1582" y="6"/>
                  </a:lnTo>
                  <a:lnTo>
                    <a:pt x="1510" y="2"/>
                  </a:lnTo>
                  <a:lnTo>
                    <a:pt x="1436" y="0"/>
                  </a:lnTo>
                  <a:lnTo>
                    <a:pt x="1436" y="0"/>
                  </a:lnTo>
                  <a:lnTo>
                    <a:pt x="1362" y="2"/>
                  </a:lnTo>
                  <a:lnTo>
                    <a:pt x="1288" y="6"/>
                  </a:lnTo>
                  <a:lnTo>
                    <a:pt x="1216" y="12"/>
                  </a:lnTo>
                  <a:lnTo>
                    <a:pt x="1146" y="22"/>
                  </a:lnTo>
                  <a:lnTo>
                    <a:pt x="1076" y="32"/>
                  </a:lnTo>
                  <a:lnTo>
                    <a:pt x="1008" y="46"/>
                  </a:lnTo>
                  <a:lnTo>
                    <a:pt x="942" y="62"/>
                  </a:lnTo>
                  <a:lnTo>
                    <a:pt x="876" y="78"/>
                  </a:lnTo>
                  <a:lnTo>
                    <a:pt x="812" y="96"/>
                  </a:lnTo>
                  <a:lnTo>
                    <a:pt x="750" y="116"/>
                  </a:lnTo>
                  <a:lnTo>
                    <a:pt x="690" y="136"/>
                  </a:lnTo>
                  <a:lnTo>
                    <a:pt x="632" y="158"/>
                  </a:lnTo>
                  <a:lnTo>
                    <a:pt x="576" y="180"/>
                  </a:lnTo>
                  <a:lnTo>
                    <a:pt x="522" y="204"/>
                  </a:lnTo>
                  <a:lnTo>
                    <a:pt x="420" y="250"/>
                  </a:lnTo>
                  <a:lnTo>
                    <a:pt x="328" y="296"/>
                  </a:lnTo>
                  <a:lnTo>
                    <a:pt x="244" y="342"/>
                  </a:lnTo>
                  <a:lnTo>
                    <a:pt x="172" y="384"/>
                  </a:lnTo>
                  <a:lnTo>
                    <a:pt x="112" y="422"/>
                  </a:lnTo>
                  <a:lnTo>
                    <a:pt x="64" y="454"/>
                  </a:lnTo>
                  <a:lnTo>
                    <a:pt x="28" y="478"/>
                  </a:lnTo>
                  <a:lnTo>
                    <a:pt x="0" y="500"/>
                  </a:lnTo>
                  <a:lnTo>
                    <a:pt x="2872" y="500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ffectLst>
              <a:outerShdw blurRad="1651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92100" h="571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203848" y="3006724"/>
            <a:ext cx="1731962" cy="2451099"/>
            <a:chOff x="5230748" y="2186414"/>
            <a:chExt cx="1732639" cy="2451273"/>
          </a:xfrm>
        </p:grpSpPr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5230748" y="2186414"/>
              <a:ext cx="1732639" cy="2019194"/>
              <a:chOff x="4062663" y="1118194"/>
              <a:chExt cx="4085465" cy="4261185"/>
            </a:xfrm>
          </p:grpSpPr>
          <p:grpSp>
            <p:nvGrpSpPr>
              <p:cNvPr id="84" name="Group 83"/>
              <p:cNvGrpSpPr>
                <a:grpSpLocks/>
              </p:cNvGrpSpPr>
              <p:nvPr/>
            </p:nvGrpSpPr>
            <p:grpSpPr bwMode="auto">
              <a:xfrm>
                <a:off x="6657816" y="2629775"/>
                <a:ext cx="1490312" cy="1685763"/>
                <a:chOff x="4119153" y="2544382"/>
                <a:chExt cx="1490312" cy="1685763"/>
              </a:xfrm>
            </p:grpSpPr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4119153" y="2544382"/>
                  <a:ext cx="1490312" cy="1685763"/>
                </a:xfrm>
                <a:custGeom>
                  <a:avLst/>
                  <a:gdLst>
                    <a:gd name="T0" fmla="*/ 142 w 1098"/>
                    <a:gd name="T1" fmla="*/ 422 h 1242"/>
                    <a:gd name="T2" fmla="*/ 198 w 1098"/>
                    <a:gd name="T3" fmla="*/ 366 h 1242"/>
                    <a:gd name="T4" fmla="*/ 260 w 1098"/>
                    <a:gd name="T5" fmla="*/ 314 h 1242"/>
                    <a:gd name="T6" fmla="*/ 330 w 1098"/>
                    <a:gd name="T7" fmla="*/ 266 h 1242"/>
                    <a:gd name="T8" fmla="*/ 404 w 1098"/>
                    <a:gd name="T9" fmla="*/ 224 h 1242"/>
                    <a:gd name="T10" fmla="*/ 482 w 1098"/>
                    <a:gd name="T11" fmla="*/ 186 h 1242"/>
                    <a:gd name="T12" fmla="*/ 640 w 1098"/>
                    <a:gd name="T13" fmla="*/ 120 h 1242"/>
                    <a:gd name="T14" fmla="*/ 794 w 1098"/>
                    <a:gd name="T15" fmla="*/ 70 h 1242"/>
                    <a:gd name="T16" fmla="*/ 930 w 1098"/>
                    <a:gd name="T17" fmla="*/ 34 h 1242"/>
                    <a:gd name="T18" fmla="*/ 1068 w 1098"/>
                    <a:gd name="T19" fmla="*/ 4 h 1242"/>
                    <a:gd name="T20" fmla="*/ 1098 w 1098"/>
                    <a:gd name="T21" fmla="*/ 0 h 1242"/>
                    <a:gd name="T22" fmla="*/ 1094 w 1098"/>
                    <a:gd name="T23" fmla="*/ 114 h 1242"/>
                    <a:gd name="T24" fmla="*/ 1086 w 1098"/>
                    <a:gd name="T25" fmla="*/ 236 h 1242"/>
                    <a:gd name="T26" fmla="*/ 1068 w 1098"/>
                    <a:gd name="T27" fmla="*/ 388 h 1242"/>
                    <a:gd name="T28" fmla="*/ 1038 w 1098"/>
                    <a:gd name="T29" fmla="*/ 554 h 1242"/>
                    <a:gd name="T30" fmla="*/ 1006 w 1098"/>
                    <a:gd name="T31" fmla="*/ 680 h 1242"/>
                    <a:gd name="T32" fmla="*/ 978 w 1098"/>
                    <a:gd name="T33" fmla="*/ 762 h 1242"/>
                    <a:gd name="T34" fmla="*/ 946 w 1098"/>
                    <a:gd name="T35" fmla="*/ 840 h 1242"/>
                    <a:gd name="T36" fmla="*/ 908 w 1098"/>
                    <a:gd name="T37" fmla="*/ 914 h 1242"/>
                    <a:gd name="T38" fmla="*/ 864 w 1098"/>
                    <a:gd name="T39" fmla="*/ 980 h 1242"/>
                    <a:gd name="T40" fmla="*/ 840 w 1098"/>
                    <a:gd name="T41" fmla="*/ 1010 h 1242"/>
                    <a:gd name="T42" fmla="*/ 788 w 1098"/>
                    <a:gd name="T43" fmla="*/ 1066 h 1242"/>
                    <a:gd name="T44" fmla="*/ 730 w 1098"/>
                    <a:gd name="T45" fmla="*/ 1110 h 1242"/>
                    <a:gd name="T46" fmla="*/ 670 w 1098"/>
                    <a:gd name="T47" fmla="*/ 1148 h 1242"/>
                    <a:gd name="T48" fmla="*/ 606 w 1098"/>
                    <a:gd name="T49" fmla="*/ 1176 h 1242"/>
                    <a:gd name="T50" fmla="*/ 542 w 1098"/>
                    <a:gd name="T51" fmla="*/ 1200 h 1242"/>
                    <a:gd name="T52" fmla="*/ 478 w 1098"/>
                    <a:gd name="T53" fmla="*/ 1218 h 1242"/>
                    <a:gd name="T54" fmla="*/ 352 w 1098"/>
                    <a:gd name="T55" fmla="*/ 1236 h 1242"/>
                    <a:gd name="T56" fmla="*/ 238 w 1098"/>
                    <a:gd name="T57" fmla="*/ 1242 h 1242"/>
                    <a:gd name="T58" fmla="*/ 144 w 1098"/>
                    <a:gd name="T59" fmla="*/ 1238 h 1242"/>
                    <a:gd name="T60" fmla="*/ 60 w 1098"/>
                    <a:gd name="T61" fmla="*/ 1228 h 1242"/>
                    <a:gd name="T62" fmla="*/ 52 w 1098"/>
                    <a:gd name="T63" fmla="*/ 1206 h 1242"/>
                    <a:gd name="T64" fmla="*/ 26 w 1098"/>
                    <a:gd name="T65" fmla="*/ 1104 h 1242"/>
                    <a:gd name="T66" fmla="*/ 8 w 1098"/>
                    <a:gd name="T67" fmla="*/ 1002 h 1242"/>
                    <a:gd name="T68" fmla="*/ 0 w 1098"/>
                    <a:gd name="T69" fmla="*/ 880 h 1242"/>
                    <a:gd name="T70" fmla="*/ 2 w 1098"/>
                    <a:gd name="T71" fmla="*/ 782 h 1242"/>
                    <a:gd name="T72" fmla="*/ 12 w 1098"/>
                    <a:gd name="T73" fmla="*/ 714 h 1242"/>
                    <a:gd name="T74" fmla="*/ 26 w 1098"/>
                    <a:gd name="T75" fmla="*/ 646 h 1242"/>
                    <a:gd name="T76" fmla="*/ 50 w 1098"/>
                    <a:gd name="T77" fmla="*/ 580 h 1242"/>
                    <a:gd name="T78" fmla="*/ 80 w 1098"/>
                    <a:gd name="T79" fmla="*/ 514 h 1242"/>
                    <a:gd name="T80" fmla="*/ 120 w 1098"/>
                    <a:gd name="T81" fmla="*/ 452 h 1242"/>
                    <a:gd name="T82" fmla="*/ 142 w 1098"/>
                    <a:gd name="T83" fmla="*/ 422 h 1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098" h="1242">
                      <a:moveTo>
                        <a:pt x="142" y="422"/>
                      </a:moveTo>
                      <a:lnTo>
                        <a:pt x="142" y="422"/>
                      </a:lnTo>
                      <a:lnTo>
                        <a:pt x="168" y="394"/>
                      </a:lnTo>
                      <a:lnTo>
                        <a:pt x="198" y="366"/>
                      </a:lnTo>
                      <a:lnTo>
                        <a:pt x="228" y="340"/>
                      </a:lnTo>
                      <a:lnTo>
                        <a:pt x="260" y="314"/>
                      </a:lnTo>
                      <a:lnTo>
                        <a:pt x="294" y="290"/>
                      </a:lnTo>
                      <a:lnTo>
                        <a:pt x="330" y="266"/>
                      </a:lnTo>
                      <a:lnTo>
                        <a:pt x="366" y="244"/>
                      </a:lnTo>
                      <a:lnTo>
                        <a:pt x="404" y="224"/>
                      </a:lnTo>
                      <a:lnTo>
                        <a:pt x="442" y="204"/>
                      </a:lnTo>
                      <a:lnTo>
                        <a:pt x="482" y="186"/>
                      </a:lnTo>
                      <a:lnTo>
                        <a:pt x="562" y="150"/>
                      </a:lnTo>
                      <a:lnTo>
                        <a:pt x="640" y="120"/>
                      </a:lnTo>
                      <a:lnTo>
                        <a:pt x="720" y="94"/>
                      </a:lnTo>
                      <a:lnTo>
                        <a:pt x="794" y="70"/>
                      </a:lnTo>
                      <a:lnTo>
                        <a:pt x="866" y="50"/>
                      </a:lnTo>
                      <a:lnTo>
                        <a:pt x="930" y="34"/>
                      </a:lnTo>
                      <a:lnTo>
                        <a:pt x="986" y="22"/>
                      </a:lnTo>
                      <a:lnTo>
                        <a:pt x="1068" y="4"/>
                      </a:lnTo>
                      <a:lnTo>
                        <a:pt x="1098" y="0"/>
                      </a:lnTo>
                      <a:lnTo>
                        <a:pt x="1098" y="0"/>
                      </a:lnTo>
                      <a:lnTo>
                        <a:pt x="1098" y="30"/>
                      </a:lnTo>
                      <a:lnTo>
                        <a:pt x="1094" y="114"/>
                      </a:lnTo>
                      <a:lnTo>
                        <a:pt x="1090" y="170"/>
                      </a:lnTo>
                      <a:lnTo>
                        <a:pt x="1086" y="236"/>
                      </a:lnTo>
                      <a:lnTo>
                        <a:pt x="1078" y="310"/>
                      </a:lnTo>
                      <a:lnTo>
                        <a:pt x="1068" y="388"/>
                      </a:lnTo>
                      <a:lnTo>
                        <a:pt x="1054" y="470"/>
                      </a:lnTo>
                      <a:lnTo>
                        <a:pt x="1038" y="554"/>
                      </a:lnTo>
                      <a:lnTo>
                        <a:pt x="1018" y="638"/>
                      </a:lnTo>
                      <a:lnTo>
                        <a:pt x="1006" y="680"/>
                      </a:lnTo>
                      <a:lnTo>
                        <a:pt x="992" y="720"/>
                      </a:lnTo>
                      <a:lnTo>
                        <a:pt x="978" y="762"/>
                      </a:lnTo>
                      <a:lnTo>
                        <a:pt x="962" y="802"/>
                      </a:lnTo>
                      <a:lnTo>
                        <a:pt x="946" y="840"/>
                      </a:lnTo>
                      <a:lnTo>
                        <a:pt x="928" y="878"/>
                      </a:lnTo>
                      <a:lnTo>
                        <a:pt x="908" y="914"/>
                      </a:lnTo>
                      <a:lnTo>
                        <a:pt x="886" y="948"/>
                      </a:lnTo>
                      <a:lnTo>
                        <a:pt x="864" y="980"/>
                      </a:lnTo>
                      <a:lnTo>
                        <a:pt x="840" y="1010"/>
                      </a:lnTo>
                      <a:lnTo>
                        <a:pt x="840" y="1010"/>
                      </a:lnTo>
                      <a:lnTo>
                        <a:pt x="814" y="1040"/>
                      </a:lnTo>
                      <a:lnTo>
                        <a:pt x="788" y="1066"/>
                      </a:lnTo>
                      <a:lnTo>
                        <a:pt x="760" y="1088"/>
                      </a:lnTo>
                      <a:lnTo>
                        <a:pt x="730" y="1110"/>
                      </a:lnTo>
                      <a:lnTo>
                        <a:pt x="700" y="1130"/>
                      </a:lnTo>
                      <a:lnTo>
                        <a:pt x="670" y="1148"/>
                      </a:lnTo>
                      <a:lnTo>
                        <a:pt x="638" y="1162"/>
                      </a:lnTo>
                      <a:lnTo>
                        <a:pt x="606" y="1176"/>
                      </a:lnTo>
                      <a:lnTo>
                        <a:pt x="574" y="1190"/>
                      </a:lnTo>
                      <a:lnTo>
                        <a:pt x="542" y="1200"/>
                      </a:lnTo>
                      <a:lnTo>
                        <a:pt x="510" y="1210"/>
                      </a:lnTo>
                      <a:lnTo>
                        <a:pt x="478" y="1218"/>
                      </a:lnTo>
                      <a:lnTo>
                        <a:pt x="414" y="1230"/>
                      </a:lnTo>
                      <a:lnTo>
                        <a:pt x="352" y="1236"/>
                      </a:lnTo>
                      <a:lnTo>
                        <a:pt x="292" y="1240"/>
                      </a:lnTo>
                      <a:lnTo>
                        <a:pt x="238" y="1242"/>
                      </a:lnTo>
                      <a:lnTo>
                        <a:pt x="188" y="1240"/>
                      </a:lnTo>
                      <a:lnTo>
                        <a:pt x="144" y="1238"/>
                      </a:lnTo>
                      <a:lnTo>
                        <a:pt x="82" y="1232"/>
                      </a:lnTo>
                      <a:lnTo>
                        <a:pt x="60" y="1228"/>
                      </a:lnTo>
                      <a:lnTo>
                        <a:pt x="60" y="1228"/>
                      </a:lnTo>
                      <a:lnTo>
                        <a:pt x="52" y="1206"/>
                      </a:lnTo>
                      <a:lnTo>
                        <a:pt x="36" y="1146"/>
                      </a:lnTo>
                      <a:lnTo>
                        <a:pt x="26" y="1104"/>
                      </a:lnTo>
                      <a:lnTo>
                        <a:pt x="16" y="1056"/>
                      </a:lnTo>
                      <a:lnTo>
                        <a:pt x="8" y="1002"/>
                      </a:lnTo>
                      <a:lnTo>
                        <a:pt x="2" y="942"/>
                      </a:lnTo>
                      <a:lnTo>
                        <a:pt x="0" y="880"/>
                      </a:lnTo>
                      <a:lnTo>
                        <a:pt x="0" y="814"/>
                      </a:lnTo>
                      <a:lnTo>
                        <a:pt x="2" y="782"/>
                      </a:lnTo>
                      <a:lnTo>
                        <a:pt x="6" y="748"/>
                      </a:lnTo>
                      <a:lnTo>
                        <a:pt x="12" y="714"/>
                      </a:lnTo>
                      <a:lnTo>
                        <a:pt x="18" y="680"/>
                      </a:lnTo>
                      <a:lnTo>
                        <a:pt x="26" y="646"/>
                      </a:lnTo>
                      <a:lnTo>
                        <a:pt x="38" y="612"/>
                      </a:lnTo>
                      <a:lnTo>
                        <a:pt x="50" y="580"/>
                      </a:lnTo>
                      <a:lnTo>
                        <a:pt x="64" y="546"/>
                      </a:lnTo>
                      <a:lnTo>
                        <a:pt x="80" y="514"/>
                      </a:lnTo>
                      <a:lnTo>
                        <a:pt x="98" y="482"/>
                      </a:lnTo>
                      <a:lnTo>
                        <a:pt x="120" y="452"/>
                      </a:lnTo>
                      <a:lnTo>
                        <a:pt x="142" y="422"/>
                      </a:lnTo>
                      <a:lnTo>
                        <a:pt x="142" y="422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17500" h="2540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4200590" y="2544382"/>
                  <a:ext cx="1408875" cy="1685763"/>
                </a:xfrm>
                <a:custGeom>
                  <a:avLst/>
                  <a:gdLst>
                    <a:gd name="T0" fmla="*/ 458 w 1038"/>
                    <a:gd name="T1" fmla="*/ 686 h 1242"/>
                    <a:gd name="T2" fmla="*/ 542 w 1038"/>
                    <a:gd name="T3" fmla="*/ 538 h 1242"/>
                    <a:gd name="T4" fmla="*/ 636 w 1038"/>
                    <a:gd name="T5" fmla="*/ 404 h 1242"/>
                    <a:gd name="T6" fmla="*/ 732 w 1038"/>
                    <a:gd name="T7" fmla="*/ 288 h 1242"/>
                    <a:gd name="T8" fmla="*/ 824 w 1038"/>
                    <a:gd name="T9" fmla="*/ 188 h 1242"/>
                    <a:gd name="T10" fmla="*/ 908 w 1038"/>
                    <a:gd name="T11" fmla="*/ 108 h 1242"/>
                    <a:gd name="T12" fmla="*/ 1020 w 1038"/>
                    <a:gd name="T13" fmla="*/ 12 h 1242"/>
                    <a:gd name="T14" fmla="*/ 1038 w 1038"/>
                    <a:gd name="T15" fmla="*/ 0 h 1242"/>
                    <a:gd name="T16" fmla="*/ 1034 w 1038"/>
                    <a:gd name="T17" fmla="*/ 114 h 1242"/>
                    <a:gd name="T18" fmla="*/ 1026 w 1038"/>
                    <a:gd name="T19" fmla="*/ 236 h 1242"/>
                    <a:gd name="T20" fmla="*/ 1008 w 1038"/>
                    <a:gd name="T21" fmla="*/ 388 h 1242"/>
                    <a:gd name="T22" fmla="*/ 978 w 1038"/>
                    <a:gd name="T23" fmla="*/ 554 h 1242"/>
                    <a:gd name="T24" fmla="*/ 946 w 1038"/>
                    <a:gd name="T25" fmla="*/ 680 h 1242"/>
                    <a:gd name="T26" fmla="*/ 918 w 1038"/>
                    <a:gd name="T27" fmla="*/ 762 h 1242"/>
                    <a:gd name="T28" fmla="*/ 886 w 1038"/>
                    <a:gd name="T29" fmla="*/ 840 h 1242"/>
                    <a:gd name="T30" fmla="*/ 848 w 1038"/>
                    <a:gd name="T31" fmla="*/ 914 h 1242"/>
                    <a:gd name="T32" fmla="*/ 804 w 1038"/>
                    <a:gd name="T33" fmla="*/ 980 h 1242"/>
                    <a:gd name="T34" fmla="*/ 780 w 1038"/>
                    <a:gd name="T35" fmla="*/ 1010 h 1242"/>
                    <a:gd name="T36" fmla="*/ 728 w 1038"/>
                    <a:gd name="T37" fmla="*/ 1066 h 1242"/>
                    <a:gd name="T38" fmla="*/ 670 w 1038"/>
                    <a:gd name="T39" fmla="*/ 1110 h 1242"/>
                    <a:gd name="T40" fmla="*/ 610 w 1038"/>
                    <a:gd name="T41" fmla="*/ 1148 h 1242"/>
                    <a:gd name="T42" fmla="*/ 546 w 1038"/>
                    <a:gd name="T43" fmla="*/ 1176 h 1242"/>
                    <a:gd name="T44" fmla="*/ 482 w 1038"/>
                    <a:gd name="T45" fmla="*/ 1200 h 1242"/>
                    <a:gd name="T46" fmla="*/ 418 w 1038"/>
                    <a:gd name="T47" fmla="*/ 1218 h 1242"/>
                    <a:gd name="T48" fmla="*/ 292 w 1038"/>
                    <a:gd name="T49" fmla="*/ 1236 h 1242"/>
                    <a:gd name="T50" fmla="*/ 178 w 1038"/>
                    <a:gd name="T51" fmla="*/ 1242 h 1242"/>
                    <a:gd name="T52" fmla="*/ 84 w 1038"/>
                    <a:gd name="T53" fmla="*/ 1238 h 1242"/>
                    <a:gd name="T54" fmla="*/ 0 w 1038"/>
                    <a:gd name="T55" fmla="*/ 1228 h 1242"/>
                    <a:gd name="T56" fmla="*/ 12 w 1038"/>
                    <a:gd name="T57" fmla="*/ 1222 h 1242"/>
                    <a:gd name="T58" fmla="*/ 64 w 1038"/>
                    <a:gd name="T59" fmla="*/ 1186 h 1242"/>
                    <a:gd name="T60" fmla="*/ 120 w 1038"/>
                    <a:gd name="T61" fmla="*/ 1142 h 1242"/>
                    <a:gd name="T62" fmla="*/ 186 w 1038"/>
                    <a:gd name="T63" fmla="*/ 1078 h 1242"/>
                    <a:gd name="T64" fmla="*/ 260 w 1038"/>
                    <a:gd name="T65" fmla="*/ 996 h 1242"/>
                    <a:gd name="T66" fmla="*/ 338 w 1038"/>
                    <a:gd name="T67" fmla="*/ 890 h 1242"/>
                    <a:gd name="T68" fmla="*/ 418 w 1038"/>
                    <a:gd name="T69" fmla="*/ 760 h 1242"/>
                    <a:gd name="T70" fmla="*/ 458 w 1038"/>
                    <a:gd name="T71" fmla="*/ 686 h 1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38" h="1242">
                      <a:moveTo>
                        <a:pt x="458" y="686"/>
                      </a:moveTo>
                      <a:lnTo>
                        <a:pt x="458" y="686"/>
                      </a:lnTo>
                      <a:lnTo>
                        <a:pt x="498" y="610"/>
                      </a:lnTo>
                      <a:lnTo>
                        <a:pt x="542" y="538"/>
                      </a:lnTo>
                      <a:lnTo>
                        <a:pt x="588" y="470"/>
                      </a:lnTo>
                      <a:lnTo>
                        <a:pt x="636" y="404"/>
                      </a:lnTo>
                      <a:lnTo>
                        <a:pt x="684" y="344"/>
                      </a:lnTo>
                      <a:lnTo>
                        <a:pt x="732" y="288"/>
                      </a:lnTo>
                      <a:lnTo>
                        <a:pt x="778" y="234"/>
                      </a:lnTo>
                      <a:lnTo>
                        <a:pt x="824" y="188"/>
                      </a:lnTo>
                      <a:lnTo>
                        <a:pt x="868" y="146"/>
                      </a:lnTo>
                      <a:lnTo>
                        <a:pt x="908" y="108"/>
                      </a:lnTo>
                      <a:lnTo>
                        <a:pt x="976" y="48"/>
                      </a:lnTo>
                      <a:lnTo>
                        <a:pt x="1020" y="12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38" y="30"/>
                      </a:lnTo>
                      <a:lnTo>
                        <a:pt x="1034" y="114"/>
                      </a:lnTo>
                      <a:lnTo>
                        <a:pt x="1030" y="170"/>
                      </a:lnTo>
                      <a:lnTo>
                        <a:pt x="1026" y="236"/>
                      </a:lnTo>
                      <a:lnTo>
                        <a:pt x="1018" y="310"/>
                      </a:lnTo>
                      <a:lnTo>
                        <a:pt x="1008" y="388"/>
                      </a:lnTo>
                      <a:lnTo>
                        <a:pt x="994" y="470"/>
                      </a:lnTo>
                      <a:lnTo>
                        <a:pt x="978" y="554"/>
                      </a:lnTo>
                      <a:lnTo>
                        <a:pt x="958" y="638"/>
                      </a:lnTo>
                      <a:lnTo>
                        <a:pt x="946" y="680"/>
                      </a:lnTo>
                      <a:lnTo>
                        <a:pt x="932" y="720"/>
                      </a:lnTo>
                      <a:lnTo>
                        <a:pt x="918" y="762"/>
                      </a:lnTo>
                      <a:lnTo>
                        <a:pt x="902" y="802"/>
                      </a:lnTo>
                      <a:lnTo>
                        <a:pt x="886" y="840"/>
                      </a:lnTo>
                      <a:lnTo>
                        <a:pt x="868" y="878"/>
                      </a:lnTo>
                      <a:lnTo>
                        <a:pt x="848" y="914"/>
                      </a:lnTo>
                      <a:lnTo>
                        <a:pt x="826" y="948"/>
                      </a:lnTo>
                      <a:lnTo>
                        <a:pt x="804" y="980"/>
                      </a:lnTo>
                      <a:lnTo>
                        <a:pt x="780" y="1010"/>
                      </a:lnTo>
                      <a:lnTo>
                        <a:pt x="780" y="1010"/>
                      </a:lnTo>
                      <a:lnTo>
                        <a:pt x="754" y="1040"/>
                      </a:lnTo>
                      <a:lnTo>
                        <a:pt x="728" y="1066"/>
                      </a:lnTo>
                      <a:lnTo>
                        <a:pt x="700" y="1088"/>
                      </a:lnTo>
                      <a:lnTo>
                        <a:pt x="670" y="1110"/>
                      </a:lnTo>
                      <a:lnTo>
                        <a:pt x="640" y="1130"/>
                      </a:lnTo>
                      <a:lnTo>
                        <a:pt x="610" y="1148"/>
                      </a:lnTo>
                      <a:lnTo>
                        <a:pt x="578" y="1162"/>
                      </a:lnTo>
                      <a:lnTo>
                        <a:pt x="546" y="1176"/>
                      </a:lnTo>
                      <a:lnTo>
                        <a:pt x="514" y="1190"/>
                      </a:lnTo>
                      <a:lnTo>
                        <a:pt x="482" y="1200"/>
                      </a:lnTo>
                      <a:lnTo>
                        <a:pt x="450" y="1210"/>
                      </a:lnTo>
                      <a:lnTo>
                        <a:pt x="418" y="1218"/>
                      </a:lnTo>
                      <a:lnTo>
                        <a:pt x="354" y="1230"/>
                      </a:lnTo>
                      <a:lnTo>
                        <a:pt x="292" y="1236"/>
                      </a:lnTo>
                      <a:lnTo>
                        <a:pt x="232" y="1240"/>
                      </a:lnTo>
                      <a:lnTo>
                        <a:pt x="178" y="1242"/>
                      </a:lnTo>
                      <a:lnTo>
                        <a:pt x="128" y="1240"/>
                      </a:lnTo>
                      <a:lnTo>
                        <a:pt x="84" y="1238"/>
                      </a:lnTo>
                      <a:lnTo>
                        <a:pt x="22" y="1232"/>
                      </a:lnTo>
                      <a:lnTo>
                        <a:pt x="0" y="1228"/>
                      </a:lnTo>
                      <a:lnTo>
                        <a:pt x="0" y="1228"/>
                      </a:lnTo>
                      <a:lnTo>
                        <a:pt x="12" y="1222"/>
                      </a:lnTo>
                      <a:lnTo>
                        <a:pt x="42" y="1202"/>
                      </a:lnTo>
                      <a:lnTo>
                        <a:pt x="64" y="1186"/>
                      </a:lnTo>
                      <a:lnTo>
                        <a:pt x="90" y="1166"/>
                      </a:lnTo>
                      <a:lnTo>
                        <a:pt x="120" y="1142"/>
                      </a:lnTo>
                      <a:lnTo>
                        <a:pt x="152" y="1112"/>
                      </a:lnTo>
                      <a:lnTo>
                        <a:pt x="186" y="1078"/>
                      </a:lnTo>
                      <a:lnTo>
                        <a:pt x="222" y="1040"/>
                      </a:lnTo>
                      <a:lnTo>
                        <a:pt x="260" y="996"/>
                      </a:lnTo>
                      <a:lnTo>
                        <a:pt x="298" y="946"/>
                      </a:lnTo>
                      <a:lnTo>
                        <a:pt x="338" y="890"/>
                      </a:lnTo>
                      <a:lnTo>
                        <a:pt x="378" y="828"/>
                      </a:lnTo>
                      <a:lnTo>
                        <a:pt x="418" y="760"/>
                      </a:lnTo>
                      <a:lnTo>
                        <a:pt x="458" y="686"/>
                      </a:lnTo>
                      <a:lnTo>
                        <a:pt x="458" y="6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17500" h="2540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85" name="Group 84"/>
              <p:cNvGrpSpPr>
                <a:grpSpLocks/>
              </p:cNvGrpSpPr>
              <p:nvPr/>
            </p:nvGrpSpPr>
            <p:grpSpPr bwMode="auto">
              <a:xfrm>
                <a:off x="5421016" y="1118194"/>
                <a:ext cx="1368758" cy="2406334"/>
                <a:chOff x="2882353" y="1032801"/>
                <a:chExt cx="1368758" cy="2406334"/>
              </a:xfrm>
            </p:grpSpPr>
            <p:sp>
              <p:nvSpPr>
                <p:cNvPr id="90" name="Freeform 89"/>
                <p:cNvSpPr>
                  <a:spLocks/>
                </p:cNvSpPr>
                <p:nvPr/>
              </p:nvSpPr>
              <p:spPr bwMode="auto">
                <a:xfrm>
                  <a:off x="2882353" y="1032804"/>
                  <a:ext cx="1368758" cy="2406331"/>
                </a:xfrm>
                <a:custGeom>
                  <a:avLst/>
                  <a:gdLst>
                    <a:gd name="T0" fmla="*/ 1306 w 1306"/>
                    <a:gd name="T1" fmla="*/ 1340 h 2296"/>
                    <a:gd name="T2" fmla="*/ 1298 w 1306"/>
                    <a:gd name="T3" fmla="*/ 1228 h 2296"/>
                    <a:gd name="T4" fmla="*/ 1276 w 1306"/>
                    <a:gd name="T5" fmla="*/ 1114 h 2296"/>
                    <a:gd name="T6" fmla="*/ 1244 w 1306"/>
                    <a:gd name="T7" fmla="*/ 1000 h 2296"/>
                    <a:gd name="T8" fmla="*/ 1204 w 1306"/>
                    <a:gd name="T9" fmla="*/ 884 h 2296"/>
                    <a:gd name="T10" fmla="*/ 1154 w 1306"/>
                    <a:gd name="T11" fmla="*/ 770 h 2296"/>
                    <a:gd name="T12" fmla="*/ 1098 w 1306"/>
                    <a:gd name="T13" fmla="*/ 658 h 2296"/>
                    <a:gd name="T14" fmla="*/ 1040 w 1306"/>
                    <a:gd name="T15" fmla="*/ 552 h 2296"/>
                    <a:gd name="T16" fmla="*/ 918 w 1306"/>
                    <a:gd name="T17" fmla="*/ 356 h 2296"/>
                    <a:gd name="T18" fmla="*/ 804 w 1306"/>
                    <a:gd name="T19" fmla="*/ 192 h 2296"/>
                    <a:gd name="T20" fmla="*/ 680 w 1306"/>
                    <a:gd name="T21" fmla="*/ 32 h 2296"/>
                    <a:gd name="T22" fmla="*/ 652 w 1306"/>
                    <a:gd name="T23" fmla="*/ 0 h 2296"/>
                    <a:gd name="T24" fmla="*/ 552 w 1306"/>
                    <a:gd name="T25" fmla="*/ 126 h 2296"/>
                    <a:gd name="T26" fmla="*/ 446 w 1306"/>
                    <a:gd name="T27" fmla="*/ 270 h 2296"/>
                    <a:gd name="T28" fmla="*/ 326 w 1306"/>
                    <a:gd name="T29" fmla="*/ 450 h 2296"/>
                    <a:gd name="T30" fmla="*/ 236 w 1306"/>
                    <a:gd name="T31" fmla="*/ 604 h 2296"/>
                    <a:gd name="T32" fmla="*/ 180 w 1306"/>
                    <a:gd name="T33" fmla="*/ 714 h 2296"/>
                    <a:gd name="T34" fmla="*/ 126 w 1306"/>
                    <a:gd name="T35" fmla="*/ 826 h 2296"/>
                    <a:gd name="T36" fmla="*/ 80 w 1306"/>
                    <a:gd name="T37" fmla="*/ 942 h 2296"/>
                    <a:gd name="T38" fmla="*/ 44 w 1306"/>
                    <a:gd name="T39" fmla="*/ 1056 h 2296"/>
                    <a:gd name="T40" fmla="*/ 18 w 1306"/>
                    <a:gd name="T41" fmla="*/ 1172 h 2296"/>
                    <a:gd name="T42" fmla="*/ 2 w 1306"/>
                    <a:gd name="T43" fmla="*/ 1284 h 2296"/>
                    <a:gd name="T44" fmla="*/ 0 w 1306"/>
                    <a:gd name="T45" fmla="*/ 1340 h 2296"/>
                    <a:gd name="T46" fmla="*/ 8 w 1306"/>
                    <a:gd name="T47" fmla="*/ 1448 h 2296"/>
                    <a:gd name="T48" fmla="*/ 28 w 1306"/>
                    <a:gd name="T49" fmla="*/ 1550 h 2296"/>
                    <a:gd name="T50" fmla="*/ 62 w 1306"/>
                    <a:gd name="T51" fmla="*/ 1646 h 2296"/>
                    <a:gd name="T52" fmla="*/ 102 w 1306"/>
                    <a:gd name="T53" fmla="*/ 1736 h 2296"/>
                    <a:gd name="T54" fmla="*/ 152 w 1306"/>
                    <a:gd name="T55" fmla="*/ 1822 h 2296"/>
                    <a:gd name="T56" fmla="*/ 208 w 1306"/>
                    <a:gd name="T57" fmla="*/ 1900 h 2296"/>
                    <a:gd name="T58" fmla="*/ 266 w 1306"/>
                    <a:gd name="T59" fmla="*/ 1972 h 2296"/>
                    <a:gd name="T60" fmla="*/ 326 w 1306"/>
                    <a:gd name="T61" fmla="*/ 2038 h 2296"/>
                    <a:gd name="T62" fmla="*/ 446 w 1306"/>
                    <a:gd name="T63" fmla="*/ 2148 h 2296"/>
                    <a:gd name="T64" fmla="*/ 552 w 1306"/>
                    <a:gd name="T65" fmla="*/ 2228 h 2296"/>
                    <a:gd name="T66" fmla="*/ 624 w 1306"/>
                    <a:gd name="T67" fmla="*/ 2278 h 2296"/>
                    <a:gd name="T68" fmla="*/ 652 w 1306"/>
                    <a:gd name="T69" fmla="*/ 2296 h 2296"/>
                    <a:gd name="T70" fmla="*/ 714 w 1306"/>
                    <a:gd name="T71" fmla="*/ 2258 h 2296"/>
                    <a:gd name="T72" fmla="*/ 804 w 1306"/>
                    <a:gd name="T73" fmla="*/ 2192 h 2296"/>
                    <a:gd name="T74" fmla="*/ 918 w 1306"/>
                    <a:gd name="T75" fmla="*/ 2096 h 2296"/>
                    <a:gd name="T76" fmla="*/ 1010 w 1306"/>
                    <a:gd name="T77" fmla="*/ 2006 h 2296"/>
                    <a:gd name="T78" fmla="*/ 1070 w 1306"/>
                    <a:gd name="T79" fmla="*/ 1938 h 2296"/>
                    <a:gd name="T80" fmla="*/ 1126 w 1306"/>
                    <a:gd name="T81" fmla="*/ 1862 h 2296"/>
                    <a:gd name="T82" fmla="*/ 1180 w 1306"/>
                    <a:gd name="T83" fmla="*/ 1780 h 2296"/>
                    <a:gd name="T84" fmla="*/ 1226 w 1306"/>
                    <a:gd name="T85" fmla="*/ 1692 h 2296"/>
                    <a:gd name="T86" fmla="*/ 1262 w 1306"/>
                    <a:gd name="T87" fmla="*/ 1598 h 2296"/>
                    <a:gd name="T88" fmla="*/ 1288 w 1306"/>
                    <a:gd name="T89" fmla="*/ 1500 h 2296"/>
                    <a:gd name="T90" fmla="*/ 1304 w 1306"/>
                    <a:gd name="T91" fmla="*/ 1394 h 2296"/>
                    <a:gd name="T92" fmla="*/ 1306 w 1306"/>
                    <a:gd name="T93" fmla="*/ 1340 h 2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06" h="2296">
                      <a:moveTo>
                        <a:pt x="1306" y="1340"/>
                      </a:moveTo>
                      <a:lnTo>
                        <a:pt x="1306" y="1340"/>
                      </a:lnTo>
                      <a:lnTo>
                        <a:pt x="1304" y="1284"/>
                      </a:lnTo>
                      <a:lnTo>
                        <a:pt x="1298" y="1228"/>
                      </a:lnTo>
                      <a:lnTo>
                        <a:pt x="1288" y="1172"/>
                      </a:lnTo>
                      <a:lnTo>
                        <a:pt x="1276" y="1114"/>
                      </a:lnTo>
                      <a:lnTo>
                        <a:pt x="1262" y="1056"/>
                      </a:lnTo>
                      <a:lnTo>
                        <a:pt x="1244" y="1000"/>
                      </a:lnTo>
                      <a:lnTo>
                        <a:pt x="1226" y="942"/>
                      </a:lnTo>
                      <a:lnTo>
                        <a:pt x="1204" y="884"/>
                      </a:lnTo>
                      <a:lnTo>
                        <a:pt x="1180" y="826"/>
                      </a:lnTo>
                      <a:lnTo>
                        <a:pt x="1154" y="770"/>
                      </a:lnTo>
                      <a:lnTo>
                        <a:pt x="1126" y="714"/>
                      </a:lnTo>
                      <a:lnTo>
                        <a:pt x="1098" y="658"/>
                      </a:lnTo>
                      <a:lnTo>
                        <a:pt x="1070" y="604"/>
                      </a:lnTo>
                      <a:lnTo>
                        <a:pt x="1040" y="552"/>
                      </a:lnTo>
                      <a:lnTo>
                        <a:pt x="978" y="450"/>
                      </a:lnTo>
                      <a:lnTo>
                        <a:pt x="918" y="356"/>
                      </a:lnTo>
                      <a:lnTo>
                        <a:pt x="860" y="270"/>
                      </a:lnTo>
                      <a:lnTo>
                        <a:pt x="804" y="192"/>
                      </a:lnTo>
                      <a:lnTo>
                        <a:pt x="754" y="126"/>
                      </a:lnTo>
                      <a:lnTo>
                        <a:pt x="680" y="32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24" y="32"/>
                      </a:lnTo>
                      <a:lnTo>
                        <a:pt x="552" y="126"/>
                      </a:lnTo>
                      <a:lnTo>
                        <a:pt x="502" y="192"/>
                      </a:lnTo>
                      <a:lnTo>
                        <a:pt x="446" y="270"/>
                      </a:lnTo>
                      <a:lnTo>
                        <a:pt x="388" y="356"/>
                      </a:lnTo>
                      <a:lnTo>
                        <a:pt x="326" y="450"/>
                      </a:lnTo>
                      <a:lnTo>
                        <a:pt x="266" y="552"/>
                      </a:lnTo>
                      <a:lnTo>
                        <a:pt x="236" y="604"/>
                      </a:lnTo>
                      <a:lnTo>
                        <a:pt x="208" y="658"/>
                      </a:lnTo>
                      <a:lnTo>
                        <a:pt x="180" y="714"/>
                      </a:lnTo>
                      <a:lnTo>
                        <a:pt x="152" y="770"/>
                      </a:lnTo>
                      <a:lnTo>
                        <a:pt x="126" y="826"/>
                      </a:lnTo>
                      <a:lnTo>
                        <a:pt x="102" y="884"/>
                      </a:lnTo>
                      <a:lnTo>
                        <a:pt x="80" y="942"/>
                      </a:lnTo>
                      <a:lnTo>
                        <a:pt x="62" y="1000"/>
                      </a:lnTo>
                      <a:lnTo>
                        <a:pt x="44" y="1056"/>
                      </a:lnTo>
                      <a:lnTo>
                        <a:pt x="28" y="1114"/>
                      </a:lnTo>
                      <a:lnTo>
                        <a:pt x="18" y="1172"/>
                      </a:lnTo>
                      <a:lnTo>
                        <a:pt x="8" y="1228"/>
                      </a:lnTo>
                      <a:lnTo>
                        <a:pt x="2" y="1284"/>
                      </a:lnTo>
                      <a:lnTo>
                        <a:pt x="0" y="1340"/>
                      </a:lnTo>
                      <a:lnTo>
                        <a:pt x="0" y="1340"/>
                      </a:lnTo>
                      <a:lnTo>
                        <a:pt x="2" y="1394"/>
                      </a:lnTo>
                      <a:lnTo>
                        <a:pt x="8" y="1448"/>
                      </a:lnTo>
                      <a:lnTo>
                        <a:pt x="18" y="1500"/>
                      </a:lnTo>
                      <a:lnTo>
                        <a:pt x="28" y="1550"/>
                      </a:lnTo>
                      <a:lnTo>
                        <a:pt x="44" y="1598"/>
                      </a:lnTo>
                      <a:lnTo>
                        <a:pt x="62" y="1646"/>
                      </a:lnTo>
                      <a:lnTo>
                        <a:pt x="80" y="1692"/>
                      </a:lnTo>
                      <a:lnTo>
                        <a:pt x="102" y="1736"/>
                      </a:lnTo>
                      <a:lnTo>
                        <a:pt x="126" y="1780"/>
                      </a:lnTo>
                      <a:lnTo>
                        <a:pt x="152" y="1822"/>
                      </a:lnTo>
                      <a:lnTo>
                        <a:pt x="180" y="1862"/>
                      </a:lnTo>
                      <a:lnTo>
                        <a:pt x="208" y="1900"/>
                      </a:lnTo>
                      <a:lnTo>
                        <a:pt x="236" y="1938"/>
                      </a:lnTo>
                      <a:lnTo>
                        <a:pt x="266" y="1972"/>
                      </a:lnTo>
                      <a:lnTo>
                        <a:pt x="296" y="2006"/>
                      </a:lnTo>
                      <a:lnTo>
                        <a:pt x="326" y="2038"/>
                      </a:lnTo>
                      <a:lnTo>
                        <a:pt x="388" y="2096"/>
                      </a:lnTo>
                      <a:lnTo>
                        <a:pt x="446" y="2148"/>
                      </a:lnTo>
                      <a:lnTo>
                        <a:pt x="502" y="2192"/>
                      </a:lnTo>
                      <a:lnTo>
                        <a:pt x="552" y="2228"/>
                      </a:lnTo>
                      <a:lnTo>
                        <a:pt x="592" y="2258"/>
                      </a:lnTo>
                      <a:lnTo>
                        <a:pt x="624" y="2278"/>
                      </a:lnTo>
                      <a:lnTo>
                        <a:pt x="652" y="2296"/>
                      </a:lnTo>
                      <a:lnTo>
                        <a:pt x="652" y="2296"/>
                      </a:lnTo>
                      <a:lnTo>
                        <a:pt x="680" y="2278"/>
                      </a:lnTo>
                      <a:lnTo>
                        <a:pt x="714" y="2258"/>
                      </a:lnTo>
                      <a:lnTo>
                        <a:pt x="754" y="2228"/>
                      </a:lnTo>
                      <a:lnTo>
                        <a:pt x="804" y="2192"/>
                      </a:lnTo>
                      <a:lnTo>
                        <a:pt x="860" y="2148"/>
                      </a:lnTo>
                      <a:lnTo>
                        <a:pt x="918" y="2096"/>
                      </a:lnTo>
                      <a:lnTo>
                        <a:pt x="978" y="2038"/>
                      </a:lnTo>
                      <a:lnTo>
                        <a:pt x="1010" y="2006"/>
                      </a:lnTo>
                      <a:lnTo>
                        <a:pt x="1040" y="1972"/>
                      </a:lnTo>
                      <a:lnTo>
                        <a:pt x="1070" y="1938"/>
                      </a:lnTo>
                      <a:lnTo>
                        <a:pt x="1098" y="1900"/>
                      </a:lnTo>
                      <a:lnTo>
                        <a:pt x="1126" y="1862"/>
                      </a:lnTo>
                      <a:lnTo>
                        <a:pt x="1154" y="1822"/>
                      </a:lnTo>
                      <a:lnTo>
                        <a:pt x="1180" y="1780"/>
                      </a:lnTo>
                      <a:lnTo>
                        <a:pt x="1204" y="1736"/>
                      </a:lnTo>
                      <a:lnTo>
                        <a:pt x="1226" y="1692"/>
                      </a:lnTo>
                      <a:lnTo>
                        <a:pt x="1244" y="1646"/>
                      </a:lnTo>
                      <a:lnTo>
                        <a:pt x="1262" y="1598"/>
                      </a:lnTo>
                      <a:lnTo>
                        <a:pt x="1276" y="1550"/>
                      </a:lnTo>
                      <a:lnTo>
                        <a:pt x="1288" y="1500"/>
                      </a:lnTo>
                      <a:lnTo>
                        <a:pt x="1298" y="1448"/>
                      </a:lnTo>
                      <a:lnTo>
                        <a:pt x="1304" y="1394"/>
                      </a:lnTo>
                      <a:lnTo>
                        <a:pt x="1306" y="1340"/>
                      </a:lnTo>
                      <a:lnTo>
                        <a:pt x="1306" y="134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17500" h="190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2882353" y="1032801"/>
                  <a:ext cx="756696" cy="2406334"/>
                </a:xfrm>
                <a:custGeom>
                  <a:avLst/>
                  <a:gdLst>
                    <a:gd name="T0" fmla="*/ 652 w 722"/>
                    <a:gd name="T1" fmla="*/ 1284 h 2296"/>
                    <a:gd name="T2" fmla="*/ 678 w 722"/>
                    <a:gd name="T3" fmla="*/ 1164 h 2296"/>
                    <a:gd name="T4" fmla="*/ 698 w 722"/>
                    <a:gd name="T5" fmla="*/ 1044 h 2296"/>
                    <a:gd name="T6" fmla="*/ 710 w 722"/>
                    <a:gd name="T7" fmla="*/ 926 h 2296"/>
                    <a:gd name="T8" fmla="*/ 722 w 722"/>
                    <a:gd name="T9" fmla="*/ 702 h 2296"/>
                    <a:gd name="T10" fmla="*/ 718 w 722"/>
                    <a:gd name="T11" fmla="*/ 494 h 2296"/>
                    <a:gd name="T12" fmla="*/ 704 w 722"/>
                    <a:gd name="T13" fmla="*/ 314 h 2296"/>
                    <a:gd name="T14" fmla="*/ 684 w 722"/>
                    <a:gd name="T15" fmla="*/ 168 h 2296"/>
                    <a:gd name="T16" fmla="*/ 660 w 722"/>
                    <a:gd name="T17" fmla="*/ 28 h 2296"/>
                    <a:gd name="T18" fmla="*/ 652 w 722"/>
                    <a:gd name="T19" fmla="*/ 0 h 2296"/>
                    <a:gd name="T20" fmla="*/ 552 w 722"/>
                    <a:gd name="T21" fmla="*/ 126 h 2296"/>
                    <a:gd name="T22" fmla="*/ 446 w 722"/>
                    <a:gd name="T23" fmla="*/ 270 h 2296"/>
                    <a:gd name="T24" fmla="*/ 326 w 722"/>
                    <a:gd name="T25" fmla="*/ 450 h 2296"/>
                    <a:gd name="T26" fmla="*/ 236 w 722"/>
                    <a:gd name="T27" fmla="*/ 604 h 2296"/>
                    <a:gd name="T28" fmla="*/ 180 w 722"/>
                    <a:gd name="T29" fmla="*/ 714 h 2296"/>
                    <a:gd name="T30" fmla="*/ 126 w 722"/>
                    <a:gd name="T31" fmla="*/ 826 h 2296"/>
                    <a:gd name="T32" fmla="*/ 80 w 722"/>
                    <a:gd name="T33" fmla="*/ 942 h 2296"/>
                    <a:gd name="T34" fmla="*/ 44 w 722"/>
                    <a:gd name="T35" fmla="*/ 1056 h 2296"/>
                    <a:gd name="T36" fmla="*/ 18 w 722"/>
                    <a:gd name="T37" fmla="*/ 1172 h 2296"/>
                    <a:gd name="T38" fmla="*/ 2 w 722"/>
                    <a:gd name="T39" fmla="*/ 1284 h 2296"/>
                    <a:gd name="T40" fmla="*/ 0 w 722"/>
                    <a:gd name="T41" fmla="*/ 1340 h 2296"/>
                    <a:gd name="T42" fmla="*/ 8 w 722"/>
                    <a:gd name="T43" fmla="*/ 1448 h 2296"/>
                    <a:gd name="T44" fmla="*/ 28 w 722"/>
                    <a:gd name="T45" fmla="*/ 1550 h 2296"/>
                    <a:gd name="T46" fmla="*/ 62 w 722"/>
                    <a:gd name="T47" fmla="*/ 1646 h 2296"/>
                    <a:gd name="T48" fmla="*/ 102 w 722"/>
                    <a:gd name="T49" fmla="*/ 1736 h 2296"/>
                    <a:gd name="T50" fmla="*/ 152 w 722"/>
                    <a:gd name="T51" fmla="*/ 1822 h 2296"/>
                    <a:gd name="T52" fmla="*/ 208 w 722"/>
                    <a:gd name="T53" fmla="*/ 1900 h 2296"/>
                    <a:gd name="T54" fmla="*/ 266 w 722"/>
                    <a:gd name="T55" fmla="*/ 1972 h 2296"/>
                    <a:gd name="T56" fmla="*/ 326 w 722"/>
                    <a:gd name="T57" fmla="*/ 2038 h 2296"/>
                    <a:gd name="T58" fmla="*/ 446 w 722"/>
                    <a:gd name="T59" fmla="*/ 2148 h 2296"/>
                    <a:gd name="T60" fmla="*/ 552 w 722"/>
                    <a:gd name="T61" fmla="*/ 2228 h 2296"/>
                    <a:gd name="T62" fmla="*/ 624 w 722"/>
                    <a:gd name="T63" fmla="*/ 2278 h 2296"/>
                    <a:gd name="T64" fmla="*/ 652 w 722"/>
                    <a:gd name="T65" fmla="*/ 2296 h 2296"/>
                    <a:gd name="T66" fmla="*/ 632 w 722"/>
                    <a:gd name="T67" fmla="*/ 2228 h 2296"/>
                    <a:gd name="T68" fmla="*/ 612 w 722"/>
                    <a:gd name="T69" fmla="*/ 2144 h 2296"/>
                    <a:gd name="T70" fmla="*/ 594 w 722"/>
                    <a:gd name="T71" fmla="*/ 2030 h 2296"/>
                    <a:gd name="T72" fmla="*/ 584 w 722"/>
                    <a:gd name="T73" fmla="*/ 1886 h 2296"/>
                    <a:gd name="T74" fmla="*/ 588 w 722"/>
                    <a:gd name="T75" fmla="*/ 1712 h 2296"/>
                    <a:gd name="T76" fmla="*/ 602 w 722"/>
                    <a:gd name="T77" fmla="*/ 1564 h 2296"/>
                    <a:gd name="T78" fmla="*/ 618 w 722"/>
                    <a:gd name="T79" fmla="*/ 1458 h 2296"/>
                    <a:gd name="T80" fmla="*/ 640 w 722"/>
                    <a:gd name="T81" fmla="*/ 1344 h 2296"/>
                    <a:gd name="T82" fmla="*/ 652 w 722"/>
                    <a:gd name="T83" fmla="*/ 1284 h 2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22" h="2296">
                      <a:moveTo>
                        <a:pt x="652" y="1284"/>
                      </a:moveTo>
                      <a:lnTo>
                        <a:pt x="652" y="1284"/>
                      </a:lnTo>
                      <a:lnTo>
                        <a:pt x="666" y="1224"/>
                      </a:lnTo>
                      <a:lnTo>
                        <a:pt x="678" y="1164"/>
                      </a:lnTo>
                      <a:lnTo>
                        <a:pt x="688" y="1104"/>
                      </a:lnTo>
                      <a:lnTo>
                        <a:pt x="698" y="1044"/>
                      </a:lnTo>
                      <a:lnTo>
                        <a:pt x="704" y="986"/>
                      </a:lnTo>
                      <a:lnTo>
                        <a:pt x="710" y="926"/>
                      </a:lnTo>
                      <a:lnTo>
                        <a:pt x="718" y="812"/>
                      </a:lnTo>
                      <a:lnTo>
                        <a:pt x="722" y="702"/>
                      </a:lnTo>
                      <a:lnTo>
                        <a:pt x="722" y="596"/>
                      </a:lnTo>
                      <a:lnTo>
                        <a:pt x="718" y="494"/>
                      </a:lnTo>
                      <a:lnTo>
                        <a:pt x="712" y="400"/>
                      </a:lnTo>
                      <a:lnTo>
                        <a:pt x="704" y="314"/>
                      </a:lnTo>
                      <a:lnTo>
                        <a:pt x="694" y="236"/>
                      </a:lnTo>
                      <a:lnTo>
                        <a:pt x="684" y="168"/>
                      </a:lnTo>
                      <a:lnTo>
                        <a:pt x="674" y="110"/>
                      </a:lnTo>
                      <a:lnTo>
                        <a:pt x="660" y="28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24" y="32"/>
                      </a:lnTo>
                      <a:lnTo>
                        <a:pt x="552" y="126"/>
                      </a:lnTo>
                      <a:lnTo>
                        <a:pt x="502" y="192"/>
                      </a:lnTo>
                      <a:lnTo>
                        <a:pt x="446" y="270"/>
                      </a:lnTo>
                      <a:lnTo>
                        <a:pt x="388" y="356"/>
                      </a:lnTo>
                      <a:lnTo>
                        <a:pt x="326" y="450"/>
                      </a:lnTo>
                      <a:lnTo>
                        <a:pt x="266" y="552"/>
                      </a:lnTo>
                      <a:lnTo>
                        <a:pt x="236" y="604"/>
                      </a:lnTo>
                      <a:lnTo>
                        <a:pt x="208" y="658"/>
                      </a:lnTo>
                      <a:lnTo>
                        <a:pt x="180" y="714"/>
                      </a:lnTo>
                      <a:lnTo>
                        <a:pt x="152" y="770"/>
                      </a:lnTo>
                      <a:lnTo>
                        <a:pt x="126" y="826"/>
                      </a:lnTo>
                      <a:lnTo>
                        <a:pt x="102" y="884"/>
                      </a:lnTo>
                      <a:lnTo>
                        <a:pt x="80" y="942"/>
                      </a:lnTo>
                      <a:lnTo>
                        <a:pt x="62" y="1000"/>
                      </a:lnTo>
                      <a:lnTo>
                        <a:pt x="44" y="1056"/>
                      </a:lnTo>
                      <a:lnTo>
                        <a:pt x="28" y="1114"/>
                      </a:lnTo>
                      <a:lnTo>
                        <a:pt x="18" y="1172"/>
                      </a:lnTo>
                      <a:lnTo>
                        <a:pt x="8" y="1228"/>
                      </a:lnTo>
                      <a:lnTo>
                        <a:pt x="2" y="1284"/>
                      </a:lnTo>
                      <a:lnTo>
                        <a:pt x="0" y="1340"/>
                      </a:lnTo>
                      <a:lnTo>
                        <a:pt x="0" y="1340"/>
                      </a:lnTo>
                      <a:lnTo>
                        <a:pt x="2" y="1394"/>
                      </a:lnTo>
                      <a:lnTo>
                        <a:pt x="8" y="1448"/>
                      </a:lnTo>
                      <a:lnTo>
                        <a:pt x="18" y="1500"/>
                      </a:lnTo>
                      <a:lnTo>
                        <a:pt x="28" y="1550"/>
                      </a:lnTo>
                      <a:lnTo>
                        <a:pt x="44" y="1598"/>
                      </a:lnTo>
                      <a:lnTo>
                        <a:pt x="62" y="1646"/>
                      </a:lnTo>
                      <a:lnTo>
                        <a:pt x="80" y="1692"/>
                      </a:lnTo>
                      <a:lnTo>
                        <a:pt x="102" y="1736"/>
                      </a:lnTo>
                      <a:lnTo>
                        <a:pt x="126" y="1780"/>
                      </a:lnTo>
                      <a:lnTo>
                        <a:pt x="152" y="1822"/>
                      </a:lnTo>
                      <a:lnTo>
                        <a:pt x="180" y="1862"/>
                      </a:lnTo>
                      <a:lnTo>
                        <a:pt x="208" y="1900"/>
                      </a:lnTo>
                      <a:lnTo>
                        <a:pt x="236" y="1938"/>
                      </a:lnTo>
                      <a:lnTo>
                        <a:pt x="266" y="1972"/>
                      </a:lnTo>
                      <a:lnTo>
                        <a:pt x="296" y="2006"/>
                      </a:lnTo>
                      <a:lnTo>
                        <a:pt x="326" y="2038"/>
                      </a:lnTo>
                      <a:lnTo>
                        <a:pt x="388" y="2096"/>
                      </a:lnTo>
                      <a:lnTo>
                        <a:pt x="446" y="2148"/>
                      </a:lnTo>
                      <a:lnTo>
                        <a:pt x="502" y="2192"/>
                      </a:lnTo>
                      <a:lnTo>
                        <a:pt x="552" y="2228"/>
                      </a:lnTo>
                      <a:lnTo>
                        <a:pt x="592" y="2258"/>
                      </a:lnTo>
                      <a:lnTo>
                        <a:pt x="624" y="2278"/>
                      </a:lnTo>
                      <a:lnTo>
                        <a:pt x="652" y="2296"/>
                      </a:lnTo>
                      <a:lnTo>
                        <a:pt x="652" y="2296"/>
                      </a:lnTo>
                      <a:lnTo>
                        <a:pt x="646" y="2278"/>
                      </a:lnTo>
                      <a:lnTo>
                        <a:pt x="632" y="2228"/>
                      </a:lnTo>
                      <a:lnTo>
                        <a:pt x="622" y="2190"/>
                      </a:lnTo>
                      <a:lnTo>
                        <a:pt x="612" y="2144"/>
                      </a:lnTo>
                      <a:lnTo>
                        <a:pt x="602" y="2092"/>
                      </a:lnTo>
                      <a:lnTo>
                        <a:pt x="594" y="2030"/>
                      </a:lnTo>
                      <a:lnTo>
                        <a:pt x="588" y="1962"/>
                      </a:lnTo>
                      <a:lnTo>
                        <a:pt x="584" y="1886"/>
                      </a:lnTo>
                      <a:lnTo>
                        <a:pt x="584" y="1804"/>
                      </a:lnTo>
                      <a:lnTo>
                        <a:pt x="588" y="1712"/>
                      </a:lnTo>
                      <a:lnTo>
                        <a:pt x="596" y="1616"/>
                      </a:lnTo>
                      <a:lnTo>
                        <a:pt x="602" y="1564"/>
                      </a:lnTo>
                      <a:lnTo>
                        <a:pt x="608" y="1512"/>
                      </a:lnTo>
                      <a:lnTo>
                        <a:pt x="618" y="1458"/>
                      </a:lnTo>
                      <a:lnTo>
                        <a:pt x="628" y="1402"/>
                      </a:lnTo>
                      <a:lnTo>
                        <a:pt x="640" y="1344"/>
                      </a:lnTo>
                      <a:lnTo>
                        <a:pt x="652" y="1284"/>
                      </a:lnTo>
                      <a:lnTo>
                        <a:pt x="652" y="128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17500" h="190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86" name="Group 85"/>
              <p:cNvGrpSpPr>
                <a:grpSpLocks/>
              </p:cNvGrpSpPr>
              <p:nvPr/>
            </p:nvGrpSpPr>
            <p:grpSpPr bwMode="auto">
              <a:xfrm>
                <a:off x="4062663" y="2629775"/>
                <a:ext cx="1490312" cy="1685763"/>
                <a:chOff x="1524000" y="2544382"/>
                <a:chExt cx="1490312" cy="1685763"/>
              </a:xfrm>
            </p:grpSpPr>
            <p:sp>
              <p:nvSpPr>
                <p:cNvPr id="88" name="Freeform 87"/>
                <p:cNvSpPr>
                  <a:spLocks/>
                </p:cNvSpPr>
                <p:nvPr/>
              </p:nvSpPr>
              <p:spPr bwMode="auto">
                <a:xfrm>
                  <a:off x="1524000" y="2544382"/>
                  <a:ext cx="1490312" cy="1685763"/>
                </a:xfrm>
                <a:custGeom>
                  <a:avLst/>
                  <a:gdLst>
                    <a:gd name="T0" fmla="*/ 956 w 1098"/>
                    <a:gd name="T1" fmla="*/ 422 h 1242"/>
                    <a:gd name="T2" fmla="*/ 900 w 1098"/>
                    <a:gd name="T3" fmla="*/ 366 h 1242"/>
                    <a:gd name="T4" fmla="*/ 838 w 1098"/>
                    <a:gd name="T5" fmla="*/ 314 h 1242"/>
                    <a:gd name="T6" fmla="*/ 768 w 1098"/>
                    <a:gd name="T7" fmla="*/ 266 h 1242"/>
                    <a:gd name="T8" fmla="*/ 694 w 1098"/>
                    <a:gd name="T9" fmla="*/ 224 h 1242"/>
                    <a:gd name="T10" fmla="*/ 616 w 1098"/>
                    <a:gd name="T11" fmla="*/ 186 h 1242"/>
                    <a:gd name="T12" fmla="*/ 456 w 1098"/>
                    <a:gd name="T13" fmla="*/ 120 h 1242"/>
                    <a:gd name="T14" fmla="*/ 304 w 1098"/>
                    <a:gd name="T15" fmla="*/ 70 h 1242"/>
                    <a:gd name="T16" fmla="*/ 168 w 1098"/>
                    <a:gd name="T17" fmla="*/ 34 h 1242"/>
                    <a:gd name="T18" fmla="*/ 30 w 1098"/>
                    <a:gd name="T19" fmla="*/ 4 h 1242"/>
                    <a:gd name="T20" fmla="*/ 0 w 1098"/>
                    <a:gd name="T21" fmla="*/ 0 h 1242"/>
                    <a:gd name="T22" fmla="*/ 4 w 1098"/>
                    <a:gd name="T23" fmla="*/ 114 h 1242"/>
                    <a:gd name="T24" fmla="*/ 12 w 1098"/>
                    <a:gd name="T25" fmla="*/ 236 h 1242"/>
                    <a:gd name="T26" fmla="*/ 30 w 1098"/>
                    <a:gd name="T27" fmla="*/ 388 h 1242"/>
                    <a:gd name="T28" fmla="*/ 60 w 1098"/>
                    <a:gd name="T29" fmla="*/ 554 h 1242"/>
                    <a:gd name="T30" fmla="*/ 92 w 1098"/>
                    <a:gd name="T31" fmla="*/ 680 h 1242"/>
                    <a:gd name="T32" fmla="*/ 120 w 1098"/>
                    <a:gd name="T33" fmla="*/ 762 h 1242"/>
                    <a:gd name="T34" fmla="*/ 152 w 1098"/>
                    <a:gd name="T35" fmla="*/ 840 h 1242"/>
                    <a:gd name="T36" fmla="*/ 190 w 1098"/>
                    <a:gd name="T37" fmla="*/ 914 h 1242"/>
                    <a:gd name="T38" fmla="*/ 234 w 1098"/>
                    <a:gd name="T39" fmla="*/ 980 h 1242"/>
                    <a:gd name="T40" fmla="*/ 258 w 1098"/>
                    <a:gd name="T41" fmla="*/ 1010 h 1242"/>
                    <a:gd name="T42" fmla="*/ 310 w 1098"/>
                    <a:gd name="T43" fmla="*/ 1066 h 1242"/>
                    <a:gd name="T44" fmla="*/ 368 w 1098"/>
                    <a:gd name="T45" fmla="*/ 1110 h 1242"/>
                    <a:gd name="T46" fmla="*/ 428 w 1098"/>
                    <a:gd name="T47" fmla="*/ 1148 h 1242"/>
                    <a:gd name="T48" fmla="*/ 492 w 1098"/>
                    <a:gd name="T49" fmla="*/ 1176 h 1242"/>
                    <a:gd name="T50" fmla="*/ 556 w 1098"/>
                    <a:gd name="T51" fmla="*/ 1200 h 1242"/>
                    <a:gd name="T52" fmla="*/ 620 w 1098"/>
                    <a:gd name="T53" fmla="*/ 1218 h 1242"/>
                    <a:gd name="T54" fmla="*/ 746 w 1098"/>
                    <a:gd name="T55" fmla="*/ 1236 h 1242"/>
                    <a:gd name="T56" fmla="*/ 860 w 1098"/>
                    <a:gd name="T57" fmla="*/ 1242 h 1242"/>
                    <a:gd name="T58" fmla="*/ 954 w 1098"/>
                    <a:gd name="T59" fmla="*/ 1238 h 1242"/>
                    <a:gd name="T60" fmla="*/ 1038 w 1098"/>
                    <a:gd name="T61" fmla="*/ 1228 h 1242"/>
                    <a:gd name="T62" fmla="*/ 1046 w 1098"/>
                    <a:gd name="T63" fmla="*/ 1206 h 1242"/>
                    <a:gd name="T64" fmla="*/ 1072 w 1098"/>
                    <a:gd name="T65" fmla="*/ 1104 h 1242"/>
                    <a:gd name="T66" fmla="*/ 1090 w 1098"/>
                    <a:gd name="T67" fmla="*/ 1002 h 1242"/>
                    <a:gd name="T68" fmla="*/ 1098 w 1098"/>
                    <a:gd name="T69" fmla="*/ 880 h 1242"/>
                    <a:gd name="T70" fmla="*/ 1096 w 1098"/>
                    <a:gd name="T71" fmla="*/ 782 h 1242"/>
                    <a:gd name="T72" fmla="*/ 1086 w 1098"/>
                    <a:gd name="T73" fmla="*/ 714 h 1242"/>
                    <a:gd name="T74" fmla="*/ 1072 w 1098"/>
                    <a:gd name="T75" fmla="*/ 646 h 1242"/>
                    <a:gd name="T76" fmla="*/ 1048 w 1098"/>
                    <a:gd name="T77" fmla="*/ 580 h 1242"/>
                    <a:gd name="T78" fmla="*/ 1018 w 1098"/>
                    <a:gd name="T79" fmla="*/ 514 h 1242"/>
                    <a:gd name="T80" fmla="*/ 978 w 1098"/>
                    <a:gd name="T81" fmla="*/ 452 h 1242"/>
                    <a:gd name="T82" fmla="*/ 956 w 1098"/>
                    <a:gd name="T83" fmla="*/ 422 h 1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098" h="1242">
                      <a:moveTo>
                        <a:pt x="956" y="422"/>
                      </a:moveTo>
                      <a:lnTo>
                        <a:pt x="956" y="422"/>
                      </a:lnTo>
                      <a:lnTo>
                        <a:pt x="930" y="394"/>
                      </a:lnTo>
                      <a:lnTo>
                        <a:pt x="900" y="366"/>
                      </a:lnTo>
                      <a:lnTo>
                        <a:pt x="870" y="340"/>
                      </a:lnTo>
                      <a:lnTo>
                        <a:pt x="838" y="314"/>
                      </a:lnTo>
                      <a:lnTo>
                        <a:pt x="804" y="290"/>
                      </a:lnTo>
                      <a:lnTo>
                        <a:pt x="768" y="266"/>
                      </a:lnTo>
                      <a:lnTo>
                        <a:pt x="732" y="244"/>
                      </a:lnTo>
                      <a:lnTo>
                        <a:pt x="694" y="224"/>
                      </a:lnTo>
                      <a:lnTo>
                        <a:pt x="656" y="204"/>
                      </a:lnTo>
                      <a:lnTo>
                        <a:pt x="616" y="186"/>
                      </a:lnTo>
                      <a:lnTo>
                        <a:pt x="536" y="150"/>
                      </a:lnTo>
                      <a:lnTo>
                        <a:pt x="456" y="120"/>
                      </a:lnTo>
                      <a:lnTo>
                        <a:pt x="378" y="94"/>
                      </a:lnTo>
                      <a:lnTo>
                        <a:pt x="304" y="70"/>
                      </a:lnTo>
                      <a:lnTo>
                        <a:pt x="232" y="50"/>
                      </a:lnTo>
                      <a:lnTo>
                        <a:pt x="168" y="34"/>
                      </a:lnTo>
                      <a:lnTo>
                        <a:pt x="112" y="22"/>
                      </a:lnTo>
                      <a:lnTo>
                        <a:pt x="3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4" y="114"/>
                      </a:lnTo>
                      <a:lnTo>
                        <a:pt x="6" y="170"/>
                      </a:lnTo>
                      <a:lnTo>
                        <a:pt x="12" y="236"/>
                      </a:lnTo>
                      <a:lnTo>
                        <a:pt x="20" y="310"/>
                      </a:lnTo>
                      <a:lnTo>
                        <a:pt x="30" y="388"/>
                      </a:lnTo>
                      <a:lnTo>
                        <a:pt x="44" y="470"/>
                      </a:lnTo>
                      <a:lnTo>
                        <a:pt x="60" y="554"/>
                      </a:lnTo>
                      <a:lnTo>
                        <a:pt x="80" y="638"/>
                      </a:lnTo>
                      <a:lnTo>
                        <a:pt x="92" y="680"/>
                      </a:lnTo>
                      <a:lnTo>
                        <a:pt x="106" y="720"/>
                      </a:lnTo>
                      <a:lnTo>
                        <a:pt x="120" y="762"/>
                      </a:lnTo>
                      <a:lnTo>
                        <a:pt x="136" y="802"/>
                      </a:lnTo>
                      <a:lnTo>
                        <a:pt x="152" y="840"/>
                      </a:lnTo>
                      <a:lnTo>
                        <a:pt x="170" y="878"/>
                      </a:lnTo>
                      <a:lnTo>
                        <a:pt x="190" y="914"/>
                      </a:lnTo>
                      <a:lnTo>
                        <a:pt x="212" y="948"/>
                      </a:lnTo>
                      <a:lnTo>
                        <a:pt x="234" y="980"/>
                      </a:lnTo>
                      <a:lnTo>
                        <a:pt x="258" y="1010"/>
                      </a:lnTo>
                      <a:lnTo>
                        <a:pt x="258" y="1010"/>
                      </a:lnTo>
                      <a:lnTo>
                        <a:pt x="284" y="1040"/>
                      </a:lnTo>
                      <a:lnTo>
                        <a:pt x="310" y="1066"/>
                      </a:lnTo>
                      <a:lnTo>
                        <a:pt x="338" y="1088"/>
                      </a:lnTo>
                      <a:lnTo>
                        <a:pt x="368" y="1110"/>
                      </a:lnTo>
                      <a:lnTo>
                        <a:pt x="398" y="1130"/>
                      </a:lnTo>
                      <a:lnTo>
                        <a:pt x="428" y="1148"/>
                      </a:lnTo>
                      <a:lnTo>
                        <a:pt x="460" y="1162"/>
                      </a:lnTo>
                      <a:lnTo>
                        <a:pt x="492" y="1176"/>
                      </a:lnTo>
                      <a:lnTo>
                        <a:pt x="524" y="1190"/>
                      </a:lnTo>
                      <a:lnTo>
                        <a:pt x="556" y="1200"/>
                      </a:lnTo>
                      <a:lnTo>
                        <a:pt x="588" y="1210"/>
                      </a:lnTo>
                      <a:lnTo>
                        <a:pt x="620" y="1218"/>
                      </a:lnTo>
                      <a:lnTo>
                        <a:pt x="684" y="1230"/>
                      </a:lnTo>
                      <a:lnTo>
                        <a:pt x="746" y="1236"/>
                      </a:lnTo>
                      <a:lnTo>
                        <a:pt x="806" y="1240"/>
                      </a:lnTo>
                      <a:lnTo>
                        <a:pt x="860" y="1242"/>
                      </a:lnTo>
                      <a:lnTo>
                        <a:pt x="910" y="1240"/>
                      </a:lnTo>
                      <a:lnTo>
                        <a:pt x="954" y="1238"/>
                      </a:lnTo>
                      <a:lnTo>
                        <a:pt x="1016" y="1232"/>
                      </a:lnTo>
                      <a:lnTo>
                        <a:pt x="1038" y="1228"/>
                      </a:lnTo>
                      <a:lnTo>
                        <a:pt x="1038" y="1228"/>
                      </a:lnTo>
                      <a:lnTo>
                        <a:pt x="1046" y="1206"/>
                      </a:lnTo>
                      <a:lnTo>
                        <a:pt x="1062" y="1146"/>
                      </a:lnTo>
                      <a:lnTo>
                        <a:pt x="1072" y="1104"/>
                      </a:lnTo>
                      <a:lnTo>
                        <a:pt x="1082" y="1056"/>
                      </a:lnTo>
                      <a:lnTo>
                        <a:pt x="1090" y="1002"/>
                      </a:lnTo>
                      <a:lnTo>
                        <a:pt x="1096" y="942"/>
                      </a:lnTo>
                      <a:lnTo>
                        <a:pt x="1098" y="880"/>
                      </a:lnTo>
                      <a:lnTo>
                        <a:pt x="1098" y="814"/>
                      </a:lnTo>
                      <a:lnTo>
                        <a:pt x="1096" y="782"/>
                      </a:lnTo>
                      <a:lnTo>
                        <a:pt x="1092" y="748"/>
                      </a:lnTo>
                      <a:lnTo>
                        <a:pt x="1086" y="714"/>
                      </a:lnTo>
                      <a:lnTo>
                        <a:pt x="1080" y="680"/>
                      </a:lnTo>
                      <a:lnTo>
                        <a:pt x="1072" y="646"/>
                      </a:lnTo>
                      <a:lnTo>
                        <a:pt x="1060" y="612"/>
                      </a:lnTo>
                      <a:lnTo>
                        <a:pt x="1048" y="580"/>
                      </a:lnTo>
                      <a:lnTo>
                        <a:pt x="1034" y="546"/>
                      </a:lnTo>
                      <a:lnTo>
                        <a:pt x="1018" y="514"/>
                      </a:lnTo>
                      <a:lnTo>
                        <a:pt x="1000" y="482"/>
                      </a:lnTo>
                      <a:lnTo>
                        <a:pt x="978" y="452"/>
                      </a:lnTo>
                      <a:lnTo>
                        <a:pt x="956" y="422"/>
                      </a:lnTo>
                      <a:lnTo>
                        <a:pt x="956" y="422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17500" h="2540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89" name="Freeform 88"/>
                <p:cNvSpPr>
                  <a:spLocks/>
                </p:cNvSpPr>
                <p:nvPr/>
              </p:nvSpPr>
              <p:spPr bwMode="auto">
                <a:xfrm>
                  <a:off x="1524000" y="2544382"/>
                  <a:ext cx="1408875" cy="1685763"/>
                </a:xfrm>
                <a:custGeom>
                  <a:avLst/>
                  <a:gdLst>
                    <a:gd name="T0" fmla="*/ 580 w 1038"/>
                    <a:gd name="T1" fmla="*/ 686 h 1242"/>
                    <a:gd name="T2" fmla="*/ 496 w 1038"/>
                    <a:gd name="T3" fmla="*/ 538 h 1242"/>
                    <a:gd name="T4" fmla="*/ 402 w 1038"/>
                    <a:gd name="T5" fmla="*/ 404 h 1242"/>
                    <a:gd name="T6" fmla="*/ 306 w 1038"/>
                    <a:gd name="T7" fmla="*/ 288 h 1242"/>
                    <a:gd name="T8" fmla="*/ 214 w 1038"/>
                    <a:gd name="T9" fmla="*/ 188 h 1242"/>
                    <a:gd name="T10" fmla="*/ 130 w 1038"/>
                    <a:gd name="T11" fmla="*/ 108 h 1242"/>
                    <a:gd name="T12" fmla="*/ 18 w 1038"/>
                    <a:gd name="T13" fmla="*/ 12 h 1242"/>
                    <a:gd name="T14" fmla="*/ 0 w 1038"/>
                    <a:gd name="T15" fmla="*/ 0 h 1242"/>
                    <a:gd name="T16" fmla="*/ 4 w 1038"/>
                    <a:gd name="T17" fmla="*/ 114 h 1242"/>
                    <a:gd name="T18" fmla="*/ 12 w 1038"/>
                    <a:gd name="T19" fmla="*/ 236 h 1242"/>
                    <a:gd name="T20" fmla="*/ 30 w 1038"/>
                    <a:gd name="T21" fmla="*/ 388 h 1242"/>
                    <a:gd name="T22" fmla="*/ 60 w 1038"/>
                    <a:gd name="T23" fmla="*/ 554 h 1242"/>
                    <a:gd name="T24" fmla="*/ 92 w 1038"/>
                    <a:gd name="T25" fmla="*/ 680 h 1242"/>
                    <a:gd name="T26" fmla="*/ 120 w 1038"/>
                    <a:gd name="T27" fmla="*/ 762 h 1242"/>
                    <a:gd name="T28" fmla="*/ 152 w 1038"/>
                    <a:gd name="T29" fmla="*/ 840 h 1242"/>
                    <a:gd name="T30" fmla="*/ 190 w 1038"/>
                    <a:gd name="T31" fmla="*/ 914 h 1242"/>
                    <a:gd name="T32" fmla="*/ 234 w 1038"/>
                    <a:gd name="T33" fmla="*/ 980 h 1242"/>
                    <a:gd name="T34" fmla="*/ 258 w 1038"/>
                    <a:gd name="T35" fmla="*/ 1010 h 1242"/>
                    <a:gd name="T36" fmla="*/ 310 w 1038"/>
                    <a:gd name="T37" fmla="*/ 1066 h 1242"/>
                    <a:gd name="T38" fmla="*/ 368 w 1038"/>
                    <a:gd name="T39" fmla="*/ 1110 h 1242"/>
                    <a:gd name="T40" fmla="*/ 428 w 1038"/>
                    <a:gd name="T41" fmla="*/ 1148 h 1242"/>
                    <a:gd name="T42" fmla="*/ 492 w 1038"/>
                    <a:gd name="T43" fmla="*/ 1176 h 1242"/>
                    <a:gd name="T44" fmla="*/ 556 w 1038"/>
                    <a:gd name="T45" fmla="*/ 1200 h 1242"/>
                    <a:gd name="T46" fmla="*/ 620 w 1038"/>
                    <a:gd name="T47" fmla="*/ 1218 h 1242"/>
                    <a:gd name="T48" fmla="*/ 746 w 1038"/>
                    <a:gd name="T49" fmla="*/ 1236 h 1242"/>
                    <a:gd name="T50" fmla="*/ 860 w 1038"/>
                    <a:gd name="T51" fmla="*/ 1242 h 1242"/>
                    <a:gd name="T52" fmla="*/ 954 w 1038"/>
                    <a:gd name="T53" fmla="*/ 1238 h 1242"/>
                    <a:gd name="T54" fmla="*/ 1038 w 1038"/>
                    <a:gd name="T55" fmla="*/ 1228 h 1242"/>
                    <a:gd name="T56" fmla="*/ 1026 w 1038"/>
                    <a:gd name="T57" fmla="*/ 1222 h 1242"/>
                    <a:gd name="T58" fmla="*/ 974 w 1038"/>
                    <a:gd name="T59" fmla="*/ 1186 h 1242"/>
                    <a:gd name="T60" fmla="*/ 918 w 1038"/>
                    <a:gd name="T61" fmla="*/ 1142 h 1242"/>
                    <a:gd name="T62" fmla="*/ 852 w 1038"/>
                    <a:gd name="T63" fmla="*/ 1078 h 1242"/>
                    <a:gd name="T64" fmla="*/ 778 w 1038"/>
                    <a:gd name="T65" fmla="*/ 996 h 1242"/>
                    <a:gd name="T66" fmla="*/ 700 w 1038"/>
                    <a:gd name="T67" fmla="*/ 890 h 1242"/>
                    <a:gd name="T68" fmla="*/ 620 w 1038"/>
                    <a:gd name="T69" fmla="*/ 760 h 1242"/>
                    <a:gd name="T70" fmla="*/ 580 w 1038"/>
                    <a:gd name="T71" fmla="*/ 686 h 1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38" h="1242">
                      <a:moveTo>
                        <a:pt x="580" y="686"/>
                      </a:moveTo>
                      <a:lnTo>
                        <a:pt x="580" y="686"/>
                      </a:lnTo>
                      <a:lnTo>
                        <a:pt x="540" y="610"/>
                      </a:lnTo>
                      <a:lnTo>
                        <a:pt x="496" y="538"/>
                      </a:lnTo>
                      <a:lnTo>
                        <a:pt x="450" y="470"/>
                      </a:lnTo>
                      <a:lnTo>
                        <a:pt x="402" y="404"/>
                      </a:lnTo>
                      <a:lnTo>
                        <a:pt x="354" y="344"/>
                      </a:lnTo>
                      <a:lnTo>
                        <a:pt x="306" y="288"/>
                      </a:lnTo>
                      <a:lnTo>
                        <a:pt x="258" y="234"/>
                      </a:lnTo>
                      <a:lnTo>
                        <a:pt x="214" y="188"/>
                      </a:lnTo>
                      <a:lnTo>
                        <a:pt x="170" y="146"/>
                      </a:lnTo>
                      <a:lnTo>
                        <a:pt x="130" y="108"/>
                      </a:lnTo>
                      <a:lnTo>
                        <a:pt x="62" y="48"/>
                      </a:lnTo>
                      <a:lnTo>
                        <a:pt x="18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4" y="114"/>
                      </a:lnTo>
                      <a:lnTo>
                        <a:pt x="6" y="170"/>
                      </a:lnTo>
                      <a:lnTo>
                        <a:pt x="12" y="236"/>
                      </a:lnTo>
                      <a:lnTo>
                        <a:pt x="20" y="310"/>
                      </a:lnTo>
                      <a:lnTo>
                        <a:pt x="30" y="388"/>
                      </a:lnTo>
                      <a:lnTo>
                        <a:pt x="44" y="470"/>
                      </a:lnTo>
                      <a:lnTo>
                        <a:pt x="60" y="554"/>
                      </a:lnTo>
                      <a:lnTo>
                        <a:pt x="80" y="638"/>
                      </a:lnTo>
                      <a:lnTo>
                        <a:pt x="92" y="680"/>
                      </a:lnTo>
                      <a:lnTo>
                        <a:pt x="106" y="720"/>
                      </a:lnTo>
                      <a:lnTo>
                        <a:pt x="120" y="762"/>
                      </a:lnTo>
                      <a:lnTo>
                        <a:pt x="136" y="802"/>
                      </a:lnTo>
                      <a:lnTo>
                        <a:pt x="152" y="840"/>
                      </a:lnTo>
                      <a:lnTo>
                        <a:pt x="170" y="878"/>
                      </a:lnTo>
                      <a:lnTo>
                        <a:pt x="190" y="914"/>
                      </a:lnTo>
                      <a:lnTo>
                        <a:pt x="212" y="948"/>
                      </a:lnTo>
                      <a:lnTo>
                        <a:pt x="234" y="980"/>
                      </a:lnTo>
                      <a:lnTo>
                        <a:pt x="258" y="1010"/>
                      </a:lnTo>
                      <a:lnTo>
                        <a:pt x="258" y="1010"/>
                      </a:lnTo>
                      <a:lnTo>
                        <a:pt x="284" y="1040"/>
                      </a:lnTo>
                      <a:lnTo>
                        <a:pt x="310" y="1066"/>
                      </a:lnTo>
                      <a:lnTo>
                        <a:pt x="338" y="1088"/>
                      </a:lnTo>
                      <a:lnTo>
                        <a:pt x="368" y="1110"/>
                      </a:lnTo>
                      <a:lnTo>
                        <a:pt x="398" y="1130"/>
                      </a:lnTo>
                      <a:lnTo>
                        <a:pt x="428" y="1148"/>
                      </a:lnTo>
                      <a:lnTo>
                        <a:pt x="460" y="1162"/>
                      </a:lnTo>
                      <a:lnTo>
                        <a:pt x="492" y="1176"/>
                      </a:lnTo>
                      <a:lnTo>
                        <a:pt x="524" y="1190"/>
                      </a:lnTo>
                      <a:lnTo>
                        <a:pt x="556" y="1200"/>
                      </a:lnTo>
                      <a:lnTo>
                        <a:pt x="588" y="1210"/>
                      </a:lnTo>
                      <a:lnTo>
                        <a:pt x="620" y="1218"/>
                      </a:lnTo>
                      <a:lnTo>
                        <a:pt x="684" y="1230"/>
                      </a:lnTo>
                      <a:lnTo>
                        <a:pt x="746" y="1236"/>
                      </a:lnTo>
                      <a:lnTo>
                        <a:pt x="806" y="1240"/>
                      </a:lnTo>
                      <a:lnTo>
                        <a:pt x="860" y="1242"/>
                      </a:lnTo>
                      <a:lnTo>
                        <a:pt x="910" y="1240"/>
                      </a:lnTo>
                      <a:lnTo>
                        <a:pt x="954" y="1238"/>
                      </a:lnTo>
                      <a:lnTo>
                        <a:pt x="1016" y="1232"/>
                      </a:lnTo>
                      <a:lnTo>
                        <a:pt x="1038" y="1228"/>
                      </a:lnTo>
                      <a:lnTo>
                        <a:pt x="1038" y="1228"/>
                      </a:lnTo>
                      <a:lnTo>
                        <a:pt x="1026" y="1222"/>
                      </a:lnTo>
                      <a:lnTo>
                        <a:pt x="996" y="1202"/>
                      </a:lnTo>
                      <a:lnTo>
                        <a:pt x="974" y="1186"/>
                      </a:lnTo>
                      <a:lnTo>
                        <a:pt x="948" y="1166"/>
                      </a:lnTo>
                      <a:lnTo>
                        <a:pt x="918" y="1142"/>
                      </a:lnTo>
                      <a:lnTo>
                        <a:pt x="886" y="1112"/>
                      </a:lnTo>
                      <a:lnTo>
                        <a:pt x="852" y="1078"/>
                      </a:lnTo>
                      <a:lnTo>
                        <a:pt x="816" y="1040"/>
                      </a:lnTo>
                      <a:lnTo>
                        <a:pt x="778" y="996"/>
                      </a:lnTo>
                      <a:lnTo>
                        <a:pt x="740" y="946"/>
                      </a:lnTo>
                      <a:lnTo>
                        <a:pt x="700" y="890"/>
                      </a:lnTo>
                      <a:lnTo>
                        <a:pt x="660" y="828"/>
                      </a:lnTo>
                      <a:lnTo>
                        <a:pt x="620" y="760"/>
                      </a:lnTo>
                      <a:lnTo>
                        <a:pt x="580" y="686"/>
                      </a:lnTo>
                      <a:lnTo>
                        <a:pt x="580" y="6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17500" h="2540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5513179" y="3633895"/>
                <a:ext cx="1186278" cy="1745484"/>
              </a:xfrm>
              <a:custGeom>
                <a:avLst/>
                <a:gdLst>
                  <a:gd name="T0" fmla="*/ 454 w 874"/>
                  <a:gd name="T1" fmla="*/ 1282 h 1286"/>
                  <a:gd name="T2" fmla="*/ 544 w 874"/>
                  <a:gd name="T3" fmla="*/ 1284 h 1286"/>
                  <a:gd name="T4" fmla="*/ 524 w 874"/>
                  <a:gd name="T5" fmla="*/ 1056 h 1286"/>
                  <a:gd name="T6" fmla="*/ 528 w 874"/>
                  <a:gd name="T7" fmla="*/ 1030 h 1286"/>
                  <a:gd name="T8" fmla="*/ 542 w 874"/>
                  <a:gd name="T9" fmla="*/ 972 h 1286"/>
                  <a:gd name="T10" fmla="*/ 564 w 874"/>
                  <a:gd name="T11" fmla="*/ 912 h 1286"/>
                  <a:gd name="T12" fmla="*/ 594 w 874"/>
                  <a:gd name="T13" fmla="*/ 848 h 1286"/>
                  <a:gd name="T14" fmla="*/ 634 w 874"/>
                  <a:gd name="T15" fmla="*/ 784 h 1286"/>
                  <a:gd name="T16" fmla="*/ 686 w 874"/>
                  <a:gd name="T17" fmla="*/ 718 h 1286"/>
                  <a:gd name="T18" fmla="*/ 750 w 874"/>
                  <a:gd name="T19" fmla="*/ 652 h 1286"/>
                  <a:gd name="T20" fmla="*/ 828 w 874"/>
                  <a:gd name="T21" fmla="*/ 586 h 1286"/>
                  <a:gd name="T22" fmla="*/ 874 w 874"/>
                  <a:gd name="T23" fmla="*/ 554 h 1286"/>
                  <a:gd name="T24" fmla="*/ 850 w 874"/>
                  <a:gd name="T25" fmla="*/ 550 h 1286"/>
                  <a:gd name="T26" fmla="*/ 842 w 874"/>
                  <a:gd name="T27" fmla="*/ 524 h 1286"/>
                  <a:gd name="T28" fmla="*/ 730 w 874"/>
                  <a:gd name="T29" fmla="*/ 594 h 1286"/>
                  <a:gd name="T30" fmla="*/ 638 w 874"/>
                  <a:gd name="T31" fmla="*/ 658 h 1286"/>
                  <a:gd name="T32" fmla="*/ 564 w 874"/>
                  <a:gd name="T33" fmla="*/ 716 h 1286"/>
                  <a:gd name="T34" fmla="*/ 506 w 874"/>
                  <a:gd name="T35" fmla="*/ 766 h 1286"/>
                  <a:gd name="T36" fmla="*/ 496 w 874"/>
                  <a:gd name="T37" fmla="*/ 584 h 1286"/>
                  <a:gd name="T38" fmla="*/ 486 w 874"/>
                  <a:gd name="T39" fmla="*/ 200 h 1286"/>
                  <a:gd name="T40" fmla="*/ 486 w 874"/>
                  <a:gd name="T41" fmla="*/ 4 h 1286"/>
                  <a:gd name="T42" fmla="*/ 436 w 874"/>
                  <a:gd name="T43" fmla="*/ 34 h 1286"/>
                  <a:gd name="T44" fmla="*/ 422 w 874"/>
                  <a:gd name="T45" fmla="*/ 26 h 1286"/>
                  <a:gd name="T46" fmla="*/ 382 w 874"/>
                  <a:gd name="T47" fmla="*/ 0 h 1286"/>
                  <a:gd name="T48" fmla="*/ 378 w 874"/>
                  <a:gd name="T49" fmla="*/ 390 h 1286"/>
                  <a:gd name="T50" fmla="*/ 362 w 874"/>
                  <a:gd name="T51" fmla="*/ 760 h 1286"/>
                  <a:gd name="T52" fmla="*/ 336 w 874"/>
                  <a:gd name="T53" fmla="*/ 736 h 1286"/>
                  <a:gd name="T54" fmla="*/ 270 w 874"/>
                  <a:gd name="T55" fmla="*/ 684 h 1286"/>
                  <a:gd name="T56" fmla="*/ 190 w 874"/>
                  <a:gd name="T57" fmla="*/ 624 h 1286"/>
                  <a:gd name="T58" fmla="*/ 90 w 874"/>
                  <a:gd name="T59" fmla="*/ 560 h 1286"/>
                  <a:gd name="T60" fmla="*/ 32 w 874"/>
                  <a:gd name="T61" fmla="*/ 524 h 1286"/>
                  <a:gd name="T62" fmla="*/ 24 w 874"/>
                  <a:gd name="T63" fmla="*/ 550 h 1286"/>
                  <a:gd name="T64" fmla="*/ 0 w 874"/>
                  <a:gd name="T65" fmla="*/ 554 h 1286"/>
                  <a:gd name="T66" fmla="*/ 82 w 874"/>
                  <a:gd name="T67" fmla="*/ 616 h 1286"/>
                  <a:gd name="T68" fmla="*/ 150 w 874"/>
                  <a:gd name="T69" fmla="*/ 678 h 1286"/>
                  <a:gd name="T70" fmla="*/ 206 w 874"/>
                  <a:gd name="T71" fmla="*/ 740 h 1286"/>
                  <a:gd name="T72" fmla="*/ 252 w 874"/>
                  <a:gd name="T73" fmla="*/ 800 h 1286"/>
                  <a:gd name="T74" fmla="*/ 288 w 874"/>
                  <a:gd name="T75" fmla="*/ 862 h 1286"/>
                  <a:gd name="T76" fmla="*/ 314 w 874"/>
                  <a:gd name="T77" fmla="*/ 920 h 1286"/>
                  <a:gd name="T78" fmla="*/ 334 w 874"/>
                  <a:gd name="T79" fmla="*/ 976 h 1286"/>
                  <a:gd name="T80" fmla="*/ 346 w 874"/>
                  <a:gd name="T81" fmla="*/ 1030 h 1286"/>
                  <a:gd name="T82" fmla="*/ 334 w 874"/>
                  <a:gd name="T83" fmla="*/ 1166 h 1286"/>
                  <a:gd name="T84" fmla="*/ 324 w 874"/>
                  <a:gd name="T85" fmla="*/ 1286 h 1286"/>
                  <a:gd name="T86" fmla="*/ 454 w 874"/>
                  <a:gd name="T87" fmla="*/ 1282 h 1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74" h="1286">
                    <a:moveTo>
                      <a:pt x="454" y="1282"/>
                    </a:moveTo>
                    <a:lnTo>
                      <a:pt x="454" y="1282"/>
                    </a:lnTo>
                    <a:lnTo>
                      <a:pt x="544" y="1284"/>
                    </a:lnTo>
                    <a:lnTo>
                      <a:pt x="544" y="1284"/>
                    </a:lnTo>
                    <a:lnTo>
                      <a:pt x="534" y="1178"/>
                    </a:lnTo>
                    <a:lnTo>
                      <a:pt x="524" y="1056"/>
                    </a:lnTo>
                    <a:lnTo>
                      <a:pt x="524" y="1056"/>
                    </a:lnTo>
                    <a:lnTo>
                      <a:pt x="528" y="1030"/>
                    </a:lnTo>
                    <a:lnTo>
                      <a:pt x="534" y="1002"/>
                    </a:lnTo>
                    <a:lnTo>
                      <a:pt x="542" y="972"/>
                    </a:lnTo>
                    <a:lnTo>
                      <a:pt x="552" y="942"/>
                    </a:lnTo>
                    <a:lnTo>
                      <a:pt x="564" y="912"/>
                    </a:lnTo>
                    <a:lnTo>
                      <a:pt x="578" y="880"/>
                    </a:lnTo>
                    <a:lnTo>
                      <a:pt x="594" y="848"/>
                    </a:lnTo>
                    <a:lnTo>
                      <a:pt x="612" y="816"/>
                    </a:lnTo>
                    <a:lnTo>
                      <a:pt x="634" y="784"/>
                    </a:lnTo>
                    <a:lnTo>
                      <a:pt x="658" y="752"/>
                    </a:lnTo>
                    <a:lnTo>
                      <a:pt x="686" y="718"/>
                    </a:lnTo>
                    <a:lnTo>
                      <a:pt x="716" y="686"/>
                    </a:lnTo>
                    <a:lnTo>
                      <a:pt x="750" y="652"/>
                    </a:lnTo>
                    <a:lnTo>
                      <a:pt x="788" y="620"/>
                    </a:lnTo>
                    <a:lnTo>
                      <a:pt x="828" y="586"/>
                    </a:lnTo>
                    <a:lnTo>
                      <a:pt x="874" y="554"/>
                    </a:lnTo>
                    <a:lnTo>
                      <a:pt x="874" y="554"/>
                    </a:lnTo>
                    <a:lnTo>
                      <a:pt x="850" y="550"/>
                    </a:lnTo>
                    <a:lnTo>
                      <a:pt x="850" y="550"/>
                    </a:lnTo>
                    <a:lnTo>
                      <a:pt x="842" y="524"/>
                    </a:lnTo>
                    <a:lnTo>
                      <a:pt x="842" y="524"/>
                    </a:lnTo>
                    <a:lnTo>
                      <a:pt x="784" y="560"/>
                    </a:lnTo>
                    <a:lnTo>
                      <a:pt x="730" y="594"/>
                    </a:lnTo>
                    <a:lnTo>
                      <a:pt x="680" y="628"/>
                    </a:lnTo>
                    <a:lnTo>
                      <a:pt x="638" y="658"/>
                    </a:lnTo>
                    <a:lnTo>
                      <a:pt x="598" y="688"/>
                    </a:lnTo>
                    <a:lnTo>
                      <a:pt x="564" y="716"/>
                    </a:lnTo>
                    <a:lnTo>
                      <a:pt x="532" y="742"/>
                    </a:lnTo>
                    <a:lnTo>
                      <a:pt x="506" y="766"/>
                    </a:lnTo>
                    <a:lnTo>
                      <a:pt x="506" y="766"/>
                    </a:lnTo>
                    <a:lnTo>
                      <a:pt x="496" y="584"/>
                    </a:lnTo>
                    <a:lnTo>
                      <a:pt x="490" y="394"/>
                    </a:lnTo>
                    <a:lnTo>
                      <a:pt x="486" y="200"/>
                    </a:lnTo>
                    <a:lnTo>
                      <a:pt x="486" y="4"/>
                    </a:lnTo>
                    <a:lnTo>
                      <a:pt x="486" y="4"/>
                    </a:lnTo>
                    <a:lnTo>
                      <a:pt x="450" y="26"/>
                    </a:lnTo>
                    <a:lnTo>
                      <a:pt x="436" y="34"/>
                    </a:lnTo>
                    <a:lnTo>
                      <a:pt x="436" y="34"/>
                    </a:lnTo>
                    <a:lnTo>
                      <a:pt x="422" y="26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196"/>
                    </a:lnTo>
                    <a:lnTo>
                      <a:pt x="378" y="390"/>
                    </a:lnTo>
                    <a:lnTo>
                      <a:pt x="372" y="578"/>
                    </a:lnTo>
                    <a:lnTo>
                      <a:pt x="362" y="760"/>
                    </a:lnTo>
                    <a:lnTo>
                      <a:pt x="362" y="760"/>
                    </a:lnTo>
                    <a:lnTo>
                      <a:pt x="336" y="736"/>
                    </a:lnTo>
                    <a:lnTo>
                      <a:pt x="306" y="710"/>
                    </a:lnTo>
                    <a:lnTo>
                      <a:pt x="270" y="684"/>
                    </a:lnTo>
                    <a:lnTo>
                      <a:pt x="232" y="654"/>
                    </a:lnTo>
                    <a:lnTo>
                      <a:pt x="190" y="624"/>
                    </a:lnTo>
                    <a:lnTo>
                      <a:pt x="142" y="592"/>
                    </a:lnTo>
                    <a:lnTo>
                      <a:pt x="90" y="560"/>
                    </a:lnTo>
                    <a:lnTo>
                      <a:pt x="32" y="524"/>
                    </a:lnTo>
                    <a:lnTo>
                      <a:pt x="32" y="524"/>
                    </a:lnTo>
                    <a:lnTo>
                      <a:pt x="24" y="550"/>
                    </a:lnTo>
                    <a:lnTo>
                      <a:pt x="24" y="550"/>
                    </a:lnTo>
                    <a:lnTo>
                      <a:pt x="0" y="554"/>
                    </a:lnTo>
                    <a:lnTo>
                      <a:pt x="0" y="554"/>
                    </a:lnTo>
                    <a:lnTo>
                      <a:pt x="44" y="584"/>
                    </a:lnTo>
                    <a:lnTo>
                      <a:pt x="82" y="616"/>
                    </a:lnTo>
                    <a:lnTo>
                      <a:pt x="118" y="646"/>
                    </a:lnTo>
                    <a:lnTo>
                      <a:pt x="150" y="678"/>
                    </a:lnTo>
                    <a:lnTo>
                      <a:pt x="180" y="708"/>
                    </a:lnTo>
                    <a:lnTo>
                      <a:pt x="206" y="740"/>
                    </a:lnTo>
                    <a:lnTo>
                      <a:pt x="230" y="770"/>
                    </a:lnTo>
                    <a:lnTo>
                      <a:pt x="252" y="800"/>
                    </a:lnTo>
                    <a:lnTo>
                      <a:pt x="270" y="832"/>
                    </a:lnTo>
                    <a:lnTo>
                      <a:pt x="288" y="862"/>
                    </a:lnTo>
                    <a:lnTo>
                      <a:pt x="302" y="890"/>
                    </a:lnTo>
                    <a:lnTo>
                      <a:pt x="314" y="920"/>
                    </a:lnTo>
                    <a:lnTo>
                      <a:pt x="324" y="948"/>
                    </a:lnTo>
                    <a:lnTo>
                      <a:pt x="334" y="976"/>
                    </a:lnTo>
                    <a:lnTo>
                      <a:pt x="340" y="1004"/>
                    </a:lnTo>
                    <a:lnTo>
                      <a:pt x="346" y="1030"/>
                    </a:lnTo>
                    <a:lnTo>
                      <a:pt x="346" y="1030"/>
                    </a:lnTo>
                    <a:lnTo>
                      <a:pt x="334" y="1166"/>
                    </a:lnTo>
                    <a:lnTo>
                      <a:pt x="324" y="1286"/>
                    </a:lnTo>
                    <a:lnTo>
                      <a:pt x="324" y="1286"/>
                    </a:lnTo>
                    <a:lnTo>
                      <a:pt x="388" y="1282"/>
                    </a:lnTo>
                    <a:lnTo>
                      <a:pt x="454" y="1282"/>
                    </a:lnTo>
                    <a:lnTo>
                      <a:pt x="454" y="128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79400" h="254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5341535" y="4277638"/>
              <a:ext cx="1505930" cy="360049"/>
            </a:xfrm>
            <a:custGeom>
              <a:avLst/>
              <a:gdLst>
                <a:gd name="T0" fmla="*/ 2872 w 2872"/>
                <a:gd name="T1" fmla="*/ 500 h 500"/>
                <a:gd name="T2" fmla="*/ 2872 w 2872"/>
                <a:gd name="T3" fmla="*/ 500 h 500"/>
                <a:gd name="T4" fmla="*/ 2844 w 2872"/>
                <a:gd name="T5" fmla="*/ 478 h 500"/>
                <a:gd name="T6" fmla="*/ 2808 w 2872"/>
                <a:gd name="T7" fmla="*/ 454 h 500"/>
                <a:gd name="T8" fmla="*/ 2760 w 2872"/>
                <a:gd name="T9" fmla="*/ 422 h 500"/>
                <a:gd name="T10" fmla="*/ 2698 w 2872"/>
                <a:gd name="T11" fmla="*/ 384 h 500"/>
                <a:gd name="T12" fmla="*/ 2626 w 2872"/>
                <a:gd name="T13" fmla="*/ 342 h 500"/>
                <a:gd name="T14" fmla="*/ 2544 w 2872"/>
                <a:gd name="T15" fmla="*/ 296 h 500"/>
                <a:gd name="T16" fmla="*/ 2452 w 2872"/>
                <a:gd name="T17" fmla="*/ 250 h 500"/>
                <a:gd name="T18" fmla="*/ 2350 w 2872"/>
                <a:gd name="T19" fmla="*/ 204 h 500"/>
                <a:gd name="T20" fmla="*/ 2296 w 2872"/>
                <a:gd name="T21" fmla="*/ 180 h 500"/>
                <a:gd name="T22" fmla="*/ 2238 w 2872"/>
                <a:gd name="T23" fmla="*/ 158 h 500"/>
                <a:gd name="T24" fmla="*/ 2180 w 2872"/>
                <a:gd name="T25" fmla="*/ 136 h 500"/>
                <a:gd name="T26" fmla="*/ 2120 w 2872"/>
                <a:gd name="T27" fmla="*/ 116 h 500"/>
                <a:gd name="T28" fmla="*/ 2058 w 2872"/>
                <a:gd name="T29" fmla="*/ 96 h 500"/>
                <a:gd name="T30" fmla="*/ 1994 w 2872"/>
                <a:gd name="T31" fmla="*/ 78 h 500"/>
                <a:gd name="T32" fmla="*/ 1930 w 2872"/>
                <a:gd name="T33" fmla="*/ 62 h 500"/>
                <a:gd name="T34" fmla="*/ 1862 w 2872"/>
                <a:gd name="T35" fmla="*/ 46 h 500"/>
                <a:gd name="T36" fmla="*/ 1794 w 2872"/>
                <a:gd name="T37" fmla="*/ 32 h 500"/>
                <a:gd name="T38" fmla="*/ 1726 w 2872"/>
                <a:gd name="T39" fmla="*/ 22 h 500"/>
                <a:gd name="T40" fmla="*/ 1654 w 2872"/>
                <a:gd name="T41" fmla="*/ 12 h 500"/>
                <a:gd name="T42" fmla="*/ 1582 w 2872"/>
                <a:gd name="T43" fmla="*/ 6 h 500"/>
                <a:gd name="T44" fmla="*/ 1510 w 2872"/>
                <a:gd name="T45" fmla="*/ 2 h 500"/>
                <a:gd name="T46" fmla="*/ 1436 w 2872"/>
                <a:gd name="T47" fmla="*/ 0 h 500"/>
                <a:gd name="T48" fmla="*/ 1436 w 2872"/>
                <a:gd name="T49" fmla="*/ 0 h 500"/>
                <a:gd name="T50" fmla="*/ 1362 w 2872"/>
                <a:gd name="T51" fmla="*/ 2 h 500"/>
                <a:gd name="T52" fmla="*/ 1288 w 2872"/>
                <a:gd name="T53" fmla="*/ 6 h 500"/>
                <a:gd name="T54" fmla="*/ 1216 w 2872"/>
                <a:gd name="T55" fmla="*/ 12 h 500"/>
                <a:gd name="T56" fmla="*/ 1146 w 2872"/>
                <a:gd name="T57" fmla="*/ 22 h 500"/>
                <a:gd name="T58" fmla="*/ 1076 w 2872"/>
                <a:gd name="T59" fmla="*/ 32 h 500"/>
                <a:gd name="T60" fmla="*/ 1008 w 2872"/>
                <a:gd name="T61" fmla="*/ 46 h 500"/>
                <a:gd name="T62" fmla="*/ 942 w 2872"/>
                <a:gd name="T63" fmla="*/ 62 h 500"/>
                <a:gd name="T64" fmla="*/ 876 w 2872"/>
                <a:gd name="T65" fmla="*/ 78 h 500"/>
                <a:gd name="T66" fmla="*/ 812 w 2872"/>
                <a:gd name="T67" fmla="*/ 96 h 500"/>
                <a:gd name="T68" fmla="*/ 750 w 2872"/>
                <a:gd name="T69" fmla="*/ 116 h 500"/>
                <a:gd name="T70" fmla="*/ 690 w 2872"/>
                <a:gd name="T71" fmla="*/ 136 h 500"/>
                <a:gd name="T72" fmla="*/ 632 w 2872"/>
                <a:gd name="T73" fmla="*/ 158 h 500"/>
                <a:gd name="T74" fmla="*/ 576 w 2872"/>
                <a:gd name="T75" fmla="*/ 180 h 500"/>
                <a:gd name="T76" fmla="*/ 522 w 2872"/>
                <a:gd name="T77" fmla="*/ 204 h 500"/>
                <a:gd name="T78" fmla="*/ 420 w 2872"/>
                <a:gd name="T79" fmla="*/ 250 h 500"/>
                <a:gd name="T80" fmla="*/ 328 w 2872"/>
                <a:gd name="T81" fmla="*/ 296 h 500"/>
                <a:gd name="T82" fmla="*/ 244 w 2872"/>
                <a:gd name="T83" fmla="*/ 342 h 500"/>
                <a:gd name="T84" fmla="*/ 172 w 2872"/>
                <a:gd name="T85" fmla="*/ 384 h 500"/>
                <a:gd name="T86" fmla="*/ 112 w 2872"/>
                <a:gd name="T87" fmla="*/ 422 h 500"/>
                <a:gd name="T88" fmla="*/ 64 w 2872"/>
                <a:gd name="T89" fmla="*/ 454 h 500"/>
                <a:gd name="T90" fmla="*/ 28 w 2872"/>
                <a:gd name="T91" fmla="*/ 478 h 500"/>
                <a:gd name="T92" fmla="*/ 0 w 2872"/>
                <a:gd name="T93" fmla="*/ 500 h 500"/>
                <a:gd name="T94" fmla="*/ 2872 w 2872"/>
                <a:gd name="T95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72" h="500">
                  <a:moveTo>
                    <a:pt x="2872" y="500"/>
                  </a:moveTo>
                  <a:lnTo>
                    <a:pt x="2872" y="500"/>
                  </a:lnTo>
                  <a:lnTo>
                    <a:pt x="2844" y="478"/>
                  </a:lnTo>
                  <a:lnTo>
                    <a:pt x="2808" y="454"/>
                  </a:lnTo>
                  <a:lnTo>
                    <a:pt x="2760" y="422"/>
                  </a:lnTo>
                  <a:lnTo>
                    <a:pt x="2698" y="384"/>
                  </a:lnTo>
                  <a:lnTo>
                    <a:pt x="2626" y="342"/>
                  </a:lnTo>
                  <a:lnTo>
                    <a:pt x="2544" y="296"/>
                  </a:lnTo>
                  <a:lnTo>
                    <a:pt x="2452" y="250"/>
                  </a:lnTo>
                  <a:lnTo>
                    <a:pt x="2350" y="204"/>
                  </a:lnTo>
                  <a:lnTo>
                    <a:pt x="2296" y="180"/>
                  </a:lnTo>
                  <a:lnTo>
                    <a:pt x="2238" y="158"/>
                  </a:lnTo>
                  <a:lnTo>
                    <a:pt x="2180" y="136"/>
                  </a:lnTo>
                  <a:lnTo>
                    <a:pt x="2120" y="116"/>
                  </a:lnTo>
                  <a:lnTo>
                    <a:pt x="2058" y="96"/>
                  </a:lnTo>
                  <a:lnTo>
                    <a:pt x="1994" y="78"/>
                  </a:lnTo>
                  <a:lnTo>
                    <a:pt x="1930" y="62"/>
                  </a:lnTo>
                  <a:lnTo>
                    <a:pt x="1862" y="46"/>
                  </a:lnTo>
                  <a:lnTo>
                    <a:pt x="1794" y="32"/>
                  </a:lnTo>
                  <a:lnTo>
                    <a:pt x="1726" y="22"/>
                  </a:lnTo>
                  <a:lnTo>
                    <a:pt x="1654" y="12"/>
                  </a:lnTo>
                  <a:lnTo>
                    <a:pt x="1582" y="6"/>
                  </a:lnTo>
                  <a:lnTo>
                    <a:pt x="1510" y="2"/>
                  </a:lnTo>
                  <a:lnTo>
                    <a:pt x="1436" y="0"/>
                  </a:lnTo>
                  <a:lnTo>
                    <a:pt x="1436" y="0"/>
                  </a:lnTo>
                  <a:lnTo>
                    <a:pt x="1362" y="2"/>
                  </a:lnTo>
                  <a:lnTo>
                    <a:pt x="1288" y="6"/>
                  </a:lnTo>
                  <a:lnTo>
                    <a:pt x="1216" y="12"/>
                  </a:lnTo>
                  <a:lnTo>
                    <a:pt x="1146" y="22"/>
                  </a:lnTo>
                  <a:lnTo>
                    <a:pt x="1076" y="32"/>
                  </a:lnTo>
                  <a:lnTo>
                    <a:pt x="1008" y="46"/>
                  </a:lnTo>
                  <a:lnTo>
                    <a:pt x="942" y="62"/>
                  </a:lnTo>
                  <a:lnTo>
                    <a:pt x="876" y="78"/>
                  </a:lnTo>
                  <a:lnTo>
                    <a:pt x="812" y="96"/>
                  </a:lnTo>
                  <a:lnTo>
                    <a:pt x="750" y="116"/>
                  </a:lnTo>
                  <a:lnTo>
                    <a:pt x="690" y="136"/>
                  </a:lnTo>
                  <a:lnTo>
                    <a:pt x="632" y="158"/>
                  </a:lnTo>
                  <a:lnTo>
                    <a:pt x="576" y="180"/>
                  </a:lnTo>
                  <a:lnTo>
                    <a:pt x="522" y="204"/>
                  </a:lnTo>
                  <a:lnTo>
                    <a:pt x="420" y="250"/>
                  </a:lnTo>
                  <a:lnTo>
                    <a:pt x="328" y="296"/>
                  </a:lnTo>
                  <a:lnTo>
                    <a:pt x="244" y="342"/>
                  </a:lnTo>
                  <a:lnTo>
                    <a:pt x="172" y="384"/>
                  </a:lnTo>
                  <a:lnTo>
                    <a:pt x="112" y="422"/>
                  </a:lnTo>
                  <a:lnTo>
                    <a:pt x="64" y="454"/>
                  </a:lnTo>
                  <a:lnTo>
                    <a:pt x="28" y="478"/>
                  </a:lnTo>
                  <a:lnTo>
                    <a:pt x="0" y="500"/>
                  </a:lnTo>
                  <a:lnTo>
                    <a:pt x="2872" y="500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ffectLst>
              <a:outerShdw blurRad="1651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92100" h="571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78" name="Freeform 77"/>
          <p:cNvSpPr>
            <a:spLocks/>
          </p:cNvSpPr>
          <p:nvPr/>
        </p:nvSpPr>
        <p:spPr bwMode="auto">
          <a:xfrm>
            <a:off x="-690562" y="5097976"/>
            <a:ext cx="1506537" cy="359852"/>
          </a:xfrm>
          <a:custGeom>
            <a:avLst/>
            <a:gdLst>
              <a:gd name="T0" fmla="*/ 2872 w 2872"/>
              <a:gd name="T1" fmla="*/ 500 h 500"/>
              <a:gd name="T2" fmla="*/ 2872 w 2872"/>
              <a:gd name="T3" fmla="*/ 500 h 500"/>
              <a:gd name="T4" fmla="*/ 2844 w 2872"/>
              <a:gd name="T5" fmla="*/ 478 h 500"/>
              <a:gd name="T6" fmla="*/ 2808 w 2872"/>
              <a:gd name="T7" fmla="*/ 454 h 500"/>
              <a:gd name="T8" fmla="*/ 2760 w 2872"/>
              <a:gd name="T9" fmla="*/ 422 h 500"/>
              <a:gd name="T10" fmla="*/ 2698 w 2872"/>
              <a:gd name="T11" fmla="*/ 384 h 500"/>
              <a:gd name="T12" fmla="*/ 2626 w 2872"/>
              <a:gd name="T13" fmla="*/ 342 h 500"/>
              <a:gd name="T14" fmla="*/ 2544 w 2872"/>
              <a:gd name="T15" fmla="*/ 296 h 500"/>
              <a:gd name="T16" fmla="*/ 2452 w 2872"/>
              <a:gd name="T17" fmla="*/ 250 h 500"/>
              <a:gd name="T18" fmla="*/ 2350 w 2872"/>
              <a:gd name="T19" fmla="*/ 204 h 500"/>
              <a:gd name="T20" fmla="*/ 2296 w 2872"/>
              <a:gd name="T21" fmla="*/ 180 h 500"/>
              <a:gd name="T22" fmla="*/ 2238 w 2872"/>
              <a:gd name="T23" fmla="*/ 158 h 500"/>
              <a:gd name="T24" fmla="*/ 2180 w 2872"/>
              <a:gd name="T25" fmla="*/ 136 h 500"/>
              <a:gd name="T26" fmla="*/ 2120 w 2872"/>
              <a:gd name="T27" fmla="*/ 116 h 500"/>
              <a:gd name="T28" fmla="*/ 2058 w 2872"/>
              <a:gd name="T29" fmla="*/ 96 h 500"/>
              <a:gd name="T30" fmla="*/ 1994 w 2872"/>
              <a:gd name="T31" fmla="*/ 78 h 500"/>
              <a:gd name="T32" fmla="*/ 1930 w 2872"/>
              <a:gd name="T33" fmla="*/ 62 h 500"/>
              <a:gd name="T34" fmla="*/ 1862 w 2872"/>
              <a:gd name="T35" fmla="*/ 46 h 500"/>
              <a:gd name="T36" fmla="*/ 1794 w 2872"/>
              <a:gd name="T37" fmla="*/ 32 h 500"/>
              <a:gd name="T38" fmla="*/ 1726 w 2872"/>
              <a:gd name="T39" fmla="*/ 22 h 500"/>
              <a:gd name="T40" fmla="*/ 1654 w 2872"/>
              <a:gd name="T41" fmla="*/ 12 h 500"/>
              <a:gd name="T42" fmla="*/ 1582 w 2872"/>
              <a:gd name="T43" fmla="*/ 6 h 500"/>
              <a:gd name="T44" fmla="*/ 1510 w 2872"/>
              <a:gd name="T45" fmla="*/ 2 h 500"/>
              <a:gd name="T46" fmla="*/ 1436 w 2872"/>
              <a:gd name="T47" fmla="*/ 0 h 500"/>
              <a:gd name="T48" fmla="*/ 1436 w 2872"/>
              <a:gd name="T49" fmla="*/ 0 h 500"/>
              <a:gd name="T50" fmla="*/ 1362 w 2872"/>
              <a:gd name="T51" fmla="*/ 2 h 500"/>
              <a:gd name="T52" fmla="*/ 1288 w 2872"/>
              <a:gd name="T53" fmla="*/ 6 h 500"/>
              <a:gd name="T54" fmla="*/ 1216 w 2872"/>
              <a:gd name="T55" fmla="*/ 12 h 500"/>
              <a:gd name="T56" fmla="*/ 1146 w 2872"/>
              <a:gd name="T57" fmla="*/ 22 h 500"/>
              <a:gd name="T58" fmla="*/ 1076 w 2872"/>
              <a:gd name="T59" fmla="*/ 32 h 500"/>
              <a:gd name="T60" fmla="*/ 1008 w 2872"/>
              <a:gd name="T61" fmla="*/ 46 h 500"/>
              <a:gd name="T62" fmla="*/ 942 w 2872"/>
              <a:gd name="T63" fmla="*/ 62 h 500"/>
              <a:gd name="T64" fmla="*/ 876 w 2872"/>
              <a:gd name="T65" fmla="*/ 78 h 500"/>
              <a:gd name="T66" fmla="*/ 812 w 2872"/>
              <a:gd name="T67" fmla="*/ 96 h 500"/>
              <a:gd name="T68" fmla="*/ 750 w 2872"/>
              <a:gd name="T69" fmla="*/ 116 h 500"/>
              <a:gd name="T70" fmla="*/ 690 w 2872"/>
              <a:gd name="T71" fmla="*/ 136 h 500"/>
              <a:gd name="T72" fmla="*/ 632 w 2872"/>
              <a:gd name="T73" fmla="*/ 158 h 500"/>
              <a:gd name="T74" fmla="*/ 576 w 2872"/>
              <a:gd name="T75" fmla="*/ 180 h 500"/>
              <a:gd name="T76" fmla="*/ 522 w 2872"/>
              <a:gd name="T77" fmla="*/ 204 h 500"/>
              <a:gd name="T78" fmla="*/ 420 w 2872"/>
              <a:gd name="T79" fmla="*/ 250 h 500"/>
              <a:gd name="T80" fmla="*/ 328 w 2872"/>
              <a:gd name="T81" fmla="*/ 296 h 500"/>
              <a:gd name="T82" fmla="*/ 244 w 2872"/>
              <a:gd name="T83" fmla="*/ 342 h 500"/>
              <a:gd name="T84" fmla="*/ 172 w 2872"/>
              <a:gd name="T85" fmla="*/ 384 h 500"/>
              <a:gd name="T86" fmla="*/ 112 w 2872"/>
              <a:gd name="T87" fmla="*/ 422 h 500"/>
              <a:gd name="T88" fmla="*/ 64 w 2872"/>
              <a:gd name="T89" fmla="*/ 454 h 500"/>
              <a:gd name="T90" fmla="*/ 28 w 2872"/>
              <a:gd name="T91" fmla="*/ 478 h 500"/>
              <a:gd name="T92" fmla="*/ 0 w 2872"/>
              <a:gd name="T93" fmla="*/ 500 h 500"/>
              <a:gd name="T94" fmla="*/ 2872 w 2872"/>
              <a:gd name="T95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72" h="500">
                <a:moveTo>
                  <a:pt x="2872" y="500"/>
                </a:moveTo>
                <a:lnTo>
                  <a:pt x="2872" y="500"/>
                </a:lnTo>
                <a:lnTo>
                  <a:pt x="2844" y="478"/>
                </a:lnTo>
                <a:lnTo>
                  <a:pt x="2808" y="454"/>
                </a:lnTo>
                <a:lnTo>
                  <a:pt x="2760" y="422"/>
                </a:lnTo>
                <a:lnTo>
                  <a:pt x="2698" y="384"/>
                </a:lnTo>
                <a:lnTo>
                  <a:pt x="2626" y="342"/>
                </a:lnTo>
                <a:lnTo>
                  <a:pt x="2544" y="296"/>
                </a:lnTo>
                <a:lnTo>
                  <a:pt x="2452" y="250"/>
                </a:lnTo>
                <a:lnTo>
                  <a:pt x="2350" y="204"/>
                </a:lnTo>
                <a:lnTo>
                  <a:pt x="2296" y="180"/>
                </a:lnTo>
                <a:lnTo>
                  <a:pt x="2238" y="158"/>
                </a:lnTo>
                <a:lnTo>
                  <a:pt x="2180" y="136"/>
                </a:lnTo>
                <a:lnTo>
                  <a:pt x="2120" y="116"/>
                </a:lnTo>
                <a:lnTo>
                  <a:pt x="2058" y="96"/>
                </a:lnTo>
                <a:lnTo>
                  <a:pt x="1994" y="78"/>
                </a:lnTo>
                <a:lnTo>
                  <a:pt x="1930" y="62"/>
                </a:lnTo>
                <a:lnTo>
                  <a:pt x="1862" y="46"/>
                </a:lnTo>
                <a:lnTo>
                  <a:pt x="1794" y="32"/>
                </a:lnTo>
                <a:lnTo>
                  <a:pt x="1726" y="22"/>
                </a:lnTo>
                <a:lnTo>
                  <a:pt x="1654" y="12"/>
                </a:lnTo>
                <a:lnTo>
                  <a:pt x="1582" y="6"/>
                </a:lnTo>
                <a:lnTo>
                  <a:pt x="1510" y="2"/>
                </a:lnTo>
                <a:lnTo>
                  <a:pt x="1436" y="0"/>
                </a:lnTo>
                <a:lnTo>
                  <a:pt x="1436" y="0"/>
                </a:lnTo>
                <a:lnTo>
                  <a:pt x="1362" y="2"/>
                </a:lnTo>
                <a:lnTo>
                  <a:pt x="1288" y="6"/>
                </a:lnTo>
                <a:lnTo>
                  <a:pt x="1216" y="12"/>
                </a:lnTo>
                <a:lnTo>
                  <a:pt x="1146" y="22"/>
                </a:lnTo>
                <a:lnTo>
                  <a:pt x="1076" y="32"/>
                </a:lnTo>
                <a:lnTo>
                  <a:pt x="1008" y="46"/>
                </a:lnTo>
                <a:lnTo>
                  <a:pt x="942" y="62"/>
                </a:lnTo>
                <a:lnTo>
                  <a:pt x="876" y="78"/>
                </a:lnTo>
                <a:lnTo>
                  <a:pt x="812" y="96"/>
                </a:lnTo>
                <a:lnTo>
                  <a:pt x="750" y="116"/>
                </a:lnTo>
                <a:lnTo>
                  <a:pt x="690" y="136"/>
                </a:lnTo>
                <a:lnTo>
                  <a:pt x="632" y="158"/>
                </a:lnTo>
                <a:lnTo>
                  <a:pt x="576" y="180"/>
                </a:lnTo>
                <a:lnTo>
                  <a:pt x="522" y="204"/>
                </a:lnTo>
                <a:lnTo>
                  <a:pt x="420" y="250"/>
                </a:lnTo>
                <a:lnTo>
                  <a:pt x="328" y="296"/>
                </a:lnTo>
                <a:lnTo>
                  <a:pt x="244" y="342"/>
                </a:lnTo>
                <a:lnTo>
                  <a:pt x="172" y="384"/>
                </a:lnTo>
                <a:lnTo>
                  <a:pt x="112" y="422"/>
                </a:lnTo>
                <a:lnTo>
                  <a:pt x="64" y="454"/>
                </a:lnTo>
                <a:lnTo>
                  <a:pt x="28" y="478"/>
                </a:lnTo>
                <a:lnTo>
                  <a:pt x="0" y="500"/>
                </a:lnTo>
                <a:lnTo>
                  <a:pt x="2872" y="500"/>
                </a:lnTo>
                <a:close/>
              </a:path>
            </a:pathLst>
          </a:custGeom>
          <a:solidFill>
            <a:srgbClr val="594A42"/>
          </a:solidFill>
          <a:ln>
            <a:noFill/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92100" h="5715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79" name="Group 78"/>
          <p:cNvGrpSpPr>
            <a:grpSpLocks/>
          </p:cNvGrpSpPr>
          <p:nvPr/>
        </p:nvGrpSpPr>
        <p:grpSpPr bwMode="auto">
          <a:xfrm rot="1360927">
            <a:off x="-59050" y="4110039"/>
            <a:ext cx="584323" cy="1026287"/>
            <a:chOff x="2680417" y="340131"/>
            <a:chExt cx="1772630" cy="3116355"/>
          </a:xfrm>
        </p:grpSpPr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680417" y="340131"/>
              <a:ext cx="1772630" cy="3116355"/>
            </a:xfrm>
            <a:custGeom>
              <a:avLst/>
              <a:gdLst>
                <a:gd name="T0" fmla="*/ 1306 w 1306"/>
                <a:gd name="T1" fmla="*/ 1340 h 2296"/>
                <a:gd name="T2" fmla="*/ 1298 w 1306"/>
                <a:gd name="T3" fmla="*/ 1228 h 2296"/>
                <a:gd name="T4" fmla="*/ 1276 w 1306"/>
                <a:gd name="T5" fmla="*/ 1114 h 2296"/>
                <a:gd name="T6" fmla="*/ 1244 w 1306"/>
                <a:gd name="T7" fmla="*/ 1000 h 2296"/>
                <a:gd name="T8" fmla="*/ 1204 w 1306"/>
                <a:gd name="T9" fmla="*/ 884 h 2296"/>
                <a:gd name="T10" fmla="*/ 1154 w 1306"/>
                <a:gd name="T11" fmla="*/ 770 h 2296"/>
                <a:gd name="T12" fmla="*/ 1098 w 1306"/>
                <a:gd name="T13" fmla="*/ 658 h 2296"/>
                <a:gd name="T14" fmla="*/ 1040 w 1306"/>
                <a:gd name="T15" fmla="*/ 552 h 2296"/>
                <a:gd name="T16" fmla="*/ 918 w 1306"/>
                <a:gd name="T17" fmla="*/ 356 h 2296"/>
                <a:gd name="T18" fmla="*/ 804 w 1306"/>
                <a:gd name="T19" fmla="*/ 192 h 2296"/>
                <a:gd name="T20" fmla="*/ 680 w 1306"/>
                <a:gd name="T21" fmla="*/ 32 h 2296"/>
                <a:gd name="T22" fmla="*/ 652 w 1306"/>
                <a:gd name="T23" fmla="*/ 0 h 2296"/>
                <a:gd name="T24" fmla="*/ 552 w 1306"/>
                <a:gd name="T25" fmla="*/ 126 h 2296"/>
                <a:gd name="T26" fmla="*/ 446 w 1306"/>
                <a:gd name="T27" fmla="*/ 270 h 2296"/>
                <a:gd name="T28" fmla="*/ 326 w 1306"/>
                <a:gd name="T29" fmla="*/ 450 h 2296"/>
                <a:gd name="T30" fmla="*/ 236 w 1306"/>
                <a:gd name="T31" fmla="*/ 604 h 2296"/>
                <a:gd name="T32" fmla="*/ 180 w 1306"/>
                <a:gd name="T33" fmla="*/ 714 h 2296"/>
                <a:gd name="T34" fmla="*/ 126 w 1306"/>
                <a:gd name="T35" fmla="*/ 826 h 2296"/>
                <a:gd name="T36" fmla="*/ 80 w 1306"/>
                <a:gd name="T37" fmla="*/ 942 h 2296"/>
                <a:gd name="T38" fmla="*/ 44 w 1306"/>
                <a:gd name="T39" fmla="*/ 1056 h 2296"/>
                <a:gd name="T40" fmla="*/ 18 w 1306"/>
                <a:gd name="T41" fmla="*/ 1172 h 2296"/>
                <a:gd name="T42" fmla="*/ 2 w 1306"/>
                <a:gd name="T43" fmla="*/ 1284 h 2296"/>
                <a:gd name="T44" fmla="*/ 0 w 1306"/>
                <a:gd name="T45" fmla="*/ 1340 h 2296"/>
                <a:gd name="T46" fmla="*/ 8 w 1306"/>
                <a:gd name="T47" fmla="*/ 1448 h 2296"/>
                <a:gd name="T48" fmla="*/ 28 w 1306"/>
                <a:gd name="T49" fmla="*/ 1550 h 2296"/>
                <a:gd name="T50" fmla="*/ 62 w 1306"/>
                <a:gd name="T51" fmla="*/ 1646 h 2296"/>
                <a:gd name="T52" fmla="*/ 102 w 1306"/>
                <a:gd name="T53" fmla="*/ 1736 h 2296"/>
                <a:gd name="T54" fmla="*/ 152 w 1306"/>
                <a:gd name="T55" fmla="*/ 1822 h 2296"/>
                <a:gd name="T56" fmla="*/ 208 w 1306"/>
                <a:gd name="T57" fmla="*/ 1900 h 2296"/>
                <a:gd name="T58" fmla="*/ 266 w 1306"/>
                <a:gd name="T59" fmla="*/ 1972 h 2296"/>
                <a:gd name="T60" fmla="*/ 326 w 1306"/>
                <a:gd name="T61" fmla="*/ 2038 h 2296"/>
                <a:gd name="T62" fmla="*/ 446 w 1306"/>
                <a:gd name="T63" fmla="*/ 2148 h 2296"/>
                <a:gd name="T64" fmla="*/ 552 w 1306"/>
                <a:gd name="T65" fmla="*/ 2228 h 2296"/>
                <a:gd name="T66" fmla="*/ 624 w 1306"/>
                <a:gd name="T67" fmla="*/ 2278 h 2296"/>
                <a:gd name="T68" fmla="*/ 652 w 1306"/>
                <a:gd name="T69" fmla="*/ 2296 h 2296"/>
                <a:gd name="T70" fmla="*/ 714 w 1306"/>
                <a:gd name="T71" fmla="*/ 2258 h 2296"/>
                <a:gd name="T72" fmla="*/ 804 w 1306"/>
                <a:gd name="T73" fmla="*/ 2192 h 2296"/>
                <a:gd name="T74" fmla="*/ 918 w 1306"/>
                <a:gd name="T75" fmla="*/ 2096 h 2296"/>
                <a:gd name="T76" fmla="*/ 1010 w 1306"/>
                <a:gd name="T77" fmla="*/ 2006 h 2296"/>
                <a:gd name="T78" fmla="*/ 1070 w 1306"/>
                <a:gd name="T79" fmla="*/ 1938 h 2296"/>
                <a:gd name="T80" fmla="*/ 1126 w 1306"/>
                <a:gd name="T81" fmla="*/ 1862 h 2296"/>
                <a:gd name="T82" fmla="*/ 1180 w 1306"/>
                <a:gd name="T83" fmla="*/ 1780 h 2296"/>
                <a:gd name="T84" fmla="*/ 1226 w 1306"/>
                <a:gd name="T85" fmla="*/ 1692 h 2296"/>
                <a:gd name="T86" fmla="*/ 1262 w 1306"/>
                <a:gd name="T87" fmla="*/ 1598 h 2296"/>
                <a:gd name="T88" fmla="*/ 1288 w 1306"/>
                <a:gd name="T89" fmla="*/ 1500 h 2296"/>
                <a:gd name="T90" fmla="*/ 1304 w 1306"/>
                <a:gd name="T91" fmla="*/ 1394 h 2296"/>
                <a:gd name="T92" fmla="*/ 1306 w 1306"/>
                <a:gd name="T93" fmla="*/ 134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6" h="2296">
                  <a:moveTo>
                    <a:pt x="1306" y="1340"/>
                  </a:moveTo>
                  <a:lnTo>
                    <a:pt x="1306" y="1340"/>
                  </a:lnTo>
                  <a:lnTo>
                    <a:pt x="1304" y="1284"/>
                  </a:lnTo>
                  <a:lnTo>
                    <a:pt x="1298" y="1228"/>
                  </a:lnTo>
                  <a:lnTo>
                    <a:pt x="1288" y="1172"/>
                  </a:lnTo>
                  <a:lnTo>
                    <a:pt x="1276" y="1114"/>
                  </a:lnTo>
                  <a:lnTo>
                    <a:pt x="1262" y="1056"/>
                  </a:lnTo>
                  <a:lnTo>
                    <a:pt x="1244" y="1000"/>
                  </a:lnTo>
                  <a:lnTo>
                    <a:pt x="1226" y="942"/>
                  </a:lnTo>
                  <a:lnTo>
                    <a:pt x="1204" y="884"/>
                  </a:lnTo>
                  <a:lnTo>
                    <a:pt x="1180" y="826"/>
                  </a:lnTo>
                  <a:lnTo>
                    <a:pt x="1154" y="770"/>
                  </a:lnTo>
                  <a:lnTo>
                    <a:pt x="1126" y="714"/>
                  </a:lnTo>
                  <a:lnTo>
                    <a:pt x="1098" y="658"/>
                  </a:lnTo>
                  <a:lnTo>
                    <a:pt x="1070" y="604"/>
                  </a:lnTo>
                  <a:lnTo>
                    <a:pt x="1040" y="552"/>
                  </a:lnTo>
                  <a:lnTo>
                    <a:pt x="978" y="450"/>
                  </a:lnTo>
                  <a:lnTo>
                    <a:pt x="918" y="356"/>
                  </a:lnTo>
                  <a:lnTo>
                    <a:pt x="860" y="270"/>
                  </a:lnTo>
                  <a:lnTo>
                    <a:pt x="804" y="192"/>
                  </a:lnTo>
                  <a:lnTo>
                    <a:pt x="754" y="126"/>
                  </a:lnTo>
                  <a:lnTo>
                    <a:pt x="680" y="32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80" y="2278"/>
                  </a:lnTo>
                  <a:lnTo>
                    <a:pt x="714" y="2258"/>
                  </a:lnTo>
                  <a:lnTo>
                    <a:pt x="754" y="2228"/>
                  </a:lnTo>
                  <a:lnTo>
                    <a:pt x="804" y="2192"/>
                  </a:lnTo>
                  <a:lnTo>
                    <a:pt x="860" y="2148"/>
                  </a:lnTo>
                  <a:lnTo>
                    <a:pt x="918" y="2096"/>
                  </a:lnTo>
                  <a:lnTo>
                    <a:pt x="978" y="2038"/>
                  </a:lnTo>
                  <a:lnTo>
                    <a:pt x="1010" y="2006"/>
                  </a:lnTo>
                  <a:lnTo>
                    <a:pt x="1040" y="1972"/>
                  </a:lnTo>
                  <a:lnTo>
                    <a:pt x="1070" y="1938"/>
                  </a:lnTo>
                  <a:lnTo>
                    <a:pt x="1098" y="1900"/>
                  </a:lnTo>
                  <a:lnTo>
                    <a:pt x="1126" y="1862"/>
                  </a:lnTo>
                  <a:lnTo>
                    <a:pt x="1154" y="1822"/>
                  </a:lnTo>
                  <a:lnTo>
                    <a:pt x="1180" y="1780"/>
                  </a:lnTo>
                  <a:lnTo>
                    <a:pt x="1204" y="1736"/>
                  </a:lnTo>
                  <a:lnTo>
                    <a:pt x="1226" y="1692"/>
                  </a:lnTo>
                  <a:lnTo>
                    <a:pt x="1244" y="1646"/>
                  </a:lnTo>
                  <a:lnTo>
                    <a:pt x="1262" y="1598"/>
                  </a:lnTo>
                  <a:lnTo>
                    <a:pt x="1276" y="1550"/>
                  </a:lnTo>
                  <a:lnTo>
                    <a:pt x="1288" y="1500"/>
                  </a:lnTo>
                  <a:lnTo>
                    <a:pt x="1298" y="1448"/>
                  </a:lnTo>
                  <a:lnTo>
                    <a:pt x="1304" y="1394"/>
                  </a:lnTo>
                  <a:lnTo>
                    <a:pt x="1306" y="1340"/>
                  </a:lnTo>
                  <a:lnTo>
                    <a:pt x="1306" y="13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680417" y="340131"/>
              <a:ext cx="979969" cy="3116355"/>
            </a:xfrm>
            <a:custGeom>
              <a:avLst/>
              <a:gdLst>
                <a:gd name="T0" fmla="*/ 652 w 722"/>
                <a:gd name="T1" fmla="*/ 1284 h 2296"/>
                <a:gd name="T2" fmla="*/ 678 w 722"/>
                <a:gd name="T3" fmla="*/ 1164 h 2296"/>
                <a:gd name="T4" fmla="*/ 698 w 722"/>
                <a:gd name="T5" fmla="*/ 1044 h 2296"/>
                <a:gd name="T6" fmla="*/ 710 w 722"/>
                <a:gd name="T7" fmla="*/ 926 h 2296"/>
                <a:gd name="T8" fmla="*/ 722 w 722"/>
                <a:gd name="T9" fmla="*/ 702 h 2296"/>
                <a:gd name="T10" fmla="*/ 718 w 722"/>
                <a:gd name="T11" fmla="*/ 494 h 2296"/>
                <a:gd name="T12" fmla="*/ 704 w 722"/>
                <a:gd name="T13" fmla="*/ 314 h 2296"/>
                <a:gd name="T14" fmla="*/ 684 w 722"/>
                <a:gd name="T15" fmla="*/ 168 h 2296"/>
                <a:gd name="T16" fmla="*/ 660 w 722"/>
                <a:gd name="T17" fmla="*/ 28 h 2296"/>
                <a:gd name="T18" fmla="*/ 652 w 722"/>
                <a:gd name="T19" fmla="*/ 0 h 2296"/>
                <a:gd name="T20" fmla="*/ 552 w 722"/>
                <a:gd name="T21" fmla="*/ 126 h 2296"/>
                <a:gd name="T22" fmla="*/ 446 w 722"/>
                <a:gd name="T23" fmla="*/ 270 h 2296"/>
                <a:gd name="T24" fmla="*/ 326 w 722"/>
                <a:gd name="T25" fmla="*/ 450 h 2296"/>
                <a:gd name="T26" fmla="*/ 236 w 722"/>
                <a:gd name="T27" fmla="*/ 604 h 2296"/>
                <a:gd name="T28" fmla="*/ 180 w 722"/>
                <a:gd name="T29" fmla="*/ 714 h 2296"/>
                <a:gd name="T30" fmla="*/ 126 w 722"/>
                <a:gd name="T31" fmla="*/ 826 h 2296"/>
                <a:gd name="T32" fmla="*/ 80 w 722"/>
                <a:gd name="T33" fmla="*/ 942 h 2296"/>
                <a:gd name="T34" fmla="*/ 44 w 722"/>
                <a:gd name="T35" fmla="*/ 1056 h 2296"/>
                <a:gd name="T36" fmla="*/ 18 w 722"/>
                <a:gd name="T37" fmla="*/ 1172 h 2296"/>
                <a:gd name="T38" fmla="*/ 2 w 722"/>
                <a:gd name="T39" fmla="*/ 1284 h 2296"/>
                <a:gd name="T40" fmla="*/ 0 w 722"/>
                <a:gd name="T41" fmla="*/ 1340 h 2296"/>
                <a:gd name="T42" fmla="*/ 8 w 722"/>
                <a:gd name="T43" fmla="*/ 1448 h 2296"/>
                <a:gd name="T44" fmla="*/ 28 w 722"/>
                <a:gd name="T45" fmla="*/ 1550 h 2296"/>
                <a:gd name="T46" fmla="*/ 62 w 722"/>
                <a:gd name="T47" fmla="*/ 1646 h 2296"/>
                <a:gd name="T48" fmla="*/ 102 w 722"/>
                <a:gd name="T49" fmla="*/ 1736 h 2296"/>
                <a:gd name="T50" fmla="*/ 152 w 722"/>
                <a:gd name="T51" fmla="*/ 1822 h 2296"/>
                <a:gd name="T52" fmla="*/ 208 w 722"/>
                <a:gd name="T53" fmla="*/ 1900 h 2296"/>
                <a:gd name="T54" fmla="*/ 266 w 722"/>
                <a:gd name="T55" fmla="*/ 1972 h 2296"/>
                <a:gd name="T56" fmla="*/ 326 w 722"/>
                <a:gd name="T57" fmla="*/ 2038 h 2296"/>
                <a:gd name="T58" fmla="*/ 446 w 722"/>
                <a:gd name="T59" fmla="*/ 2148 h 2296"/>
                <a:gd name="T60" fmla="*/ 552 w 722"/>
                <a:gd name="T61" fmla="*/ 2228 h 2296"/>
                <a:gd name="T62" fmla="*/ 624 w 722"/>
                <a:gd name="T63" fmla="*/ 2278 h 2296"/>
                <a:gd name="T64" fmla="*/ 652 w 722"/>
                <a:gd name="T65" fmla="*/ 2296 h 2296"/>
                <a:gd name="T66" fmla="*/ 632 w 722"/>
                <a:gd name="T67" fmla="*/ 2228 h 2296"/>
                <a:gd name="T68" fmla="*/ 612 w 722"/>
                <a:gd name="T69" fmla="*/ 2144 h 2296"/>
                <a:gd name="T70" fmla="*/ 594 w 722"/>
                <a:gd name="T71" fmla="*/ 2030 h 2296"/>
                <a:gd name="T72" fmla="*/ 584 w 722"/>
                <a:gd name="T73" fmla="*/ 1886 h 2296"/>
                <a:gd name="T74" fmla="*/ 588 w 722"/>
                <a:gd name="T75" fmla="*/ 1712 h 2296"/>
                <a:gd name="T76" fmla="*/ 602 w 722"/>
                <a:gd name="T77" fmla="*/ 1564 h 2296"/>
                <a:gd name="T78" fmla="*/ 618 w 722"/>
                <a:gd name="T79" fmla="*/ 1458 h 2296"/>
                <a:gd name="T80" fmla="*/ 640 w 722"/>
                <a:gd name="T81" fmla="*/ 1344 h 2296"/>
                <a:gd name="T82" fmla="*/ 652 w 722"/>
                <a:gd name="T83" fmla="*/ 1284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2" h="2296">
                  <a:moveTo>
                    <a:pt x="652" y="1284"/>
                  </a:moveTo>
                  <a:lnTo>
                    <a:pt x="652" y="1284"/>
                  </a:lnTo>
                  <a:lnTo>
                    <a:pt x="666" y="1224"/>
                  </a:lnTo>
                  <a:lnTo>
                    <a:pt x="678" y="1164"/>
                  </a:lnTo>
                  <a:lnTo>
                    <a:pt x="688" y="1104"/>
                  </a:lnTo>
                  <a:lnTo>
                    <a:pt x="698" y="1044"/>
                  </a:lnTo>
                  <a:lnTo>
                    <a:pt x="704" y="986"/>
                  </a:lnTo>
                  <a:lnTo>
                    <a:pt x="710" y="926"/>
                  </a:lnTo>
                  <a:lnTo>
                    <a:pt x="718" y="812"/>
                  </a:lnTo>
                  <a:lnTo>
                    <a:pt x="722" y="702"/>
                  </a:lnTo>
                  <a:lnTo>
                    <a:pt x="722" y="596"/>
                  </a:lnTo>
                  <a:lnTo>
                    <a:pt x="718" y="494"/>
                  </a:lnTo>
                  <a:lnTo>
                    <a:pt x="712" y="400"/>
                  </a:lnTo>
                  <a:lnTo>
                    <a:pt x="704" y="314"/>
                  </a:lnTo>
                  <a:lnTo>
                    <a:pt x="694" y="236"/>
                  </a:lnTo>
                  <a:lnTo>
                    <a:pt x="684" y="168"/>
                  </a:lnTo>
                  <a:lnTo>
                    <a:pt x="674" y="110"/>
                  </a:lnTo>
                  <a:lnTo>
                    <a:pt x="660" y="28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46" y="2278"/>
                  </a:lnTo>
                  <a:lnTo>
                    <a:pt x="632" y="2228"/>
                  </a:lnTo>
                  <a:lnTo>
                    <a:pt x="622" y="2190"/>
                  </a:lnTo>
                  <a:lnTo>
                    <a:pt x="612" y="2144"/>
                  </a:lnTo>
                  <a:lnTo>
                    <a:pt x="602" y="2092"/>
                  </a:lnTo>
                  <a:lnTo>
                    <a:pt x="594" y="2030"/>
                  </a:lnTo>
                  <a:lnTo>
                    <a:pt x="588" y="1962"/>
                  </a:lnTo>
                  <a:lnTo>
                    <a:pt x="584" y="1886"/>
                  </a:lnTo>
                  <a:lnTo>
                    <a:pt x="584" y="1804"/>
                  </a:lnTo>
                  <a:lnTo>
                    <a:pt x="588" y="1712"/>
                  </a:lnTo>
                  <a:lnTo>
                    <a:pt x="596" y="1616"/>
                  </a:lnTo>
                  <a:lnTo>
                    <a:pt x="602" y="1564"/>
                  </a:lnTo>
                  <a:lnTo>
                    <a:pt x="608" y="1512"/>
                  </a:lnTo>
                  <a:lnTo>
                    <a:pt x="618" y="1458"/>
                  </a:lnTo>
                  <a:lnTo>
                    <a:pt x="628" y="1402"/>
                  </a:lnTo>
                  <a:lnTo>
                    <a:pt x="640" y="1344"/>
                  </a:lnTo>
                  <a:lnTo>
                    <a:pt x="652" y="1284"/>
                  </a:lnTo>
                  <a:lnTo>
                    <a:pt x="652" y="1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233856" y="1538288"/>
            <a:ext cx="2171698" cy="3919535"/>
            <a:chOff x="7219119" y="718250"/>
            <a:chExt cx="2170290" cy="3919437"/>
          </a:xfrm>
        </p:grpSpPr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541232" y="4277638"/>
              <a:ext cx="1505930" cy="360049"/>
            </a:xfrm>
            <a:custGeom>
              <a:avLst/>
              <a:gdLst>
                <a:gd name="T0" fmla="*/ 2872 w 2872"/>
                <a:gd name="T1" fmla="*/ 500 h 500"/>
                <a:gd name="T2" fmla="*/ 2872 w 2872"/>
                <a:gd name="T3" fmla="*/ 500 h 500"/>
                <a:gd name="T4" fmla="*/ 2844 w 2872"/>
                <a:gd name="T5" fmla="*/ 478 h 500"/>
                <a:gd name="T6" fmla="*/ 2808 w 2872"/>
                <a:gd name="T7" fmla="*/ 454 h 500"/>
                <a:gd name="T8" fmla="*/ 2760 w 2872"/>
                <a:gd name="T9" fmla="*/ 422 h 500"/>
                <a:gd name="T10" fmla="*/ 2698 w 2872"/>
                <a:gd name="T11" fmla="*/ 384 h 500"/>
                <a:gd name="T12" fmla="*/ 2626 w 2872"/>
                <a:gd name="T13" fmla="*/ 342 h 500"/>
                <a:gd name="T14" fmla="*/ 2544 w 2872"/>
                <a:gd name="T15" fmla="*/ 296 h 500"/>
                <a:gd name="T16" fmla="*/ 2452 w 2872"/>
                <a:gd name="T17" fmla="*/ 250 h 500"/>
                <a:gd name="T18" fmla="*/ 2350 w 2872"/>
                <a:gd name="T19" fmla="*/ 204 h 500"/>
                <a:gd name="T20" fmla="*/ 2296 w 2872"/>
                <a:gd name="T21" fmla="*/ 180 h 500"/>
                <a:gd name="T22" fmla="*/ 2238 w 2872"/>
                <a:gd name="T23" fmla="*/ 158 h 500"/>
                <a:gd name="T24" fmla="*/ 2180 w 2872"/>
                <a:gd name="T25" fmla="*/ 136 h 500"/>
                <a:gd name="T26" fmla="*/ 2120 w 2872"/>
                <a:gd name="T27" fmla="*/ 116 h 500"/>
                <a:gd name="T28" fmla="*/ 2058 w 2872"/>
                <a:gd name="T29" fmla="*/ 96 h 500"/>
                <a:gd name="T30" fmla="*/ 1994 w 2872"/>
                <a:gd name="T31" fmla="*/ 78 h 500"/>
                <a:gd name="T32" fmla="*/ 1930 w 2872"/>
                <a:gd name="T33" fmla="*/ 62 h 500"/>
                <a:gd name="T34" fmla="*/ 1862 w 2872"/>
                <a:gd name="T35" fmla="*/ 46 h 500"/>
                <a:gd name="T36" fmla="*/ 1794 w 2872"/>
                <a:gd name="T37" fmla="*/ 32 h 500"/>
                <a:gd name="T38" fmla="*/ 1726 w 2872"/>
                <a:gd name="T39" fmla="*/ 22 h 500"/>
                <a:gd name="T40" fmla="*/ 1654 w 2872"/>
                <a:gd name="T41" fmla="*/ 12 h 500"/>
                <a:gd name="T42" fmla="*/ 1582 w 2872"/>
                <a:gd name="T43" fmla="*/ 6 h 500"/>
                <a:gd name="T44" fmla="*/ 1510 w 2872"/>
                <a:gd name="T45" fmla="*/ 2 h 500"/>
                <a:gd name="T46" fmla="*/ 1436 w 2872"/>
                <a:gd name="T47" fmla="*/ 0 h 500"/>
                <a:gd name="T48" fmla="*/ 1436 w 2872"/>
                <a:gd name="T49" fmla="*/ 0 h 500"/>
                <a:gd name="T50" fmla="*/ 1362 w 2872"/>
                <a:gd name="T51" fmla="*/ 2 h 500"/>
                <a:gd name="T52" fmla="*/ 1288 w 2872"/>
                <a:gd name="T53" fmla="*/ 6 h 500"/>
                <a:gd name="T54" fmla="*/ 1216 w 2872"/>
                <a:gd name="T55" fmla="*/ 12 h 500"/>
                <a:gd name="T56" fmla="*/ 1146 w 2872"/>
                <a:gd name="T57" fmla="*/ 22 h 500"/>
                <a:gd name="T58" fmla="*/ 1076 w 2872"/>
                <a:gd name="T59" fmla="*/ 32 h 500"/>
                <a:gd name="T60" fmla="*/ 1008 w 2872"/>
                <a:gd name="T61" fmla="*/ 46 h 500"/>
                <a:gd name="T62" fmla="*/ 942 w 2872"/>
                <a:gd name="T63" fmla="*/ 62 h 500"/>
                <a:gd name="T64" fmla="*/ 876 w 2872"/>
                <a:gd name="T65" fmla="*/ 78 h 500"/>
                <a:gd name="T66" fmla="*/ 812 w 2872"/>
                <a:gd name="T67" fmla="*/ 96 h 500"/>
                <a:gd name="T68" fmla="*/ 750 w 2872"/>
                <a:gd name="T69" fmla="*/ 116 h 500"/>
                <a:gd name="T70" fmla="*/ 690 w 2872"/>
                <a:gd name="T71" fmla="*/ 136 h 500"/>
                <a:gd name="T72" fmla="*/ 632 w 2872"/>
                <a:gd name="T73" fmla="*/ 158 h 500"/>
                <a:gd name="T74" fmla="*/ 576 w 2872"/>
                <a:gd name="T75" fmla="*/ 180 h 500"/>
                <a:gd name="T76" fmla="*/ 522 w 2872"/>
                <a:gd name="T77" fmla="*/ 204 h 500"/>
                <a:gd name="T78" fmla="*/ 420 w 2872"/>
                <a:gd name="T79" fmla="*/ 250 h 500"/>
                <a:gd name="T80" fmla="*/ 328 w 2872"/>
                <a:gd name="T81" fmla="*/ 296 h 500"/>
                <a:gd name="T82" fmla="*/ 244 w 2872"/>
                <a:gd name="T83" fmla="*/ 342 h 500"/>
                <a:gd name="T84" fmla="*/ 172 w 2872"/>
                <a:gd name="T85" fmla="*/ 384 h 500"/>
                <a:gd name="T86" fmla="*/ 112 w 2872"/>
                <a:gd name="T87" fmla="*/ 422 h 500"/>
                <a:gd name="T88" fmla="*/ 64 w 2872"/>
                <a:gd name="T89" fmla="*/ 454 h 500"/>
                <a:gd name="T90" fmla="*/ 28 w 2872"/>
                <a:gd name="T91" fmla="*/ 478 h 500"/>
                <a:gd name="T92" fmla="*/ 0 w 2872"/>
                <a:gd name="T93" fmla="*/ 500 h 500"/>
                <a:gd name="T94" fmla="*/ 2872 w 2872"/>
                <a:gd name="T95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72" h="500">
                  <a:moveTo>
                    <a:pt x="2872" y="500"/>
                  </a:moveTo>
                  <a:lnTo>
                    <a:pt x="2872" y="500"/>
                  </a:lnTo>
                  <a:lnTo>
                    <a:pt x="2844" y="478"/>
                  </a:lnTo>
                  <a:lnTo>
                    <a:pt x="2808" y="454"/>
                  </a:lnTo>
                  <a:lnTo>
                    <a:pt x="2760" y="422"/>
                  </a:lnTo>
                  <a:lnTo>
                    <a:pt x="2698" y="384"/>
                  </a:lnTo>
                  <a:lnTo>
                    <a:pt x="2626" y="342"/>
                  </a:lnTo>
                  <a:lnTo>
                    <a:pt x="2544" y="296"/>
                  </a:lnTo>
                  <a:lnTo>
                    <a:pt x="2452" y="250"/>
                  </a:lnTo>
                  <a:lnTo>
                    <a:pt x="2350" y="204"/>
                  </a:lnTo>
                  <a:lnTo>
                    <a:pt x="2296" y="180"/>
                  </a:lnTo>
                  <a:lnTo>
                    <a:pt x="2238" y="158"/>
                  </a:lnTo>
                  <a:lnTo>
                    <a:pt x="2180" y="136"/>
                  </a:lnTo>
                  <a:lnTo>
                    <a:pt x="2120" y="116"/>
                  </a:lnTo>
                  <a:lnTo>
                    <a:pt x="2058" y="96"/>
                  </a:lnTo>
                  <a:lnTo>
                    <a:pt x="1994" y="78"/>
                  </a:lnTo>
                  <a:lnTo>
                    <a:pt x="1930" y="62"/>
                  </a:lnTo>
                  <a:lnTo>
                    <a:pt x="1862" y="46"/>
                  </a:lnTo>
                  <a:lnTo>
                    <a:pt x="1794" y="32"/>
                  </a:lnTo>
                  <a:lnTo>
                    <a:pt x="1726" y="22"/>
                  </a:lnTo>
                  <a:lnTo>
                    <a:pt x="1654" y="12"/>
                  </a:lnTo>
                  <a:lnTo>
                    <a:pt x="1582" y="6"/>
                  </a:lnTo>
                  <a:lnTo>
                    <a:pt x="1510" y="2"/>
                  </a:lnTo>
                  <a:lnTo>
                    <a:pt x="1436" y="0"/>
                  </a:lnTo>
                  <a:lnTo>
                    <a:pt x="1436" y="0"/>
                  </a:lnTo>
                  <a:lnTo>
                    <a:pt x="1362" y="2"/>
                  </a:lnTo>
                  <a:lnTo>
                    <a:pt x="1288" y="6"/>
                  </a:lnTo>
                  <a:lnTo>
                    <a:pt x="1216" y="12"/>
                  </a:lnTo>
                  <a:lnTo>
                    <a:pt x="1146" y="22"/>
                  </a:lnTo>
                  <a:lnTo>
                    <a:pt x="1076" y="32"/>
                  </a:lnTo>
                  <a:lnTo>
                    <a:pt x="1008" y="46"/>
                  </a:lnTo>
                  <a:lnTo>
                    <a:pt x="942" y="62"/>
                  </a:lnTo>
                  <a:lnTo>
                    <a:pt x="876" y="78"/>
                  </a:lnTo>
                  <a:lnTo>
                    <a:pt x="812" y="96"/>
                  </a:lnTo>
                  <a:lnTo>
                    <a:pt x="750" y="116"/>
                  </a:lnTo>
                  <a:lnTo>
                    <a:pt x="690" y="136"/>
                  </a:lnTo>
                  <a:lnTo>
                    <a:pt x="632" y="158"/>
                  </a:lnTo>
                  <a:lnTo>
                    <a:pt x="576" y="180"/>
                  </a:lnTo>
                  <a:lnTo>
                    <a:pt x="522" y="204"/>
                  </a:lnTo>
                  <a:lnTo>
                    <a:pt x="420" y="250"/>
                  </a:lnTo>
                  <a:lnTo>
                    <a:pt x="328" y="296"/>
                  </a:lnTo>
                  <a:lnTo>
                    <a:pt x="244" y="342"/>
                  </a:lnTo>
                  <a:lnTo>
                    <a:pt x="172" y="384"/>
                  </a:lnTo>
                  <a:lnTo>
                    <a:pt x="112" y="422"/>
                  </a:lnTo>
                  <a:lnTo>
                    <a:pt x="64" y="454"/>
                  </a:lnTo>
                  <a:lnTo>
                    <a:pt x="28" y="478"/>
                  </a:lnTo>
                  <a:lnTo>
                    <a:pt x="0" y="500"/>
                  </a:lnTo>
                  <a:lnTo>
                    <a:pt x="2872" y="500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ffectLst>
              <a:outerShdw blurRad="1651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92100" h="571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58" name="Group 57"/>
            <p:cNvGrpSpPr>
              <a:grpSpLocks/>
            </p:cNvGrpSpPr>
            <p:nvPr/>
          </p:nvGrpSpPr>
          <p:grpSpPr bwMode="auto">
            <a:xfrm>
              <a:off x="7219119" y="718250"/>
              <a:ext cx="2170290" cy="3487358"/>
              <a:chOff x="1076615" y="370926"/>
              <a:chExt cx="3445391" cy="5020156"/>
            </a:xfrm>
          </p:grpSpPr>
          <p:grpSp>
            <p:nvGrpSpPr>
              <p:cNvPr id="59" name="Group 58"/>
              <p:cNvGrpSpPr>
                <a:grpSpLocks/>
              </p:cNvGrpSpPr>
              <p:nvPr/>
            </p:nvGrpSpPr>
            <p:grpSpPr bwMode="auto">
              <a:xfrm>
                <a:off x="2301593" y="370926"/>
                <a:ext cx="948569" cy="1667622"/>
                <a:chOff x="2680417" y="340131"/>
                <a:chExt cx="1772630" cy="3116355"/>
              </a:xfrm>
            </p:grpSpPr>
            <p:sp>
              <p:nvSpPr>
                <p:cNvPr id="76" name="Freeform 75"/>
                <p:cNvSpPr>
                  <a:spLocks/>
                </p:cNvSpPr>
                <p:nvPr/>
              </p:nvSpPr>
              <p:spPr bwMode="auto">
                <a:xfrm>
                  <a:off x="2680417" y="340131"/>
                  <a:ext cx="1772630" cy="3116355"/>
                </a:xfrm>
                <a:custGeom>
                  <a:avLst/>
                  <a:gdLst>
                    <a:gd name="T0" fmla="*/ 1306 w 1306"/>
                    <a:gd name="T1" fmla="*/ 1340 h 2296"/>
                    <a:gd name="T2" fmla="*/ 1298 w 1306"/>
                    <a:gd name="T3" fmla="*/ 1228 h 2296"/>
                    <a:gd name="T4" fmla="*/ 1276 w 1306"/>
                    <a:gd name="T5" fmla="*/ 1114 h 2296"/>
                    <a:gd name="T6" fmla="*/ 1244 w 1306"/>
                    <a:gd name="T7" fmla="*/ 1000 h 2296"/>
                    <a:gd name="T8" fmla="*/ 1204 w 1306"/>
                    <a:gd name="T9" fmla="*/ 884 h 2296"/>
                    <a:gd name="T10" fmla="*/ 1154 w 1306"/>
                    <a:gd name="T11" fmla="*/ 770 h 2296"/>
                    <a:gd name="T12" fmla="*/ 1098 w 1306"/>
                    <a:gd name="T13" fmla="*/ 658 h 2296"/>
                    <a:gd name="T14" fmla="*/ 1040 w 1306"/>
                    <a:gd name="T15" fmla="*/ 552 h 2296"/>
                    <a:gd name="T16" fmla="*/ 918 w 1306"/>
                    <a:gd name="T17" fmla="*/ 356 h 2296"/>
                    <a:gd name="T18" fmla="*/ 804 w 1306"/>
                    <a:gd name="T19" fmla="*/ 192 h 2296"/>
                    <a:gd name="T20" fmla="*/ 680 w 1306"/>
                    <a:gd name="T21" fmla="*/ 32 h 2296"/>
                    <a:gd name="T22" fmla="*/ 652 w 1306"/>
                    <a:gd name="T23" fmla="*/ 0 h 2296"/>
                    <a:gd name="T24" fmla="*/ 552 w 1306"/>
                    <a:gd name="T25" fmla="*/ 126 h 2296"/>
                    <a:gd name="T26" fmla="*/ 446 w 1306"/>
                    <a:gd name="T27" fmla="*/ 270 h 2296"/>
                    <a:gd name="T28" fmla="*/ 326 w 1306"/>
                    <a:gd name="T29" fmla="*/ 450 h 2296"/>
                    <a:gd name="T30" fmla="*/ 236 w 1306"/>
                    <a:gd name="T31" fmla="*/ 604 h 2296"/>
                    <a:gd name="T32" fmla="*/ 180 w 1306"/>
                    <a:gd name="T33" fmla="*/ 714 h 2296"/>
                    <a:gd name="T34" fmla="*/ 126 w 1306"/>
                    <a:gd name="T35" fmla="*/ 826 h 2296"/>
                    <a:gd name="T36" fmla="*/ 80 w 1306"/>
                    <a:gd name="T37" fmla="*/ 942 h 2296"/>
                    <a:gd name="T38" fmla="*/ 44 w 1306"/>
                    <a:gd name="T39" fmla="*/ 1056 h 2296"/>
                    <a:gd name="T40" fmla="*/ 18 w 1306"/>
                    <a:gd name="T41" fmla="*/ 1172 h 2296"/>
                    <a:gd name="T42" fmla="*/ 2 w 1306"/>
                    <a:gd name="T43" fmla="*/ 1284 h 2296"/>
                    <a:gd name="T44" fmla="*/ 0 w 1306"/>
                    <a:gd name="T45" fmla="*/ 1340 h 2296"/>
                    <a:gd name="T46" fmla="*/ 8 w 1306"/>
                    <a:gd name="T47" fmla="*/ 1448 h 2296"/>
                    <a:gd name="T48" fmla="*/ 28 w 1306"/>
                    <a:gd name="T49" fmla="*/ 1550 h 2296"/>
                    <a:gd name="T50" fmla="*/ 62 w 1306"/>
                    <a:gd name="T51" fmla="*/ 1646 h 2296"/>
                    <a:gd name="T52" fmla="*/ 102 w 1306"/>
                    <a:gd name="T53" fmla="*/ 1736 h 2296"/>
                    <a:gd name="T54" fmla="*/ 152 w 1306"/>
                    <a:gd name="T55" fmla="*/ 1822 h 2296"/>
                    <a:gd name="T56" fmla="*/ 208 w 1306"/>
                    <a:gd name="T57" fmla="*/ 1900 h 2296"/>
                    <a:gd name="T58" fmla="*/ 266 w 1306"/>
                    <a:gd name="T59" fmla="*/ 1972 h 2296"/>
                    <a:gd name="T60" fmla="*/ 326 w 1306"/>
                    <a:gd name="T61" fmla="*/ 2038 h 2296"/>
                    <a:gd name="T62" fmla="*/ 446 w 1306"/>
                    <a:gd name="T63" fmla="*/ 2148 h 2296"/>
                    <a:gd name="T64" fmla="*/ 552 w 1306"/>
                    <a:gd name="T65" fmla="*/ 2228 h 2296"/>
                    <a:gd name="T66" fmla="*/ 624 w 1306"/>
                    <a:gd name="T67" fmla="*/ 2278 h 2296"/>
                    <a:gd name="T68" fmla="*/ 652 w 1306"/>
                    <a:gd name="T69" fmla="*/ 2296 h 2296"/>
                    <a:gd name="T70" fmla="*/ 714 w 1306"/>
                    <a:gd name="T71" fmla="*/ 2258 h 2296"/>
                    <a:gd name="T72" fmla="*/ 804 w 1306"/>
                    <a:gd name="T73" fmla="*/ 2192 h 2296"/>
                    <a:gd name="T74" fmla="*/ 918 w 1306"/>
                    <a:gd name="T75" fmla="*/ 2096 h 2296"/>
                    <a:gd name="T76" fmla="*/ 1010 w 1306"/>
                    <a:gd name="T77" fmla="*/ 2006 h 2296"/>
                    <a:gd name="T78" fmla="*/ 1070 w 1306"/>
                    <a:gd name="T79" fmla="*/ 1938 h 2296"/>
                    <a:gd name="T80" fmla="*/ 1126 w 1306"/>
                    <a:gd name="T81" fmla="*/ 1862 h 2296"/>
                    <a:gd name="T82" fmla="*/ 1180 w 1306"/>
                    <a:gd name="T83" fmla="*/ 1780 h 2296"/>
                    <a:gd name="T84" fmla="*/ 1226 w 1306"/>
                    <a:gd name="T85" fmla="*/ 1692 h 2296"/>
                    <a:gd name="T86" fmla="*/ 1262 w 1306"/>
                    <a:gd name="T87" fmla="*/ 1598 h 2296"/>
                    <a:gd name="T88" fmla="*/ 1288 w 1306"/>
                    <a:gd name="T89" fmla="*/ 1500 h 2296"/>
                    <a:gd name="T90" fmla="*/ 1304 w 1306"/>
                    <a:gd name="T91" fmla="*/ 1394 h 2296"/>
                    <a:gd name="T92" fmla="*/ 1306 w 1306"/>
                    <a:gd name="T93" fmla="*/ 1340 h 2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06" h="2296">
                      <a:moveTo>
                        <a:pt x="1306" y="1340"/>
                      </a:moveTo>
                      <a:lnTo>
                        <a:pt x="1306" y="1340"/>
                      </a:lnTo>
                      <a:lnTo>
                        <a:pt x="1304" y="1284"/>
                      </a:lnTo>
                      <a:lnTo>
                        <a:pt x="1298" y="1228"/>
                      </a:lnTo>
                      <a:lnTo>
                        <a:pt x="1288" y="1172"/>
                      </a:lnTo>
                      <a:lnTo>
                        <a:pt x="1276" y="1114"/>
                      </a:lnTo>
                      <a:lnTo>
                        <a:pt x="1262" y="1056"/>
                      </a:lnTo>
                      <a:lnTo>
                        <a:pt x="1244" y="1000"/>
                      </a:lnTo>
                      <a:lnTo>
                        <a:pt x="1226" y="942"/>
                      </a:lnTo>
                      <a:lnTo>
                        <a:pt x="1204" y="884"/>
                      </a:lnTo>
                      <a:lnTo>
                        <a:pt x="1180" y="826"/>
                      </a:lnTo>
                      <a:lnTo>
                        <a:pt x="1154" y="770"/>
                      </a:lnTo>
                      <a:lnTo>
                        <a:pt x="1126" y="714"/>
                      </a:lnTo>
                      <a:lnTo>
                        <a:pt x="1098" y="658"/>
                      </a:lnTo>
                      <a:lnTo>
                        <a:pt x="1070" y="604"/>
                      </a:lnTo>
                      <a:lnTo>
                        <a:pt x="1040" y="552"/>
                      </a:lnTo>
                      <a:lnTo>
                        <a:pt x="978" y="450"/>
                      </a:lnTo>
                      <a:lnTo>
                        <a:pt x="918" y="356"/>
                      </a:lnTo>
                      <a:lnTo>
                        <a:pt x="860" y="270"/>
                      </a:lnTo>
                      <a:lnTo>
                        <a:pt x="804" y="192"/>
                      </a:lnTo>
                      <a:lnTo>
                        <a:pt x="754" y="126"/>
                      </a:lnTo>
                      <a:lnTo>
                        <a:pt x="680" y="32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24" y="32"/>
                      </a:lnTo>
                      <a:lnTo>
                        <a:pt x="552" y="126"/>
                      </a:lnTo>
                      <a:lnTo>
                        <a:pt x="502" y="192"/>
                      </a:lnTo>
                      <a:lnTo>
                        <a:pt x="446" y="270"/>
                      </a:lnTo>
                      <a:lnTo>
                        <a:pt x="388" y="356"/>
                      </a:lnTo>
                      <a:lnTo>
                        <a:pt x="326" y="450"/>
                      </a:lnTo>
                      <a:lnTo>
                        <a:pt x="266" y="552"/>
                      </a:lnTo>
                      <a:lnTo>
                        <a:pt x="236" y="604"/>
                      </a:lnTo>
                      <a:lnTo>
                        <a:pt x="208" y="658"/>
                      </a:lnTo>
                      <a:lnTo>
                        <a:pt x="180" y="714"/>
                      </a:lnTo>
                      <a:lnTo>
                        <a:pt x="152" y="770"/>
                      </a:lnTo>
                      <a:lnTo>
                        <a:pt x="126" y="826"/>
                      </a:lnTo>
                      <a:lnTo>
                        <a:pt x="102" y="884"/>
                      </a:lnTo>
                      <a:lnTo>
                        <a:pt x="80" y="942"/>
                      </a:lnTo>
                      <a:lnTo>
                        <a:pt x="62" y="1000"/>
                      </a:lnTo>
                      <a:lnTo>
                        <a:pt x="44" y="1056"/>
                      </a:lnTo>
                      <a:lnTo>
                        <a:pt x="28" y="1114"/>
                      </a:lnTo>
                      <a:lnTo>
                        <a:pt x="18" y="1172"/>
                      </a:lnTo>
                      <a:lnTo>
                        <a:pt x="8" y="1228"/>
                      </a:lnTo>
                      <a:lnTo>
                        <a:pt x="2" y="1284"/>
                      </a:lnTo>
                      <a:lnTo>
                        <a:pt x="0" y="1340"/>
                      </a:lnTo>
                      <a:lnTo>
                        <a:pt x="0" y="1340"/>
                      </a:lnTo>
                      <a:lnTo>
                        <a:pt x="2" y="1394"/>
                      </a:lnTo>
                      <a:lnTo>
                        <a:pt x="8" y="1448"/>
                      </a:lnTo>
                      <a:lnTo>
                        <a:pt x="18" y="1500"/>
                      </a:lnTo>
                      <a:lnTo>
                        <a:pt x="28" y="1550"/>
                      </a:lnTo>
                      <a:lnTo>
                        <a:pt x="44" y="1598"/>
                      </a:lnTo>
                      <a:lnTo>
                        <a:pt x="62" y="1646"/>
                      </a:lnTo>
                      <a:lnTo>
                        <a:pt x="80" y="1692"/>
                      </a:lnTo>
                      <a:lnTo>
                        <a:pt x="102" y="1736"/>
                      </a:lnTo>
                      <a:lnTo>
                        <a:pt x="126" y="1780"/>
                      </a:lnTo>
                      <a:lnTo>
                        <a:pt x="152" y="1822"/>
                      </a:lnTo>
                      <a:lnTo>
                        <a:pt x="180" y="1862"/>
                      </a:lnTo>
                      <a:lnTo>
                        <a:pt x="208" y="1900"/>
                      </a:lnTo>
                      <a:lnTo>
                        <a:pt x="236" y="1938"/>
                      </a:lnTo>
                      <a:lnTo>
                        <a:pt x="266" y="1972"/>
                      </a:lnTo>
                      <a:lnTo>
                        <a:pt x="296" y="2006"/>
                      </a:lnTo>
                      <a:lnTo>
                        <a:pt x="326" y="2038"/>
                      </a:lnTo>
                      <a:lnTo>
                        <a:pt x="388" y="2096"/>
                      </a:lnTo>
                      <a:lnTo>
                        <a:pt x="446" y="2148"/>
                      </a:lnTo>
                      <a:lnTo>
                        <a:pt x="502" y="2192"/>
                      </a:lnTo>
                      <a:lnTo>
                        <a:pt x="552" y="2228"/>
                      </a:lnTo>
                      <a:lnTo>
                        <a:pt x="592" y="2258"/>
                      </a:lnTo>
                      <a:lnTo>
                        <a:pt x="624" y="2278"/>
                      </a:lnTo>
                      <a:lnTo>
                        <a:pt x="652" y="2296"/>
                      </a:lnTo>
                      <a:lnTo>
                        <a:pt x="652" y="2296"/>
                      </a:lnTo>
                      <a:lnTo>
                        <a:pt x="680" y="2278"/>
                      </a:lnTo>
                      <a:lnTo>
                        <a:pt x="714" y="2258"/>
                      </a:lnTo>
                      <a:lnTo>
                        <a:pt x="754" y="2228"/>
                      </a:lnTo>
                      <a:lnTo>
                        <a:pt x="804" y="2192"/>
                      </a:lnTo>
                      <a:lnTo>
                        <a:pt x="860" y="2148"/>
                      </a:lnTo>
                      <a:lnTo>
                        <a:pt x="918" y="2096"/>
                      </a:lnTo>
                      <a:lnTo>
                        <a:pt x="978" y="2038"/>
                      </a:lnTo>
                      <a:lnTo>
                        <a:pt x="1010" y="2006"/>
                      </a:lnTo>
                      <a:lnTo>
                        <a:pt x="1040" y="1972"/>
                      </a:lnTo>
                      <a:lnTo>
                        <a:pt x="1070" y="1938"/>
                      </a:lnTo>
                      <a:lnTo>
                        <a:pt x="1098" y="1900"/>
                      </a:lnTo>
                      <a:lnTo>
                        <a:pt x="1126" y="1862"/>
                      </a:lnTo>
                      <a:lnTo>
                        <a:pt x="1154" y="1822"/>
                      </a:lnTo>
                      <a:lnTo>
                        <a:pt x="1180" y="1780"/>
                      </a:lnTo>
                      <a:lnTo>
                        <a:pt x="1204" y="1736"/>
                      </a:lnTo>
                      <a:lnTo>
                        <a:pt x="1226" y="1692"/>
                      </a:lnTo>
                      <a:lnTo>
                        <a:pt x="1244" y="1646"/>
                      </a:lnTo>
                      <a:lnTo>
                        <a:pt x="1262" y="1598"/>
                      </a:lnTo>
                      <a:lnTo>
                        <a:pt x="1276" y="1550"/>
                      </a:lnTo>
                      <a:lnTo>
                        <a:pt x="1288" y="1500"/>
                      </a:lnTo>
                      <a:lnTo>
                        <a:pt x="1298" y="1448"/>
                      </a:lnTo>
                      <a:lnTo>
                        <a:pt x="1304" y="1394"/>
                      </a:lnTo>
                      <a:lnTo>
                        <a:pt x="1306" y="1340"/>
                      </a:lnTo>
                      <a:lnTo>
                        <a:pt x="1306" y="134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17500" h="190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77" name="Freeform 76"/>
                <p:cNvSpPr>
                  <a:spLocks/>
                </p:cNvSpPr>
                <p:nvPr/>
              </p:nvSpPr>
              <p:spPr bwMode="auto">
                <a:xfrm>
                  <a:off x="2680417" y="340131"/>
                  <a:ext cx="979969" cy="3116355"/>
                </a:xfrm>
                <a:custGeom>
                  <a:avLst/>
                  <a:gdLst>
                    <a:gd name="T0" fmla="*/ 652 w 722"/>
                    <a:gd name="T1" fmla="*/ 1284 h 2296"/>
                    <a:gd name="T2" fmla="*/ 678 w 722"/>
                    <a:gd name="T3" fmla="*/ 1164 h 2296"/>
                    <a:gd name="T4" fmla="*/ 698 w 722"/>
                    <a:gd name="T5" fmla="*/ 1044 h 2296"/>
                    <a:gd name="T6" fmla="*/ 710 w 722"/>
                    <a:gd name="T7" fmla="*/ 926 h 2296"/>
                    <a:gd name="T8" fmla="*/ 722 w 722"/>
                    <a:gd name="T9" fmla="*/ 702 h 2296"/>
                    <a:gd name="T10" fmla="*/ 718 w 722"/>
                    <a:gd name="T11" fmla="*/ 494 h 2296"/>
                    <a:gd name="T12" fmla="*/ 704 w 722"/>
                    <a:gd name="T13" fmla="*/ 314 h 2296"/>
                    <a:gd name="T14" fmla="*/ 684 w 722"/>
                    <a:gd name="T15" fmla="*/ 168 h 2296"/>
                    <a:gd name="T16" fmla="*/ 660 w 722"/>
                    <a:gd name="T17" fmla="*/ 28 h 2296"/>
                    <a:gd name="T18" fmla="*/ 652 w 722"/>
                    <a:gd name="T19" fmla="*/ 0 h 2296"/>
                    <a:gd name="T20" fmla="*/ 552 w 722"/>
                    <a:gd name="T21" fmla="*/ 126 h 2296"/>
                    <a:gd name="T22" fmla="*/ 446 w 722"/>
                    <a:gd name="T23" fmla="*/ 270 h 2296"/>
                    <a:gd name="T24" fmla="*/ 326 w 722"/>
                    <a:gd name="T25" fmla="*/ 450 h 2296"/>
                    <a:gd name="T26" fmla="*/ 236 w 722"/>
                    <a:gd name="T27" fmla="*/ 604 h 2296"/>
                    <a:gd name="T28" fmla="*/ 180 w 722"/>
                    <a:gd name="T29" fmla="*/ 714 h 2296"/>
                    <a:gd name="T30" fmla="*/ 126 w 722"/>
                    <a:gd name="T31" fmla="*/ 826 h 2296"/>
                    <a:gd name="T32" fmla="*/ 80 w 722"/>
                    <a:gd name="T33" fmla="*/ 942 h 2296"/>
                    <a:gd name="T34" fmla="*/ 44 w 722"/>
                    <a:gd name="T35" fmla="*/ 1056 h 2296"/>
                    <a:gd name="T36" fmla="*/ 18 w 722"/>
                    <a:gd name="T37" fmla="*/ 1172 h 2296"/>
                    <a:gd name="T38" fmla="*/ 2 w 722"/>
                    <a:gd name="T39" fmla="*/ 1284 h 2296"/>
                    <a:gd name="T40" fmla="*/ 0 w 722"/>
                    <a:gd name="T41" fmla="*/ 1340 h 2296"/>
                    <a:gd name="T42" fmla="*/ 8 w 722"/>
                    <a:gd name="T43" fmla="*/ 1448 h 2296"/>
                    <a:gd name="T44" fmla="*/ 28 w 722"/>
                    <a:gd name="T45" fmla="*/ 1550 h 2296"/>
                    <a:gd name="T46" fmla="*/ 62 w 722"/>
                    <a:gd name="T47" fmla="*/ 1646 h 2296"/>
                    <a:gd name="T48" fmla="*/ 102 w 722"/>
                    <a:gd name="T49" fmla="*/ 1736 h 2296"/>
                    <a:gd name="T50" fmla="*/ 152 w 722"/>
                    <a:gd name="T51" fmla="*/ 1822 h 2296"/>
                    <a:gd name="T52" fmla="*/ 208 w 722"/>
                    <a:gd name="T53" fmla="*/ 1900 h 2296"/>
                    <a:gd name="T54" fmla="*/ 266 w 722"/>
                    <a:gd name="T55" fmla="*/ 1972 h 2296"/>
                    <a:gd name="T56" fmla="*/ 326 w 722"/>
                    <a:gd name="T57" fmla="*/ 2038 h 2296"/>
                    <a:gd name="T58" fmla="*/ 446 w 722"/>
                    <a:gd name="T59" fmla="*/ 2148 h 2296"/>
                    <a:gd name="T60" fmla="*/ 552 w 722"/>
                    <a:gd name="T61" fmla="*/ 2228 h 2296"/>
                    <a:gd name="T62" fmla="*/ 624 w 722"/>
                    <a:gd name="T63" fmla="*/ 2278 h 2296"/>
                    <a:gd name="T64" fmla="*/ 652 w 722"/>
                    <a:gd name="T65" fmla="*/ 2296 h 2296"/>
                    <a:gd name="T66" fmla="*/ 632 w 722"/>
                    <a:gd name="T67" fmla="*/ 2228 h 2296"/>
                    <a:gd name="T68" fmla="*/ 612 w 722"/>
                    <a:gd name="T69" fmla="*/ 2144 h 2296"/>
                    <a:gd name="T70" fmla="*/ 594 w 722"/>
                    <a:gd name="T71" fmla="*/ 2030 h 2296"/>
                    <a:gd name="T72" fmla="*/ 584 w 722"/>
                    <a:gd name="T73" fmla="*/ 1886 h 2296"/>
                    <a:gd name="T74" fmla="*/ 588 w 722"/>
                    <a:gd name="T75" fmla="*/ 1712 h 2296"/>
                    <a:gd name="T76" fmla="*/ 602 w 722"/>
                    <a:gd name="T77" fmla="*/ 1564 h 2296"/>
                    <a:gd name="T78" fmla="*/ 618 w 722"/>
                    <a:gd name="T79" fmla="*/ 1458 h 2296"/>
                    <a:gd name="T80" fmla="*/ 640 w 722"/>
                    <a:gd name="T81" fmla="*/ 1344 h 2296"/>
                    <a:gd name="T82" fmla="*/ 652 w 722"/>
                    <a:gd name="T83" fmla="*/ 1284 h 2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22" h="2296">
                      <a:moveTo>
                        <a:pt x="652" y="1284"/>
                      </a:moveTo>
                      <a:lnTo>
                        <a:pt x="652" y="1284"/>
                      </a:lnTo>
                      <a:lnTo>
                        <a:pt x="666" y="1224"/>
                      </a:lnTo>
                      <a:lnTo>
                        <a:pt x="678" y="1164"/>
                      </a:lnTo>
                      <a:lnTo>
                        <a:pt x="688" y="1104"/>
                      </a:lnTo>
                      <a:lnTo>
                        <a:pt x="698" y="1044"/>
                      </a:lnTo>
                      <a:lnTo>
                        <a:pt x="704" y="986"/>
                      </a:lnTo>
                      <a:lnTo>
                        <a:pt x="710" y="926"/>
                      </a:lnTo>
                      <a:lnTo>
                        <a:pt x="718" y="812"/>
                      </a:lnTo>
                      <a:lnTo>
                        <a:pt x="722" y="702"/>
                      </a:lnTo>
                      <a:lnTo>
                        <a:pt x="722" y="596"/>
                      </a:lnTo>
                      <a:lnTo>
                        <a:pt x="718" y="494"/>
                      </a:lnTo>
                      <a:lnTo>
                        <a:pt x="712" y="400"/>
                      </a:lnTo>
                      <a:lnTo>
                        <a:pt x="704" y="314"/>
                      </a:lnTo>
                      <a:lnTo>
                        <a:pt x="694" y="236"/>
                      </a:lnTo>
                      <a:lnTo>
                        <a:pt x="684" y="168"/>
                      </a:lnTo>
                      <a:lnTo>
                        <a:pt x="674" y="110"/>
                      </a:lnTo>
                      <a:lnTo>
                        <a:pt x="660" y="28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24" y="32"/>
                      </a:lnTo>
                      <a:lnTo>
                        <a:pt x="552" y="126"/>
                      </a:lnTo>
                      <a:lnTo>
                        <a:pt x="502" y="192"/>
                      </a:lnTo>
                      <a:lnTo>
                        <a:pt x="446" y="270"/>
                      </a:lnTo>
                      <a:lnTo>
                        <a:pt x="388" y="356"/>
                      </a:lnTo>
                      <a:lnTo>
                        <a:pt x="326" y="450"/>
                      </a:lnTo>
                      <a:lnTo>
                        <a:pt x="266" y="552"/>
                      </a:lnTo>
                      <a:lnTo>
                        <a:pt x="236" y="604"/>
                      </a:lnTo>
                      <a:lnTo>
                        <a:pt x="208" y="658"/>
                      </a:lnTo>
                      <a:lnTo>
                        <a:pt x="180" y="714"/>
                      </a:lnTo>
                      <a:lnTo>
                        <a:pt x="152" y="770"/>
                      </a:lnTo>
                      <a:lnTo>
                        <a:pt x="126" y="826"/>
                      </a:lnTo>
                      <a:lnTo>
                        <a:pt x="102" y="884"/>
                      </a:lnTo>
                      <a:lnTo>
                        <a:pt x="80" y="942"/>
                      </a:lnTo>
                      <a:lnTo>
                        <a:pt x="62" y="1000"/>
                      </a:lnTo>
                      <a:lnTo>
                        <a:pt x="44" y="1056"/>
                      </a:lnTo>
                      <a:lnTo>
                        <a:pt x="28" y="1114"/>
                      </a:lnTo>
                      <a:lnTo>
                        <a:pt x="18" y="1172"/>
                      </a:lnTo>
                      <a:lnTo>
                        <a:pt x="8" y="1228"/>
                      </a:lnTo>
                      <a:lnTo>
                        <a:pt x="2" y="1284"/>
                      </a:lnTo>
                      <a:lnTo>
                        <a:pt x="0" y="1340"/>
                      </a:lnTo>
                      <a:lnTo>
                        <a:pt x="0" y="1340"/>
                      </a:lnTo>
                      <a:lnTo>
                        <a:pt x="2" y="1394"/>
                      </a:lnTo>
                      <a:lnTo>
                        <a:pt x="8" y="1448"/>
                      </a:lnTo>
                      <a:lnTo>
                        <a:pt x="18" y="1500"/>
                      </a:lnTo>
                      <a:lnTo>
                        <a:pt x="28" y="1550"/>
                      </a:lnTo>
                      <a:lnTo>
                        <a:pt x="44" y="1598"/>
                      </a:lnTo>
                      <a:lnTo>
                        <a:pt x="62" y="1646"/>
                      </a:lnTo>
                      <a:lnTo>
                        <a:pt x="80" y="1692"/>
                      </a:lnTo>
                      <a:lnTo>
                        <a:pt x="102" y="1736"/>
                      </a:lnTo>
                      <a:lnTo>
                        <a:pt x="126" y="1780"/>
                      </a:lnTo>
                      <a:lnTo>
                        <a:pt x="152" y="1822"/>
                      </a:lnTo>
                      <a:lnTo>
                        <a:pt x="180" y="1862"/>
                      </a:lnTo>
                      <a:lnTo>
                        <a:pt x="208" y="1900"/>
                      </a:lnTo>
                      <a:lnTo>
                        <a:pt x="236" y="1938"/>
                      </a:lnTo>
                      <a:lnTo>
                        <a:pt x="266" y="1972"/>
                      </a:lnTo>
                      <a:lnTo>
                        <a:pt x="296" y="2006"/>
                      </a:lnTo>
                      <a:lnTo>
                        <a:pt x="326" y="2038"/>
                      </a:lnTo>
                      <a:lnTo>
                        <a:pt x="388" y="2096"/>
                      </a:lnTo>
                      <a:lnTo>
                        <a:pt x="446" y="2148"/>
                      </a:lnTo>
                      <a:lnTo>
                        <a:pt x="502" y="2192"/>
                      </a:lnTo>
                      <a:lnTo>
                        <a:pt x="552" y="2228"/>
                      </a:lnTo>
                      <a:lnTo>
                        <a:pt x="592" y="2258"/>
                      </a:lnTo>
                      <a:lnTo>
                        <a:pt x="624" y="2278"/>
                      </a:lnTo>
                      <a:lnTo>
                        <a:pt x="652" y="2296"/>
                      </a:lnTo>
                      <a:lnTo>
                        <a:pt x="652" y="2296"/>
                      </a:lnTo>
                      <a:lnTo>
                        <a:pt x="646" y="2278"/>
                      </a:lnTo>
                      <a:lnTo>
                        <a:pt x="632" y="2228"/>
                      </a:lnTo>
                      <a:lnTo>
                        <a:pt x="622" y="2190"/>
                      </a:lnTo>
                      <a:lnTo>
                        <a:pt x="612" y="2144"/>
                      </a:lnTo>
                      <a:lnTo>
                        <a:pt x="602" y="2092"/>
                      </a:lnTo>
                      <a:lnTo>
                        <a:pt x="594" y="2030"/>
                      </a:lnTo>
                      <a:lnTo>
                        <a:pt x="588" y="1962"/>
                      </a:lnTo>
                      <a:lnTo>
                        <a:pt x="584" y="1886"/>
                      </a:lnTo>
                      <a:lnTo>
                        <a:pt x="584" y="1804"/>
                      </a:lnTo>
                      <a:lnTo>
                        <a:pt x="588" y="1712"/>
                      </a:lnTo>
                      <a:lnTo>
                        <a:pt x="596" y="1616"/>
                      </a:lnTo>
                      <a:lnTo>
                        <a:pt x="602" y="1564"/>
                      </a:lnTo>
                      <a:lnTo>
                        <a:pt x="608" y="1512"/>
                      </a:lnTo>
                      <a:lnTo>
                        <a:pt x="618" y="1458"/>
                      </a:lnTo>
                      <a:lnTo>
                        <a:pt x="628" y="1402"/>
                      </a:lnTo>
                      <a:lnTo>
                        <a:pt x="640" y="1344"/>
                      </a:lnTo>
                      <a:lnTo>
                        <a:pt x="652" y="1284"/>
                      </a:lnTo>
                      <a:lnTo>
                        <a:pt x="652" y="128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17500" h="190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0" name="Group 59"/>
              <p:cNvGrpSpPr>
                <a:grpSpLocks/>
              </p:cNvGrpSpPr>
              <p:nvPr/>
            </p:nvGrpSpPr>
            <p:grpSpPr bwMode="auto">
              <a:xfrm>
                <a:off x="1076615" y="1466636"/>
                <a:ext cx="3445391" cy="3092973"/>
                <a:chOff x="1076615" y="1466636"/>
                <a:chExt cx="3445391" cy="3092973"/>
              </a:xfrm>
            </p:grpSpPr>
            <p:sp>
              <p:nvSpPr>
                <p:cNvPr id="69" name="Freeform 68"/>
                <p:cNvSpPr>
                  <a:spLocks/>
                </p:cNvSpPr>
                <p:nvPr/>
              </p:nvSpPr>
              <p:spPr bwMode="auto">
                <a:xfrm>
                  <a:off x="2182739" y="2142391"/>
                  <a:ext cx="1186278" cy="2417218"/>
                </a:xfrm>
                <a:custGeom>
                  <a:avLst/>
                  <a:gdLst>
                    <a:gd name="T0" fmla="*/ 454 w 874"/>
                    <a:gd name="T1" fmla="*/ 1282 h 1286"/>
                    <a:gd name="T2" fmla="*/ 544 w 874"/>
                    <a:gd name="T3" fmla="*/ 1284 h 1286"/>
                    <a:gd name="T4" fmla="*/ 524 w 874"/>
                    <a:gd name="T5" fmla="*/ 1056 h 1286"/>
                    <a:gd name="T6" fmla="*/ 528 w 874"/>
                    <a:gd name="T7" fmla="*/ 1030 h 1286"/>
                    <a:gd name="T8" fmla="*/ 542 w 874"/>
                    <a:gd name="T9" fmla="*/ 972 h 1286"/>
                    <a:gd name="T10" fmla="*/ 564 w 874"/>
                    <a:gd name="T11" fmla="*/ 912 h 1286"/>
                    <a:gd name="T12" fmla="*/ 594 w 874"/>
                    <a:gd name="T13" fmla="*/ 848 h 1286"/>
                    <a:gd name="T14" fmla="*/ 634 w 874"/>
                    <a:gd name="T15" fmla="*/ 784 h 1286"/>
                    <a:gd name="T16" fmla="*/ 686 w 874"/>
                    <a:gd name="T17" fmla="*/ 718 h 1286"/>
                    <a:gd name="T18" fmla="*/ 750 w 874"/>
                    <a:gd name="T19" fmla="*/ 652 h 1286"/>
                    <a:gd name="T20" fmla="*/ 828 w 874"/>
                    <a:gd name="T21" fmla="*/ 586 h 1286"/>
                    <a:gd name="T22" fmla="*/ 874 w 874"/>
                    <a:gd name="T23" fmla="*/ 554 h 1286"/>
                    <a:gd name="T24" fmla="*/ 850 w 874"/>
                    <a:gd name="T25" fmla="*/ 550 h 1286"/>
                    <a:gd name="T26" fmla="*/ 842 w 874"/>
                    <a:gd name="T27" fmla="*/ 524 h 1286"/>
                    <a:gd name="T28" fmla="*/ 730 w 874"/>
                    <a:gd name="T29" fmla="*/ 594 h 1286"/>
                    <a:gd name="T30" fmla="*/ 638 w 874"/>
                    <a:gd name="T31" fmla="*/ 658 h 1286"/>
                    <a:gd name="T32" fmla="*/ 564 w 874"/>
                    <a:gd name="T33" fmla="*/ 716 h 1286"/>
                    <a:gd name="T34" fmla="*/ 506 w 874"/>
                    <a:gd name="T35" fmla="*/ 766 h 1286"/>
                    <a:gd name="T36" fmla="*/ 496 w 874"/>
                    <a:gd name="T37" fmla="*/ 584 h 1286"/>
                    <a:gd name="T38" fmla="*/ 486 w 874"/>
                    <a:gd name="T39" fmla="*/ 200 h 1286"/>
                    <a:gd name="T40" fmla="*/ 486 w 874"/>
                    <a:gd name="T41" fmla="*/ 4 h 1286"/>
                    <a:gd name="T42" fmla="*/ 436 w 874"/>
                    <a:gd name="T43" fmla="*/ 34 h 1286"/>
                    <a:gd name="T44" fmla="*/ 422 w 874"/>
                    <a:gd name="T45" fmla="*/ 26 h 1286"/>
                    <a:gd name="T46" fmla="*/ 382 w 874"/>
                    <a:gd name="T47" fmla="*/ 0 h 1286"/>
                    <a:gd name="T48" fmla="*/ 378 w 874"/>
                    <a:gd name="T49" fmla="*/ 390 h 1286"/>
                    <a:gd name="T50" fmla="*/ 362 w 874"/>
                    <a:gd name="T51" fmla="*/ 760 h 1286"/>
                    <a:gd name="T52" fmla="*/ 336 w 874"/>
                    <a:gd name="T53" fmla="*/ 736 h 1286"/>
                    <a:gd name="T54" fmla="*/ 270 w 874"/>
                    <a:gd name="T55" fmla="*/ 684 h 1286"/>
                    <a:gd name="T56" fmla="*/ 190 w 874"/>
                    <a:gd name="T57" fmla="*/ 624 h 1286"/>
                    <a:gd name="T58" fmla="*/ 90 w 874"/>
                    <a:gd name="T59" fmla="*/ 560 h 1286"/>
                    <a:gd name="T60" fmla="*/ 32 w 874"/>
                    <a:gd name="T61" fmla="*/ 524 h 1286"/>
                    <a:gd name="T62" fmla="*/ 24 w 874"/>
                    <a:gd name="T63" fmla="*/ 550 h 1286"/>
                    <a:gd name="T64" fmla="*/ 0 w 874"/>
                    <a:gd name="T65" fmla="*/ 554 h 1286"/>
                    <a:gd name="T66" fmla="*/ 82 w 874"/>
                    <a:gd name="T67" fmla="*/ 616 h 1286"/>
                    <a:gd name="T68" fmla="*/ 150 w 874"/>
                    <a:gd name="T69" fmla="*/ 678 h 1286"/>
                    <a:gd name="T70" fmla="*/ 206 w 874"/>
                    <a:gd name="T71" fmla="*/ 740 h 1286"/>
                    <a:gd name="T72" fmla="*/ 252 w 874"/>
                    <a:gd name="T73" fmla="*/ 800 h 1286"/>
                    <a:gd name="T74" fmla="*/ 288 w 874"/>
                    <a:gd name="T75" fmla="*/ 862 h 1286"/>
                    <a:gd name="T76" fmla="*/ 314 w 874"/>
                    <a:gd name="T77" fmla="*/ 920 h 1286"/>
                    <a:gd name="T78" fmla="*/ 334 w 874"/>
                    <a:gd name="T79" fmla="*/ 976 h 1286"/>
                    <a:gd name="T80" fmla="*/ 346 w 874"/>
                    <a:gd name="T81" fmla="*/ 1030 h 1286"/>
                    <a:gd name="T82" fmla="*/ 334 w 874"/>
                    <a:gd name="T83" fmla="*/ 1166 h 1286"/>
                    <a:gd name="T84" fmla="*/ 324 w 874"/>
                    <a:gd name="T85" fmla="*/ 1286 h 1286"/>
                    <a:gd name="T86" fmla="*/ 454 w 874"/>
                    <a:gd name="T87" fmla="*/ 1282 h 1286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6110 w 10000"/>
                    <a:gd name="connsiteY4" fmla="*/ 9160 h 10000"/>
                    <a:gd name="connsiteX5" fmla="*/ 5995 w 10000"/>
                    <a:gd name="connsiteY5" fmla="*/ 8212 h 10000"/>
                    <a:gd name="connsiteX6" fmla="*/ 5995 w 10000"/>
                    <a:gd name="connsiteY6" fmla="*/ 8212 h 10000"/>
                    <a:gd name="connsiteX7" fmla="*/ 6041 w 10000"/>
                    <a:gd name="connsiteY7" fmla="*/ 8009 h 10000"/>
                    <a:gd name="connsiteX8" fmla="*/ 6110 w 10000"/>
                    <a:gd name="connsiteY8" fmla="*/ 7792 h 10000"/>
                    <a:gd name="connsiteX9" fmla="*/ 6201 w 10000"/>
                    <a:gd name="connsiteY9" fmla="*/ 7558 h 10000"/>
                    <a:gd name="connsiteX10" fmla="*/ 6316 w 10000"/>
                    <a:gd name="connsiteY10" fmla="*/ 7325 h 10000"/>
                    <a:gd name="connsiteX11" fmla="*/ 6453 w 10000"/>
                    <a:gd name="connsiteY11" fmla="*/ 7092 h 10000"/>
                    <a:gd name="connsiteX12" fmla="*/ 6613 w 10000"/>
                    <a:gd name="connsiteY12" fmla="*/ 6843 h 10000"/>
                    <a:gd name="connsiteX13" fmla="*/ 6796 w 10000"/>
                    <a:gd name="connsiteY13" fmla="*/ 6594 h 10000"/>
                    <a:gd name="connsiteX14" fmla="*/ 7002 w 10000"/>
                    <a:gd name="connsiteY14" fmla="*/ 6345 h 10000"/>
                    <a:gd name="connsiteX15" fmla="*/ 7254 w 10000"/>
                    <a:gd name="connsiteY15" fmla="*/ 6096 h 10000"/>
                    <a:gd name="connsiteX16" fmla="*/ 7529 w 10000"/>
                    <a:gd name="connsiteY16" fmla="*/ 5848 h 10000"/>
                    <a:gd name="connsiteX17" fmla="*/ 7849 w 10000"/>
                    <a:gd name="connsiteY17" fmla="*/ 5583 h 10000"/>
                    <a:gd name="connsiteX18" fmla="*/ 8192 w 10000"/>
                    <a:gd name="connsiteY18" fmla="*/ 5334 h 10000"/>
                    <a:gd name="connsiteX19" fmla="*/ 8581 w 10000"/>
                    <a:gd name="connsiteY19" fmla="*/ 5070 h 10000"/>
                    <a:gd name="connsiteX20" fmla="*/ 9016 w 10000"/>
                    <a:gd name="connsiteY20" fmla="*/ 4821 h 10000"/>
                    <a:gd name="connsiteX21" fmla="*/ 9474 w 10000"/>
                    <a:gd name="connsiteY21" fmla="*/ 4557 h 10000"/>
                    <a:gd name="connsiteX22" fmla="*/ 10000 w 10000"/>
                    <a:gd name="connsiteY22" fmla="*/ 4308 h 10000"/>
                    <a:gd name="connsiteX23" fmla="*/ 10000 w 10000"/>
                    <a:gd name="connsiteY23" fmla="*/ 4308 h 10000"/>
                    <a:gd name="connsiteX24" fmla="*/ 9725 w 10000"/>
                    <a:gd name="connsiteY24" fmla="*/ 4277 h 10000"/>
                    <a:gd name="connsiteX25" fmla="*/ 9725 w 10000"/>
                    <a:gd name="connsiteY25" fmla="*/ 4277 h 10000"/>
                    <a:gd name="connsiteX26" fmla="*/ 9634 w 10000"/>
                    <a:gd name="connsiteY26" fmla="*/ 4075 h 10000"/>
                    <a:gd name="connsiteX27" fmla="*/ 9634 w 10000"/>
                    <a:gd name="connsiteY27" fmla="*/ 4075 h 10000"/>
                    <a:gd name="connsiteX28" fmla="*/ 8970 w 10000"/>
                    <a:gd name="connsiteY28" fmla="*/ 4355 h 10000"/>
                    <a:gd name="connsiteX29" fmla="*/ 8352 w 10000"/>
                    <a:gd name="connsiteY29" fmla="*/ 4619 h 10000"/>
                    <a:gd name="connsiteX30" fmla="*/ 7780 w 10000"/>
                    <a:gd name="connsiteY30" fmla="*/ 4883 h 10000"/>
                    <a:gd name="connsiteX31" fmla="*/ 7300 w 10000"/>
                    <a:gd name="connsiteY31" fmla="*/ 5117 h 10000"/>
                    <a:gd name="connsiteX32" fmla="*/ 6842 w 10000"/>
                    <a:gd name="connsiteY32" fmla="*/ 5350 h 10000"/>
                    <a:gd name="connsiteX33" fmla="*/ 6453 w 10000"/>
                    <a:gd name="connsiteY33" fmla="*/ 5568 h 10000"/>
                    <a:gd name="connsiteX34" fmla="*/ 6087 w 10000"/>
                    <a:gd name="connsiteY34" fmla="*/ 5770 h 10000"/>
                    <a:gd name="connsiteX35" fmla="*/ 5789 w 10000"/>
                    <a:gd name="connsiteY35" fmla="*/ 5956 h 10000"/>
                    <a:gd name="connsiteX36" fmla="*/ 5789 w 10000"/>
                    <a:gd name="connsiteY36" fmla="*/ 5956 h 10000"/>
                    <a:gd name="connsiteX37" fmla="*/ 5675 w 10000"/>
                    <a:gd name="connsiteY37" fmla="*/ 4541 h 10000"/>
                    <a:gd name="connsiteX38" fmla="*/ 5606 w 10000"/>
                    <a:gd name="connsiteY38" fmla="*/ 3064 h 10000"/>
                    <a:gd name="connsiteX39" fmla="*/ 5561 w 10000"/>
                    <a:gd name="connsiteY39" fmla="*/ 1555 h 10000"/>
                    <a:gd name="connsiteX40" fmla="*/ 5561 w 10000"/>
                    <a:gd name="connsiteY40" fmla="*/ 31 h 10000"/>
                    <a:gd name="connsiteX41" fmla="*/ 5561 w 10000"/>
                    <a:gd name="connsiteY41" fmla="*/ 31 h 10000"/>
                    <a:gd name="connsiteX42" fmla="*/ 5149 w 10000"/>
                    <a:gd name="connsiteY42" fmla="*/ 202 h 10000"/>
                    <a:gd name="connsiteX43" fmla="*/ 4989 w 10000"/>
                    <a:gd name="connsiteY43" fmla="*/ 264 h 10000"/>
                    <a:gd name="connsiteX44" fmla="*/ 4989 w 10000"/>
                    <a:gd name="connsiteY44" fmla="*/ 264 h 10000"/>
                    <a:gd name="connsiteX45" fmla="*/ 4828 w 10000"/>
                    <a:gd name="connsiteY45" fmla="*/ 202 h 10000"/>
                    <a:gd name="connsiteX46" fmla="*/ 4371 w 10000"/>
                    <a:gd name="connsiteY46" fmla="*/ 0 h 10000"/>
                    <a:gd name="connsiteX47" fmla="*/ 4371 w 10000"/>
                    <a:gd name="connsiteY47" fmla="*/ 0 h 10000"/>
                    <a:gd name="connsiteX48" fmla="*/ 4371 w 10000"/>
                    <a:gd name="connsiteY48" fmla="*/ 1524 h 10000"/>
                    <a:gd name="connsiteX49" fmla="*/ 4325 w 10000"/>
                    <a:gd name="connsiteY49" fmla="*/ 3033 h 10000"/>
                    <a:gd name="connsiteX50" fmla="*/ 4256 w 10000"/>
                    <a:gd name="connsiteY50" fmla="*/ 4495 h 10000"/>
                    <a:gd name="connsiteX51" fmla="*/ 4142 w 10000"/>
                    <a:gd name="connsiteY51" fmla="*/ 5910 h 10000"/>
                    <a:gd name="connsiteX52" fmla="*/ 4142 w 10000"/>
                    <a:gd name="connsiteY52" fmla="*/ 5910 h 10000"/>
                    <a:gd name="connsiteX53" fmla="*/ 3844 w 10000"/>
                    <a:gd name="connsiteY53" fmla="*/ 5723 h 10000"/>
                    <a:gd name="connsiteX54" fmla="*/ 3501 w 10000"/>
                    <a:gd name="connsiteY54" fmla="*/ 5521 h 10000"/>
                    <a:gd name="connsiteX55" fmla="*/ 3089 w 10000"/>
                    <a:gd name="connsiteY55" fmla="*/ 5319 h 10000"/>
                    <a:gd name="connsiteX56" fmla="*/ 2654 w 10000"/>
                    <a:gd name="connsiteY56" fmla="*/ 5086 h 10000"/>
                    <a:gd name="connsiteX57" fmla="*/ 2174 w 10000"/>
                    <a:gd name="connsiteY57" fmla="*/ 4852 h 10000"/>
                    <a:gd name="connsiteX58" fmla="*/ 1625 w 10000"/>
                    <a:gd name="connsiteY58" fmla="*/ 4603 h 10000"/>
                    <a:gd name="connsiteX59" fmla="*/ 1030 w 10000"/>
                    <a:gd name="connsiteY59" fmla="*/ 4355 h 10000"/>
                    <a:gd name="connsiteX60" fmla="*/ 366 w 10000"/>
                    <a:gd name="connsiteY60" fmla="*/ 4075 h 10000"/>
                    <a:gd name="connsiteX61" fmla="*/ 366 w 10000"/>
                    <a:gd name="connsiteY61" fmla="*/ 4075 h 10000"/>
                    <a:gd name="connsiteX62" fmla="*/ 275 w 10000"/>
                    <a:gd name="connsiteY62" fmla="*/ 4277 h 10000"/>
                    <a:gd name="connsiteX63" fmla="*/ 275 w 10000"/>
                    <a:gd name="connsiteY63" fmla="*/ 4277 h 10000"/>
                    <a:gd name="connsiteX64" fmla="*/ 0 w 10000"/>
                    <a:gd name="connsiteY64" fmla="*/ 4308 h 10000"/>
                    <a:gd name="connsiteX65" fmla="*/ 0 w 10000"/>
                    <a:gd name="connsiteY65" fmla="*/ 4308 h 10000"/>
                    <a:gd name="connsiteX66" fmla="*/ 503 w 10000"/>
                    <a:gd name="connsiteY66" fmla="*/ 4541 h 10000"/>
                    <a:gd name="connsiteX67" fmla="*/ 938 w 10000"/>
                    <a:gd name="connsiteY67" fmla="*/ 4790 h 10000"/>
                    <a:gd name="connsiteX68" fmla="*/ 1350 w 10000"/>
                    <a:gd name="connsiteY68" fmla="*/ 5023 h 10000"/>
                    <a:gd name="connsiteX69" fmla="*/ 1716 w 10000"/>
                    <a:gd name="connsiteY69" fmla="*/ 5272 h 10000"/>
                    <a:gd name="connsiteX70" fmla="*/ 2059 w 10000"/>
                    <a:gd name="connsiteY70" fmla="*/ 5505 h 10000"/>
                    <a:gd name="connsiteX71" fmla="*/ 2357 w 10000"/>
                    <a:gd name="connsiteY71" fmla="*/ 5754 h 10000"/>
                    <a:gd name="connsiteX72" fmla="*/ 2632 w 10000"/>
                    <a:gd name="connsiteY72" fmla="*/ 5988 h 10000"/>
                    <a:gd name="connsiteX73" fmla="*/ 2883 w 10000"/>
                    <a:gd name="connsiteY73" fmla="*/ 6221 h 10000"/>
                    <a:gd name="connsiteX74" fmla="*/ 3089 w 10000"/>
                    <a:gd name="connsiteY74" fmla="*/ 6470 h 10000"/>
                    <a:gd name="connsiteX75" fmla="*/ 3295 w 10000"/>
                    <a:gd name="connsiteY75" fmla="*/ 6703 h 10000"/>
                    <a:gd name="connsiteX76" fmla="*/ 3455 w 10000"/>
                    <a:gd name="connsiteY76" fmla="*/ 6921 h 10000"/>
                    <a:gd name="connsiteX77" fmla="*/ 3593 w 10000"/>
                    <a:gd name="connsiteY77" fmla="*/ 7154 h 10000"/>
                    <a:gd name="connsiteX78" fmla="*/ 3707 w 10000"/>
                    <a:gd name="connsiteY78" fmla="*/ 7372 h 10000"/>
                    <a:gd name="connsiteX79" fmla="*/ 3822 w 10000"/>
                    <a:gd name="connsiteY79" fmla="*/ 7589 h 10000"/>
                    <a:gd name="connsiteX80" fmla="*/ 3890 w 10000"/>
                    <a:gd name="connsiteY80" fmla="*/ 7807 h 10000"/>
                    <a:gd name="connsiteX81" fmla="*/ 3959 w 10000"/>
                    <a:gd name="connsiteY81" fmla="*/ 8009 h 10000"/>
                    <a:gd name="connsiteX82" fmla="*/ 3959 w 10000"/>
                    <a:gd name="connsiteY82" fmla="*/ 8009 h 10000"/>
                    <a:gd name="connsiteX83" fmla="*/ 4264 w 10000"/>
                    <a:gd name="connsiteY83" fmla="*/ 9122 h 10000"/>
                    <a:gd name="connsiteX84" fmla="*/ 3707 w 10000"/>
                    <a:gd name="connsiteY84" fmla="*/ 10000 h 10000"/>
                    <a:gd name="connsiteX85" fmla="*/ 3707 w 10000"/>
                    <a:gd name="connsiteY85" fmla="*/ 10000 h 10000"/>
                    <a:gd name="connsiteX86" fmla="*/ 4439 w 10000"/>
                    <a:gd name="connsiteY86" fmla="*/ 9969 h 10000"/>
                    <a:gd name="connsiteX87" fmla="*/ 5195 w 10000"/>
                    <a:gd name="connsiteY87" fmla="*/ 9969 h 10000"/>
                    <a:gd name="connsiteX88" fmla="*/ 5195 w 10000"/>
                    <a:gd name="connsiteY88" fmla="*/ 9969 h 10000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5749 w 10000"/>
                    <a:gd name="connsiteY4" fmla="*/ 9105 h 10000"/>
                    <a:gd name="connsiteX5" fmla="*/ 5995 w 10000"/>
                    <a:gd name="connsiteY5" fmla="*/ 8212 h 10000"/>
                    <a:gd name="connsiteX6" fmla="*/ 5995 w 10000"/>
                    <a:gd name="connsiteY6" fmla="*/ 8212 h 10000"/>
                    <a:gd name="connsiteX7" fmla="*/ 6041 w 10000"/>
                    <a:gd name="connsiteY7" fmla="*/ 8009 h 10000"/>
                    <a:gd name="connsiteX8" fmla="*/ 6110 w 10000"/>
                    <a:gd name="connsiteY8" fmla="*/ 7792 h 10000"/>
                    <a:gd name="connsiteX9" fmla="*/ 6201 w 10000"/>
                    <a:gd name="connsiteY9" fmla="*/ 7558 h 10000"/>
                    <a:gd name="connsiteX10" fmla="*/ 6316 w 10000"/>
                    <a:gd name="connsiteY10" fmla="*/ 7325 h 10000"/>
                    <a:gd name="connsiteX11" fmla="*/ 6453 w 10000"/>
                    <a:gd name="connsiteY11" fmla="*/ 7092 h 10000"/>
                    <a:gd name="connsiteX12" fmla="*/ 6613 w 10000"/>
                    <a:gd name="connsiteY12" fmla="*/ 6843 h 10000"/>
                    <a:gd name="connsiteX13" fmla="*/ 6796 w 10000"/>
                    <a:gd name="connsiteY13" fmla="*/ 6594 h 10000"/>
                    <a:gd name="connsiteX14" fmla="*/ 7002 w 10000"/>
                    <a:gd name="connsiteY14" fmla="*/ 6345 h 10000"/>
                    <a:gd name="connsiteX15" fmla="*/ 7254 w 10000"/>
                    <a:gd name="connsiteY15" fmla="*/ 6096 h 10000"/>
                    <a:gd name="connsiteX16" fmla="*/ 7529 w 10000"/>
                    <a:gd name="connsiteY16" fmla="*/ 5848 h 10000"/>
                    <a:gd name="connsiteX17" fmla="*/ 7849 w 10000"/>
                    <a:gd name="connsiteY17" fmla="*/ 5583 h 10000"/>
                    <a:gd name="connsiteX18" fmla="*/ 8192 w 10000"/>
                    <a:gd name="connsiteY18" fmla="*/ 5334 h 10000"/>
                    <a:gd name="connsiteX19" fmla="*/ 8581 w 10000"/>
                    <a:gd name="connsiteY19" fmla="*/ 5070 h 10000"/>
                    <a:gd name="connsiteX20" fmla="*/ 9016 w 10000"/>
                    <a:gd name="connsiteY20" fmla="*/ 4821 h 10000"/>
                    <a:gd name="connsiteX21" fmla="*/ 9474 w 10000"/>
                    <a:gd name="connsiteY21" fmla="*/ 4557 h 10000"/>
                    <a:gd name="connsiteX22" fmla="*/ 10000 w 10000"/>
                    <a:gd name="connsiteY22" fmla="*/ 4308 h 10000"/>
                    <a:gd name="connsiteX23" fmla="*/ 10000 w 10000"/>
                    <a:gd name="connsiteY23" fmla="*/ 4308 h 10000"/>
                    <a:gd name="connsiteX24" fmla="*/ 9725 w 10000"/>
                    <a:gd name="connsiteY24" fmla="*/ 4277 h 10000"/>
                    <a:gd name="connsiteX25" fmla="*/ 9725 w 10000"/>
                    <a:gd name="connsiteY25" fmla="*/ 4277 h 10000"/>
                    <a:gd name="connsiteX26" fmla="*/ 9634 w 10000"/>
                    <a:gd name="connsiteY26" fmla="*/ 4075 h 10000"/>
                    <a:gd name="connsiteX27" fmla="*/ 9634 w 10000"/>
                    <a:gd name="connsiteY27" fmla="*/ 4075 h 10000"/>
                    <a:gd name="connsiteX28" fmla="*/ 8970 w 10000"/>
                    <a:gd name="connsiteY28" fmla="*/ 4355 h 10000"/>
                    <a:gd name="connsiteX29" fmla="*/ 8352 w 10000"/>
                    <a:gd name="connsiteY29" fmla="*/ 4619 h 10000"/>
                    <a:gd name="connsiteX30" fmla="*/ 7780 w 10000"/>
                    <a:gd name="connsiteY30" fmla="*/ 4883 h 10000"/>
                    <a:gd name="connsiteX31" fmla="*/ 7300 w 10000"/>
                    <a:gd name="connsiteY31" fmla="*/ 5117 h 10000"/>
                    <a:gd name="connsiteX32" fmla="*/ 6842 w 10000"/>
                    <a:gd name="connsiteY32" fmla="*/ 5350 h 10000"/>
                    <a:gd name="connsiteX33" fmla="*/ 6453 w 10000"/>
                    <a:gd name="connsiteY33" fmla="*/ 5568 h 10000"/>
                    <a:gd name="connsiteX34" fmla="*/ 6087 w 10000"/>
                    <a:gd name="connsiteY34" fmla="*/ 5770 h 10000"/>
                    <a:gd name="connsiteX35" fmla="*/ 5789 w 10000"/>
                    <a:gd name="connsiteY35" fmla="*/ 5956 h 10000"/>
                    <a:gd name="connsiteX36" fmla="*/ 5789 w 10000"/>
                    <a:gd name="connsiteY36" fmla="*/ 5956 h 10000"/>
                    <a:gd name="connsiteX37" fmla="*/ 5675 w 10000"/>
                    <a:gd name="connsiteY37" fmla="*/ 4541 h 10000"/>
                    <a:gd name="connsiteX38" fmla="*/ 5606 w 10000"/>
                    <a:gd name="connsiteY38" fmla="*/ 3064 h 10000"/>
                    <a:gd name="connsiteX39" fmla="*/ 5561 w 10000"/>
                    <a:gd name="connsiteY39" fmla="*/ 1555 h 10000"/>
                    <a:gd name="connsiteX40" fmla="*/ 5561 w 10000"/>
                    <a:gd name="connsiteY40" fmla="*/ 31 h 10000"/>
                    <a:gd name="connsiteX41" fmla="*/ 5561 w 10000"/>
                    <a:gd name="connsiteY41" fmla="*/ 31 h 10000"/>
                    <a:gd name="connsiteX42" fmla="*/ 5149 w 10000"/>
                    <a:gd name="connsiteY42" fmla="*/ 202 h 10000"/>
                    <a:gd name="connsiteX43" fmla="*/ 4989 w 10000"/>
                    <a:gd name="connsiteY43" fmla="*/ 264 h 10000"/>
                    <a:gd name="connsiteX44" fmla="*/ 4989 w 10000"/>
                    <a:gd name="connsiteY44" fmla="*/ 264 h 10000"/>
                    <a:gd name="connsiteX45" fmla="*/ 4828 w 10000"/>
                    <a:gd name="connsiteY45" fmla="*/ 202 h 10000"/>
                    <a:gd name="connsiteX46" fmla="*/ 4371 w 10000"/>
                    <a:gd name="connsiteY46" fmla="*/ 0 h 10000"/>
                    <a:gd name="connsiteX47" fmla="*/ 4371 w 10000"/>
                    <a:gd name="connsiteY47" fmla="*/ 0 h 10000"/>
                    <a:gd name="connsiteX48" fmla="*/ 4371 w 10000"/>
                    <a:gd name="connsiteY48" fmla="*/ 1524 h 10000"/>
                    <a:gd name="connsiteX49" fmla="*/ 4325 w 10000"/>
                    <a:gd name="connsiteY49" fmla="*/ 3033 h 10000"/>
                    <a:gd name="connsiteX50" fmla="*/ 4256 w 10000"/>
                    <a:gd name="connsiteY50" fmla="*/ 4495 h 10000"/>
                    <a:gd name="connsiteX51" fmla="*/ 4142 w 10000"/>
                    <a:gd name="connsiteY51" fmla="*/ 5910 h 10000"/>
                    <a:gd name="connsiteX52" fmla="*/ 4142 w 10000"/>
                    <a:gd name="connsiteY52" fmla="*/ 5910 h 10000"/>
                    <a:gd name="connsiteX53" fmla="*/ 3844 w 10000"/>
                    <a:gd name="connsiteY53" fmla="*/ 5723 h 10000"/>
                    <a:gd name="connsiteX54" fmla="*/ 3501 w 10000"/>
                    <a:gd name="connsiteY54" fmla="*/ 5521 h 10000"/>
                    <a:gd name="connsiteX55" fmla="*/ 3089 w 10000"/>
                    <a:gd name="connsiteY55" fmla="*/ 5319 h 10000"/>
                    <a:gd name="connsiteX56" fmla="*/ 2654 w 10000"/>
                    <a:gd name="connsiteY56" fmla="*/ 5086 h 10000"/>
                    <a:gd name="connsiteX57" fmla="*/ 2174 w 10000"/>
                    <a:gd name="connsiteY57" fmla="*/ 4852 h 10000"/>
                    <a:gd name="connsiteX58" fmla="*/ 1625 w 10000"/>
                    <a:gd name="connsiteY58" fmla="*/ 4603 h 10000"/>
                    <a:gd name="connsiteX59" fmla="*/ 1030 w 10000"/>
                    <a:gd name="connsiteY59" fmla="*/ 4355 h 10000"/>
                    <a:gd name="connsiteX60" fmla="*/ 366 w 10000"/>
                    <a:gd name="connsiteY60" fmla="*/ 4075 h 10000"/>
                    <a:gd name="connsiteX61" fmla="*/ 366 w 10000"/>
                    <a:gd name="connsiteY61" fmla="*/ 4075 h 10000"/>
                    <a:gd name="connsiteX62" fmla="*/ 275 w 10000"/>
                    <a:gd name="connsiteY62" fmla="*/ 4277 h 10000"/>
                    <a:gd name="connsiteX63" fmla="*/ 275 w 10000"/>
                    <a:gd name="connsiteY63" fmla="*/ 4277 h 10000"/>
                    <a:gd name="connsiteX64" fmla="*/ 0 w 10000"/>
                    <a:gd name="connsiteY64" fmla="*/ 4308 h 10000"/>
                    <a:gd name="connsiteX65" fmla="*/ 0 w 10000"/>
                    <a:gd name="connsiteY65" fmla="*/ 4308 h 10000"/>
                    <a:gd name="connsiteX66" fmla="*/ 503 w 10000"/>
                    <a:gd name="connsiteY66" fmla="*/ 4541 h 10000"/>
                    <a:gd name="connsiteX67" fmla="*/ 938 w 10000"/>
                    <a:gd name="connsiteY67" fmla="*/ 4790 h 10000"/>
                    <a:gd name="connsiteX68" fmla="*/ 1350 w 10000"/>
                    <a:gd name="connsiteY68" fmla="*/ 5023 h 10000"/>
                    <a:gd name="connsiteX69" fmla="*/ 1716 w 10000"/>
                    <a:gd name="connsiteY69" fmla="*/ 5272 h 10000"/>
                    <a:gd name="connsiteX70" fmla="*/ 2059 w 10000"/>
                    <a:gd name="connsiteY70" fmla="*/ 5505 h 10000"/>
                    <a:gd name="connsiteX71" fmla="*/ 2357 w 10000"/>
                    <a:gd name="connsiteY71" fmla="*/ 5754 h 10000"/>
                    <a:gd name="connsiteX72" fmla="*/ 2632 w 10000"/>
                    <a:gd name="connsiteY72" fmla="*/ 5988 h 10000"/>
                    <a:gd name="connsiteX73" fmla="*/ 2883 w 10000"/>
                    <a:gd name="connsiteY73" fmla="*/ 6221 h 10000"/>
                    <a:gd name="connsiteX74" fmla="*/ 3089 w 10000"/>
                    <a:gd name="connsiteY74" fmla="*/ 6470 h 10000"/>
                    <a:gd name="connsiteX75" fmla="*/ 3295 w 10000"/>
                    <a:gd name="connsiteY75" fmla="*/ 6703 h 10000"/>
                    <a:gd name="connsiteX76" fmla="*/ 3455 w 10000"/>
                    <a:gd name="connsiteY76" fmla="*/ 6921 h 10000"/>
                    <a:gd name="connsiteX77" fmla="*/ 3593 w 10000"/>
                    <a:gd name="connsiteY77" fmla="*/ 7154 h 10000"/>
                    <a:gd name="connsiteX78" fmla="*/ 3707 w 10000"/>
                    <a:gd name="connsiteY78" fmla="*/ 7372 h 10000"/>
                    <a:gd name="connsiteX79" fmla="*/ 3822 w 10000"/>
                    <a:gd name="connsiteY79" fmla="*/ 7589 h 10000"/>
                    <a:gd name="connsiteX80" fmla="*/ 3890 w 10000"/>
                    <a:gd name="connsiteY80" fmla="*/ 7807 h 10000"/>
                    <a:gd name="connsiteX81" fmla="*/ 3959 w 10000"/>
                    <a:gd name="connsiteY81" fmla="*/ 8009 h 10000"/>
                    <a:gd name="connsiteX82" fmla="*/ 3959 w 10000"/>
                    <a:gd name="connsiteY82" fmla="*/ 8009 h 10000"/>
                    <a:gd name="connsiteX83" fmla="*/ 4264 w 10000"/>
                    <a:gd name="connsiteY83" fmla="*/ 9122 h 10000"/>
                    <a:gd name="connsiteX84" fmla="*/ 3707 w 10000"/>
                    <a:gd name="connsiteY84" fmla="*/ 10000 h 10000"/>
                    <a:gd name="connsiteX85" fmla="*/ 3707 w 10000"/>
                    <a:gd name="connsiteY85" fmla="*/ 10000 h 10000"/>
                    <a:gd name="connsiteX86" fmla="*/ 4439 w 10000"/>
                    <a:gd name="connsiteY86" fmla="*/ 9969 h 10000"/>
                    <a:gd name="connsiteX87" fmla="*/ 5195 w 10000"/>
                    <a:gd name="connsiteY87" fmla="*/ 9969 h 10000"/>
                    <a:gd name="connsiteX88" fmla="*/ 5195 w 10000"/>
                    <a:gd name="connsiteY88" fmla="*/ 9969 h 10000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5749 w 10000"/>
                    <a:gd name="connsiteY4" fmla="*/ 9105 h 10000"/>
                    <a:gd name="connsiteX5" fmla="*/ 5995 w 10000"/>
                    <a:gd name="connsiteY5" fmla="*/ 8212 h 10000"/>
                    <a:gd name="connsiteX6" fmla="*/ 5995 w 10000"/>
                    <a:gd name="connsiteY6" fmla="*/ 8212 h 10000"/>
                    <a:gd name="connsiteX7" fmla="*/ 6041 w 10000"/>
                    <a:gd name="connsiteY7" fmla="*/ 8009 h 10000"/>
                    <a:gd name="connsiteX8" fmla="*/ 6110 w 10000"/>
                    <a:gd name="connsiteY8" fmla="*/ 7792 h 10000"/>
                    <a:gd name="connsiteX9" fmla="*/ 6201 w 10000"/>
                    <a:gd name="connsiteY9" fmla="*/ 7558 h 10000"/>
                    <a:gd name="connsiteX10" fmla="*/ 6316 w 10000"/>
                    <a:gd name="connsiteY10" fmla="*/ 7325 h 10000"/>
                    <a:gd name="connsiteX11" fmla="*/ 6453 w 10000"/>
                    <a:gd name="connsiteY11" fmla="*/ 7092 h 10000"/>
                    <a:gd name="connsiteX12" fmla="*/ 6613 w 10000"/>
                    <a:gd name="connsiteY12" fmla="*/ 6843 h 10000"/>
                    <a:gd name="connsiteX13" fmla="*/ 6796 w 10000"/>
                    <a:gd name="connsiteY13" fmla="*/ 6594 h 10000"/>
                    <a:gd name="connsiteX14" fmla="*/ 7002 w 10000"/>
                    <a:gd name="connsiteY14" fmla="*/ 6345 h 10000"/>
                    <a:gd name="connsiteX15" fmla="*/ 7254 w 10000"/>
                    <a:gd name="connsiteY15" fmla="*/ 6096 h 10000"/>
                    <a:gd name="connsiteX16" fmla="*/ 7529 w 10000"/>
                    <a:gd name="connsiteY16" fmla="*/ 5848 h 10000"/>
                    <a:gd name="connsiteX17" fmla="*/ 7849 w 10000"/>
                    <a:gd name="connsiteY17" fmla="*/ 5583 h 10000"/>
                    <a:gd name="connsiteX18" fmla="*/ 8192 w 10000"/>
                    <a:gd name="connsiteY18" fmla="*/ 5334 h 10000"/>
                    <a:gd name="connsiteX19" fmla="*/ 8581 w 10000"/>
                    <a:gd name="connsiteY19" fmla="*/ 5070 h 10000"/>
                    <a:gd name="connsiteX20" fmla="*/ 9016 w 10000"/>
                    <a:gd name="connsiteY20" fmla="*/ 4821 h 10000"/>
                    <a:gd name="connsiteX21" fmla="*/ 9474 w 10000"/>
                    <a:gd name="connsiteY21" fmla="*/ 4557 h 10000"/>
                    <a:gd name="connsiteX22" fmla="*/ 10000 w 10000"/>
                    <a:gd name="connsiteY22" fmla="*/ 4308 h 10000"/>
                    <a:gd name="connsiteX23" fmla="*/ 10000 w 10000"/>
                    <a:gd name="connsiteY23" fmla="*/ 4308 h 10000"/>
                    <a:gd name="connsiteX24" fmla="*/ 9725 w 10000"/>
                    <a:gd name="connsiteY24" fmla="*/ 4277 h 10000"/>
                    <a:gd name="connsiteX25" fmla="*/ 9725 w 10000"/>
                    <a:gd name="connsiteY25" fmla="*/ 4277 h 10000"/>
                    <a:gd name="connsiteX26" fmla="*/ 9634 w 10000"/>
                    <a:gd name="connsiteY26" fmla="*/ 4075 h 10000"/>
                    <a:gd name="connsiteX27" fmla="*/ 9634 w 10000"/>
                    <a:gd name="connsiteY27" fmla="*/ 4075 h 10000"/>
                    <a:gd name="connsiteX28" fmla="*/ 8970 w 10000"/>
                    <a:gd name="connsiteY28" fmla="*/ 4355 h 10000"/>
                    <a:gd name="connsiteX29" fmla="*/ 8352 w 10000"/>
                    <a:gd name="connsiteY29" fmla="*/ 4619 h 10000"/>
                    <a:gd name="connsiteX30" fmla="*/ 7780 w 10000"/>
                    <a:gd name="connsiteY30" fmla="*/ 4883 h 10000"/>
                    <a:gd name="connsiteX31" fmla="*/ 7300 w 10000"/>
                    <a:gd name="connsiteY31" fmla="*/ 5117 h 10000"/>
                    <a:gd name="connsiteX32" fmla="*/ 6842 w 10000"/>
                    <a:gd name="connsiteY32" fmla="*/ 5350 h 10000"/>
                    <a:gd name="connsiteX33" fmla="*/ 6453 w 10000"/>
                    <a:gd name="connsiteY33" fmla="*/ 5568 h 10000"/>
                    <a:gd name="connsiteX34" fmla="*/ 6087 w 10000"/>
                    <a:gd name="connsiteY34" fmla="*/ 5770 h 10000"/>
                    <a:gd name="connsiteX35" fmla="*/ 5789 w 10000"/>
                    <a:gd name="connsiteY35" fmla="*/ 5956 h 10000"/>
                    <a:gd name="connsiteX36" fmla="*/ 5789 w 10000"/>
                    <a:gd name="connsiteY36" fmla="*/ 5956 h 10000"/>
                    <a:gd name="connsiteX37" fmla="*/ 5675 w 10000"/>
                    <a:gd name="connsiteY37" fmla="*/ 4541 h 10000"/>
                    <a:gd name="connsiteX38" fmla="*/ 5606 w 10000"/>
                    <a:gd name="connsiteY38" fmla="*/ 3064 h 10000"/>
                    <a:gd name="connsiteX39" fmla="*/ 5561 w 10000"/>
                    <a:gd name="connsiteY39" fmla="*/ 1555 h 10000"/>
                    <a:gd name="connsiteX40" fmla="*/ 5561 w 10000"/>
                    <a:gd name="connsiteY40" fmla="*/ 31 h 10000"/>
                    <a:gd name="connsiteX41" fmla="*/ 5561 w 10000"/>
                    <a:gd name="connsiteY41" fmla="*/ 31 h 10000"/>
                    <a:gd name="connsiteX42" fmla="*/ 5149 w 10000"/>
                    <a:gd name="connsiteY42" fmla="*/ 202 h 10000"/>
                    <a:gd name="connsiteX43" fmla="*/ 4989 w 10000"/>
                    <a:gd name="connsiteY43" fmla="*/ 264 h 10000"/>
                    <a:gd name="connsiteX44" fmla="*/ 4989 w 10000"/>
                    <a:gd name="connsiteY44" fmla="*/ 264 h 10000"/>
                    <a:gd name="connsiteX45" fmla="*/ 4828 w 10000"/>
                    <a:gd name="connsiteY45" fmla="*/ 202 h 10000"/>
                    <a:gd name="connsiteX46" fmla="*/ 4371 w 10000"/>
                    <a:gd name="connsiteY46" fmla="*/ 0 h 10000"/>
                    <a:gd name="connsiteX47" fmla="*/ 4371 w 10000"/>
                    <a:gd name="connsiteY47" fmla="*/ 0 h 10000"/>
                    <a:gd name="connsiteX48" fmla="*/ 4371 w 10000"/>
                    <a:gd name="connsiteY48" fmla="*/ 1524 h 10000"/>
                    <a:gd name="connsiteX49" fmla="*/ 4325 w 10000"/>
                    <a:gd name="connsiteY49" fmla="*/ 3033 h 10000"/>
                    <a:gd name="connsiteX50" fmla="*/ 4256 w 10000"/>
                    <a:gd name="connsiteY50" fmla="*/ 4495 h 10000"/>
                    <a:gd name="connsiteX51" fmla="*/ 4142 w 10000"/>
                    <a:gd name="connsiteY51" fmla="*/ 5910 h 10000"/>
                    <a:gd name="connsiteX52" fmla="*/ 4142 w 10000"/>
                    <a:gd name="connsiteY52" fmla="*/ 5910 h 10000"/>
                    <a:gd name="connsiteX53" fmla="*/ 3844 w 10000"/>
                    <a:gd name="connsiteY53" fmla="*/ 5723 h 10000"/>
                    <a:gd name="connsiteX54" fmla="*/ 3501 w 10000"/>
                    <a:gd name="connsiteY54" fmla="*/ 5521 h 10000"/>
                    <a:gd name="connsiteX55" fmla="*/ 3089 w 10000"/>
                    <a:gd name="connsiteY55" fmla="*/ 5319 h 10000"/>
                    <a:gd name="connsiteX56" fmla="*/ 2654 w 10000"/>
                    <a:gd name="connsiteY56" fmla="*/ 5086 h 10000"/>
                    <a:gd name="connsiteX57" fmla="*/ 2174 w 10000"/>
                    <a:gd name="connsiteY57" fmla="*/ 4852 h 10000"/>
                    <a:gd name="connsiteX58" fmla="*/ 1625 w 10000"/>
                    <a:gd name="connsiteY58" fmla="*/ 4603 h 10000"/>
                    <a:gd name="connsiteX59" fmla="*/ 1030 w 10000"/>
                    <a:gd name="connsiteY59" fmla="*/ 4355 h 10000"/>
                    <a:gd name="connsiteX60" fmla="*/ 366 w 10000"/>
                    <a:gd name="connsiteY60" fmla="*/ 4075 h 10000"/>
                    <a:gd name="connsiteX61" fmla="*/ 366 w 10000"/>
                    <a:gd name="connsiteY61" fmla="*/ 4075 h 10000"/>
                    <a:gd name="connsiteX62" fmla="*/ 275 w 10000"/>
                    <a:gd name="connsiteY62" fmla="*/ 4277 h 10000"/>
                    <a:gd name="connsiteX63" fmla="*/ 275 w 10000"/>
                    <a:gd name="connsiteY63" fmla="*/ 4277 h 10000"/>
                    <a:gd name="connsiteX64" fmla="*/ 0 w 10000"/>
                    <a:gd name="connsiteY64" fmla="*/ 4308 h 10000"/>
                    <a:gd name="connsiteX65" fmla="*/ 0 w 10000"/>
                    <a:gd name="connsiteY65" fmla="*/ 4308 h 10000"/>
                    <a:gd name="connsiteX66" fmla="*/ 503 w 10000"/>
                    <a:gd name="connsiteY66" fmla="*/ 4541 h 10000"/>
                    <a:gd name="connsiteX67" fmla="*/ 938 w 10000"/>
                    <a:gd name="connsiteY67" fmla="*/ 4790 h 10000"/>
                    <a:gd name="connsiteX68" fmla="*/ 1350 w 10000"/>
                    <a:gd name="connsiteY68" fmla="*/ 5023 h 10000"/>
                    <a:gd name="connsiteX69" fmla="*/ 1716 w 10000"/>
                    <a:gd name="connsiteY69" fmla="*/ 5272 h 10000"/>
                    <a:gd name="connsiteX70" fmla="*/ 2059 w 10000"/>
                    <a:gd name="connsiteY70" fmla="*/ 5505 h 10000"/>
                    <a:gd name="connsiteX71" fmla="*/ 2357 w 10000"/>
                    <a:gd name="connsiteY71" fmla="*/ 5754 h 10000"/>
                    <a:gd name="connsiteX72" fmla="*/ 2632 w 10000"/>
                    <a:gd name="connsiteY72" fmla="*/ 5988 h 10000"/>
                    <a:gd name="connsiteX73" fmla="*/ 2883 w 10000"/>
                    <a:gd name="connsiteY73" fmla="*/ 6221 h 10000"/>
                    <a:gd name="connsiteX74" fmla="*/ 3089 w 10000"/>
                    <a:gd name="connsiteY74" fmla="*/ 6470 h 10000"/>
                    <a:gd name="connsiteX75" fmla="*/ 3295 w 10000"/>
                    <a:gd name="connsiteY75" fmla="*/ 6703 h 10000"/>
                    <a:gd name="connsiteX76" fmla="*/ 3455 w 10000"/>
                    <a:gd name="connsiteY76" fmla="*/ 6921 h 10000"/>
                    <a:gd name="connsiteX77" fmla="*/ 3593 w 10000"/>
                    <a:gd name="connsiteY77" fmla="*/ 7154 h 10000"/>
                    <a:gd name="connsiteX78" fmla="*/ 3707 w 10000"/>
                    <a:gd name="connsiteY78" fmla="*/ 7372 h 10000"/>
                    <a:gd name="connsiteX79" fmla="*/ 3822 w 10000"/>
                    <a:gd name="connsiteY79" fmla="*/ 7589 h 10000"/>
                    <a:gd name="connsiteX80" fmla="*/ 3890 w 10000"/>
                    <a:gd name="connsiteY80" fmla="*/ 7807 h 10000"/>
                    <a:gd name="connsiteX81" fmla="*/ 3959 w 10000"/>
                    <a:gd name="connsiteY81" fmla="*/ 8009 h 10000"/>
                    <a:gd name="connsiteX82" fmla="*/ 3959 w 10000"/>
                    <a:gd name="connsiteY82" fmla="*/ 8009 h 10000"/>
                    <a:gd name="connsiteX83" fmla="*/ 4264 w 10000"/>
                    <a:gd name="connsiteY83" fmla="*/ 9122 h 10000"/>
                    <a:gd name="connsiteX84" fmla="*/ 3707 w 10000"/>
                    <a:gd name="connsiteY84" fmla="*/ 10000 h 10000"/>
                    <a:gd name="connsiteX85" fmla="*/ 4439 w 10000"/>
                    <a:gd name="connsiteY85" fmla="*/ 9969 h 10000"/>
                    <a:gd name="connsiteX86" fmla="*/ 5195 w 10000"/>
                    <a:gd name="connsiteY86" fmla="*/ 9969 h 10000"/>
                    <a:gd name="connsiteX87" fmla="*/ 5195 w 10000"/>
                    <a:gd name="connsiteY87" fmla="*/ 9969 h 10000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5749 w 10000"/>
                    <a:gd name="connsiteY4" fmla="*/ 9105 h 10000"/>
                    <a:gd name="connsiteX5" fmla="*/ 5995 w 10000"/>
                    <a:gd name="connsiteY5" fmla="*/ 8212 h 10000"/>
                    <a:gd name="connsiteX6" fmla="*/ 5995 w 10000"/>
                    <a:gd name="connsiteY6" fmla="*/ 8212 h 10000"/>
                    <a:gd name="connsiteX7" fmla="*/ 6041 w 10000"/>
                    <a:gd name="connsiteY7" fmla="*/ 8009 h 10000"/>
                    <a:gd name="connsiteX8" fmla="*/ 6110 w 10000"/>
                    <a:gd name="connsiteY8" fmla="*/ 7792 h 10000"/>
                    <a:gd name="connsiteX9" fmla="*/ 6201 w 10000"/>
                    <a:gd name="connsiteY9" fmla="*/ 7558 h 10000"/>
                    <a:gd name="connsiteX10" fmla="*/ 6316 w 10000"/>
                    <a:gd name="connsiteY10" fmla="*/ 7325 h 10000"/>
                    <a:gd name="connsiteX11" fmla="*/ 6453 w 10000"/>
                    <a:gd name="connsiteY11" fmla="*/ 7092 h 10000"/>
                    <a:gd name="connsiteX12" fmla="*/ 6613 w 10000"/>
                    <a:gd name="connsiteY12" fmla="*/ 6843 h 10000"/>
                    <a:gd name="connsiteX13" fmla="*/ 6796 w 10000"/>
                    <a:gd name="connsiteY13" fmla="*/ 6594 h 10000"/>
                    <a:gd name="connsiteX14" fmla="*/ 7002 w 10000"/>
                    <a:gd name="connsiteY14" fmla="*/ 6345 h 10000"/>
                    <a:gd name="connsiteX15" fmla="*/ 7254 w 10000"/>
                    <a:gd name="connsiteY15" fmla="*/ 6096 h 10000"/>
                    <a:gd name="connsiteX16" fmla="*/ 7529 w 10000"/>
                    <a:gd name="connsiteY16" fmla="*/ 5848 h 10000"/>
                    <a:gd name="connsiteX17" fmla="*/ 7849 w 10000"/>
                    <a:gd name="connsiteY17" fmla="*/ 5583 h 10000"/>
                    <a:gd name="connsiteX18" fmla="*/ 8192 w 10000"/>
                    <a:gd name="connsiteY18" fmla="*/ 5334 h 10000"/>
                    <a:gd name="connsiteX19" fmla="*/ 8581 w 10000"/>
                    <a:gd name="connsiteY19" fmla="*/ 5070 h 10000"/>
                    <a:gd name="connsiteX20" fmla="*/ 9016 w 10000"/>
                    <a:gd name="connsiteY20" fmla="*/ 4821 h 10000"/>
                    <a:gd name="connsiteX21" fmla="*/ 9474 w 10000"/>
                    <a:gd name="connsiteY21" fmla="*/ 4557 h 10000"/>
                    <a:gd name="connsiteX22" fmla="*/ 10000 w 10000"/>
                    <a:gd name="connsiteY22" fmla="*/ 4308 h 10000"/>
                    <a:gd name="connsiteX23" fmla="*/ 10000 w 10000"/>
                    <a:gd name="connsiteY23" fmla="*/ 4308 h 10000"/>
                    <a:gd name="connsiteX24" fmla="*/ 9725 w 10000"/>
                    <a:gd name="connsiteY24" fmla="*/ 4277 h 10000"/>
                    <a:gd name="connsiteX25" fmla="*/ 9725 w 10000"/>
                    <a:gd name="connsiteY25" fmla="*/ 4277 h 10000"/>
                    <a:gd name="connsiteX26" fmla="*/ 9634 w 10000"/>
                    <a:gd name="connsiteY26" fmla="*/ 4075 h 10000"/>
                    <a:gd name="connsiteX27" fmla="*/ 9634 w 10000"/>
                    <a:gd name="connsiteY27" fmla="*/ 4075 h 10000"/>
                    <a:gd name="connsiteX28" fmla="*/ 8970 w 10000"/>
                    <a:gd name="connsiteY28" fmla="*/ 4355 h 10000"/>
                    <a:gd name="connsiteX29" fmla="*/ 8352 w 10000"/>
                    <a:gd name="connsiteY29" fmla="*/ 4619 h 10000"/>
                    <a:gd name="connsiteX30" fmla="*/ 7780 w 10000"/>
                    <a:gd name="connsiteY30" fmla="*/ 4883 h 10000"/>
                    <a:gd name="connsiteX31" fmla="*/ 7300 w 10000"/>
                    <a:gd name="connsiteY31" fmla="*/ 5117 h 10000"/>
                    <a:gd name="connsiteX32" fmla="*/ 6842 w 10000"/>
                    <a:gd name="connsiteY32" fmla="*/ 5350 h 10000"/>
                    <a:gd name="connsiteX33" fmla="*/ 6453 w 10000"/>
                    <a:gd name="connsiteY33" fmla="*/ 5568 h 10000"/>
                    <a:gd name="connsiteX34" fmla="*/ 6087 w 10000"/>
                    <a:gd name="connsiteY34" fmla="*/ 5770 h 10000"/>
                    <a:gd name="connsiteX35" fmla="*/ 5789 w 10000"/>
                    <a:gd name="connsiteY35" fmla="*/ 5956 h 10000"/>
                    <a:gd name="connsiteX36" fmla="*/ 5789 w 10000"/>
                    <a:gd name="connsiteY36" fmla="*/ 5956 h 10000"/>
                    <a:gd name="connsiteX37" fmla="*/ 5675 w 10000"/>
                    <a:gd name="connsiteY37" fmla="*/ 4541 h 10000"/>
                    <a:gd name="connsiteX38" fmla="*/ 5606 w 10000"/>
                    <a:gd name="connsiteY38" fmla="*/ 3064 h 10000"/>
                    <a:gd name="connsiteX39" fmla="*/ 5561 w 10000"/>
                    <a:gd name="connsiteY39" fmla="*/ 1555 h 10000"/>
                    <a:gd name="connsiteX40" fmla="*/ 5561 w 10000"/>
                    <a:gd name="connsiteY40" fmla="*/ 31 h 10000"/>
                    <a:gd name="connsiteX41" fmla="*/ 5561 w 10000"/>
                    <a:gd name="connsiteY41" fmla="*/ 31 h 10000"/>
                    <a:gd name="connsiteX42" fmla="*/ 5149 w 10000"/>
                    <a:gd name="connsiteY42" fmla="*/ 202 h 10000"/>
                    <a:gd name="connsiteX43" fmla="*/ 4989 w 10000"/>
                    <a:gd name="connsiteY43" fmla="*/ 264 h 10000"/>
                    <a:gd name="connsiteX44" fmla="*/ 4989 w 10000"/>
                    <a:gd name="connsiteY44" fmla="*/ 264 h 10000"/>
                    <a:gd name="connsiteX45" fmla="*/ 4828 w 10000"/>
                    <a:gd name="connsiteY45" fmla="*/ 202 h 10000"/>
                    <a:gd name="connsiteX46" fmla="*/ 4371 w 10000"/>
                    <a:gd name="connsiteY46" fmla="*/ 0 h 10000"/>
                    <a:gd name="connsiteX47" fmla="*/ 4371 w 10000"/>
                    <a:gd name="connsiteY47" fmla="*/ 0 h 10000"/>
                    <a:gd name="connsiteX48" fmla="*/ 4371 w 10000"/>
                    <a:gd name="connsiteY48" fmla="*/ 1524 h 10000"/>
                    <a:gd name="connsiteX49" fmla="*/ 4325 w 10000"/>
                    <a:gd name="connsiteY49" fmla="*/ 3033 h 10000"/>
                    <a:gd name="connsiteX50" fmla="*/ 4256 w 10000"/>
                    <a:gd name="connsiteY50" fmla="*/ 4495 h 10000"/>
                    <a:gd name="connsiteX51" fmla="*/ 4142 w 10000"/>
                    <a:gd name="connsiteY51" fmla="*/ 5910 h 10000"/>
                    <a:gd name="connsiteX52" fmla="*/ 4142 w 10000"/>
                    <a:gd name="connsiteY52" fmla="*/ 5910 h 10000"/>
                    <a:gd name="connsiteX53" fmla="*/ 3844 w 10000"/>
                    <a:gd name="connsiteY53" fmla="*/ 5723 h 10000"/>
                    <a:gd name="connsiteX54" fmla="*/ 3501 w 10000"/>
                    <a:gd name="connsiteY54" fmla="*/ 5521 h 10000"/>
                    <a:gd name="connsiteX55" fmla="*/ 3089 w 10000"/>
                    <a:gd name="connsiteY55" fmla="*/ 5319 h 10000"/>
                    <a:gd name="connsiteX56" fmla="*/ 2654 w 10000"/>
                    <a:gd name="connsiteY56" fmla="*/ 5086 h 10000"/>
                    <a:gd name="connsiteX57" fmla="*/ 2174 w 10000"/>
                    <a:gd name="connsiteY57" fmla="*/ 4852 h 10000"/>
                    <a:gd name="connsiteX58" fmla="*/ 1625 w 10000"/>
                    <a:gd name="connsiteY58" fmla="*/ 4603 h 10000"/>
                    <a:gd name="connsiteX59" fmla="*/ 1030 w 10000"/>
                    <a:gd name="connsiteY59" fmla="*/ 4355 h 10000"/>
                    <a:gd name="connsiteX60" fmla="*/ 366 w 10000"/>
                    <a:gd name="connsiteY60" fmla="*/ 4075 h 10000"/>
                    <a:gd name="connsiteX61" fmla="*/ 366 w 10000"/>
                    <a:gd name="connsiteY61" fmla="*/ 4075 h 10000"/>
                    <a:gd name="connsiteX62" fmla="*/ 275 w 10000"/>
                    <a:gd name="connsiteY62" fmla="*/ 4277 h 10000"/>
                    <a:gd name="connsiteX63" fmla="*/ 275 w 10000"/>
                    <a:gd name="connsiteY63" fmla="*/ 4277 h 10000"/>
                    <a:gd name="connsiteX64" fmla="*/ 0 w 10000"/>
                    <a:gd name="connsiteY64" fmla="*/ 4308 h 10000"/>
                    <a:gd name="connsiteX65" fmla="*/ 0 w 10000"/>
                    <a:gd name="connsiteY65" fmla="*/ 4308 h 10000"/>
                    <a:gd name="connsiteX66" fmla="*/ 503 w 10000"/>
                    <a:gd name="connsiteY66" fmla="*/ 4541 h 10000"/>
                    <a:gd name="connsiteX67" fmla="*/ 938 w 10000"/>
                    <a:gd name="connsiteY67" fmla="*/ 4790 h 10000"/>
                    <a:gd name="connsiteX68" fmla="*/ 1350 w 10000"/>
                    <a:gd name="connsiteY68" fmla="*/ 5023 h 10000"/>
                    <a:gd name="connsiteX69" fmla="*/ 1716 w 10000"/>
                    <a:gd name="connsiteY69" fmla="*/ 5272 h 10000"/>
                    <a:gd name="connsiteX70" fmla="*/ 2059 w 10000"/>
                    <a:gd name="connsiteY70" fmla="*/ 5505 h 10000"/>
                    <a:gd name="connsiteX71" fmla="*/ 2357 w 10000"/>
                    <a:gd name="connsiteY71" fmla="*/ 5754 h 10000"/>
                    <a:gd name="connsiteX72" fmla="*/ 2632 w 10000"/>
                    <a:gd name="connsiteY72" fmla="*/ 5988 h 10000"/>
                    <a:gd name="connsiteX73" fmla="*/ 2883 w 10000"/>
                    <a:gd name="connsiteY73" fmla="*/ 6221 h 10000"/>
                    <a:gd name="connsiteX74" fmla="*/ 3089 w 10000"/>
                    <a:gd name="connsiteY74" fmla="*/ 6470 h 10000"/>
                    <a:gd name="connsiteX75" fmla="*/ 3295 w 10000"/>
                    <a:gd name="connsiteY75" fmla="*/ 6703 h 10000"/>
                    <a:gd name="connsiteX76" fmla="*/ 3455 w 10000"/>
                    <a:gd name="connsiteY76" fmla="*/ 6921 h 10000"/>
                    <a:gd name="connsiteX77" fmla="*/ 3593 w 10000"/>
                    <a:gd name="connsiteY77" fmla="*/ 7154 h 10000"/>
                    <a:gd name="connsiteX78" fmla="*/ 3707 w 10000"/>
                    <a:gd name="connsiteY78" fmla="*/ 7372 h 10000"/>
                    <a:gd name="connsiteX79" fmla="*/ 3822 w 10000"/>
                    <a:gd name="connsiteY79" fmla="*/ 7589 h 10000"/>
                    <a:gd name="connsiteX80" fmla="*/ 3890 w 10000"/>
                    <a:gd name="connsiteY80" fmla="*/ 7807 h 10000"/>
                    <a:gd name="connsiteX81" fmla="*/ 3959 w 10000"/>
                    <a:gd name="connsiteY81" fmla="*/ 8009 h 10000"/>
                    <a:gd name="connsiteX82" fmla="*/ 3959 w 10000"/>
                    <a:gd name="connsiteY82" fmla="*/ 8009 h 10000"/>
                    <a:gd name="connsiteX83" fmla="*/ 4264 w 10000"/>
                    <a:gd name="connsiteY83" fmla="*/ 9122 h 10000"/>
                    <a:gd name="connsiteX84" fmla="*/ 3707 w 10000"/>
                    <a:gd name="connsiteY84" fmla="*/ 10000 h 10000"/>
                    <a:gd name="connsiteX85" fmla="*/ 4439 w 10000"/>
                    <a:gd name="connsiteY85" fmla="*/ 9969 h 10000"/>
                    <a:gd name="connsiteX86" fmla="*/ 5195 w 10000"/>
                    <a:gd name="connsiteY86" fmla="*/ 9969 h 10000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5749 w 10000"/>
                    <a:gd name="connsiteY4" fmla="*/ 9105 h 10000"/>
                    <a:gd name="connsiteX5" fmla="*/ 5995 w 10000"/>
                    <a:gd name="connsiteY5" fmla="*/ 8212 h 10000"/>
                    <a:gd name="connsiteX6" fmla="*/ 5995 w 10000"/>
                    <a:gd name="connsiteY6" fmla="*/ 8212 h 10000"/>
                    <a:gd name="connsiteX7" fmla="*/ 6041 w 10000"/>
                    <a:gd name="connsiteY7" fmla="*/ 8009 h 10000"/>
                    <a:gd name="connsiteX8" fmla="*/ 6110 w 10000"/>
                    <a:gd name="connsiteY8" fmla="*/ 7792 h 10000"/>
                    <a:gd name="connsiteX9" fmla="*/ 6201 w 10000"/>
                    <a:gd name="connsiteY9" fmla="*/ 7558 h 10000"/>
                    <a:gd name="connsiteX10" fmla="*/ 6316 w 10000"/>
                    <a:gd name="connsiteY10" fmla="*/ 7325 h 10000"/>
                    <a:gd name="connsiteX11" fmla="*/ 6453 w 10000"/>
                    <a:gd name="connsiteY11" fmla="*/ 7092 h 10000"/>
                    <a:gd name="connsiteX12" fmla="*/ 6613 w 10000"/>
                    <a:gd name="connsiteY12" fmla="*/ 6843 h 10000"/>
                    <a:gd name="connsiteX13" fmla="*/ 6796 w 10000"/>
                    <a:gd name="connsiteY13" fmla="*/ 6594 h 10000"/>
                    <a:gd name="connsiteX14" fmla="*/ 7002 w 10000"/>
                    <a:gd name="connsiteY14" fmla="*/ 6345 h 10000"/>
                    <a:gd name="connsiteX15" fmla="*/ 7254 w 10000"/>
                    <a:gd name="connsiteY15" fmla="*/ 6096 h 10000"/>
                    <a:gd name="connsiteX16" fmla="*/ 7529 w 10000"/>
                    <a:gd name="connsiteY16" fmla="*/ 5848 h 10000"/>
                    <a:gd name="connsiteX17" fmla="*/ 7849 w 10000"/>
                    <a:gd name="connsiteY17" fmla="*/ 5583 h 10000"/>
                    <a:gd name="connsiteX18" fmla="*/ 8192 w 10000"/>
                    <a:gd name="connsiteY18" fmla="*/ 5334 h 10000"/>
                    <a:gd name="connsiteX19" fmla="*/ 8581 w 10000"/>
                    <a:gd name="connsiteY19" fmla="*/ 5070 h 10000"/>
                    <a:gd name="connsiteX20" fmla="*/ 9016 w 10000"/>
                    <a:gd name="connsiteY20" fmla="*/ 4821 h 10000"/>
                    <a:gd name="connsiteX21" fmla="*/ 9474 w 10000"/>
                    <a:gd name="connsiteY21" fmla="*/ 4557 h 10000"/>
                    <a:gd name="connsiteX22" fmla="*/ 10000 w 10000"/>
                    <a:gd name="connsiteY22" fmla="*/ 4308 h 10000"/>
                    <a:gd name="connsiteX23" fmla="*/ 10000 w 10000"/>
                    <a:gd name="connsiteY23" fmla="*/ 4308 h 10000"/>
                    <a:gd name="connsiteX24" fmla="*/ 9725 w 10000"/>
                    <a:gd name="connsiteY24" fmla="*/ 4277 h 10000"/>
                    <a:gd name="connsiteX25" fmla="*/ 9725 w 10000"/>
                    <a:gd name="connsiteY25" fmla="*/ 4277 h 10000"/>
                    <a:gd name="connsiteX26" fmla="*/ 9634 w 10000"/>
                    <a:gd name="connsiteY26" fmla="*/ 4075 h 10000"/>
                    <a:gd name="connsiteX27" fmla="*/ 9634 w 10000"/>
                    <a:gd name="connsiteY27" fmla="*/ 4075 h 10000"/>
                    <a:gd name="connsiteX28" fmla="*/ 8970 w 10000"/>
                    <a:gd name="connsiteY28" fmla="*/ 4355 h 10000"/>
                    <a:gd name="connsiteX29" fmla="*/ 8352 w 10000"/>
                    <a:gd name="connsiteY29" fmla="*/ 4619 h 10000"/>
                    <a:gd name="connsiteX30" fmla="*/ 7780 w 10000"/>
                    <a:gd name="connsiteY30" fmla="*/ 4883 h 10000"/>
                    <a:gd name="connsiteX31" fmla="*/ 7300 w 10000"/>
                    <a:gd name="connsiteY31" fmla="*/ 5117 h 10000"/>
                    <a:gd name="connsiteX32" fmla="*/ 6842 w 10000"/>
                    <a:gd name="connsiteY32" fmla="*/ 5350 h 10000"/>
                    <a:gd name="connsiteX33" fmla="*/ 6453 w 10000"/>
                    <a:gd name="connsiteY33" fmla="*/ 5568 h 10000"/>
                    <a:gd name="connsiteX34" fmla="*/ 6087 w 10000"/>
                    <a:gd name="connsiteY34" fmla="*/ 5770 h 10000"/>
                    <a:gd name="connsiteX35" fmla="*/ 5789 w 10000"/>
                    <a:gd name="connsiteY35" fmla="*/ 5956 h 10000"/>
                    <a:gd name="connsiteX36" fmla="*/ 5789 w 10000"/>
                    <a:gd name="connsiteY36" fmla="*/ 5956 h 10000"/>
                    <a:gd name="connsiteX37" fmla="*/ 5675 w 10000"/>
                    <a:gd name="connsiteY37" fmla="*/ 4541 h 10000"/>
                    <a:gd name="connsiteX38" fmla="*/ 5606 w 10000"/>
                    <a:gd name="connsiteY38" fmla="*/ 3064 h 10000"/>
                    <a:gd name="connsiteX39" fmla="*/ 5561 w 10000"/>
                    <a:gd name="connsiteY39" fmla="*/ 1555 h 10000"/>
                    <a:gd name="connsiteX40" fmla="*/ 5561 w 10000"/>
                    <a:gd name="connsiteY40" fmla="*/ 31 h 10000"/>
                    <a:gd name="connsiteX41" fmla="*/ 5561 w 10000"/>
                    <a:gd name="connsiteY41" fmla="*/ 31 h 10000"/>
                    <a:gd name="connsiteX42" fmla="*/ 5149 w 10000"/>
                    <a:gd name="connsiteY42" fmla="*/ 202 h 10000"/>
                    <a:gd name="connsiteX43" fmla="*/ 4989 w 10000"/>
                    <a:gd name="connsiteY43" fmla="*/ 264 h 10000"/>
                    <a:gd name="connsiteX44" fmla="*/ 4989 w 10000"/>
                    <a:gd name="connsiteY44" fmla="*/ 264 h 10000"/>
                    <a:gd name="connsiteX45" fmla="*/ 4828 w 10000"/>
                    <a:gd name="connsiteY45" fmla="*/ 202 h 10000"/>
                    <a:gd name="connsiteX46" fmla="*/ 4371 w 10000"/>
                    <a:gd name="connsiteY46" fmla="*/ 0 h 10000"/>
                    <a:gd name="connsiteX47" fmla="*/ 4371 w 10000"/>
                    <a:gd name="connsiteY47" fmla="*/ 0 h 10000"/>
                    <a:gd name="connsiteX48" fmla="*/ 4371 w 10000"/>
                    <a:gd name="connsiteY48" fmla="*/ 1524 h 10000"/>
                    <a:gd name="connsiteX49" fmla="*/ 4325 w 10000"/>
                    <a:gd name="connsiteY49" fmla="*/ 3033 h 10000"/>
                    <a:gd name="connsiteX50" fmla="*/ 4256 w 10000"/>
                    <a:gd name="connsiteY50" fmla="*/ 4495 h 10000"/>
                    <a:gd name="connsiteX51" fmla="*/ 4142 w 10000"/>
                    <a:gd name="connsiteY51" fmla="*/ 5910 h 10000"/>
                    <a:gd name="connsiteX52" fmla="*/ 4142 w 10000"/>
                    <a:gd name="connsiteY52" fmla="*/ 5910 h 10000"/>
                    <a:gd name="connsiteX53" fmla="*/ 3844 w 10000"/>
                    <a:gd name="connsiteY53" fmla="*/ 5723 h 10000"/>
                    <a:gd name="connsiteX54" fmla="*/ 3501 w 10000"/>
                    <a:gd name="connsiteY54" fmla="*/ 5521 h 10000"/>
                    <a:gd name="connsiteX55" fmla="*/ 3089 w 10000"/>
                    <a:gd name="connsiteY55" fmla="*/ 5319 h 10000"/>
                    <a:gd name="connsiteX56" fmla="*/ 2654 w 10000"/>
                    <a:gd name="connsiteY56" fmla="*/ 5086 h 10000"/>
                    <a:gd name="connsiteX57" fmla="*/ 2174 w 10000"/>
                    <a:gd name="connsiteY57" fmla="*/ 4852 h 10000"/>
                    <a:gd name="connsiteX58" fmla="*/ 1625 w 10000"/>
                    <a:gd name="connsiteY58" fmla="*/ 4603 h 10000"/>
                    <a:gd name="connsiteX59" fmla="*/ 1030 w 10000"/>
                    <a:gd name="connsiteY59" fmla="*/ 4355 h 10000"/>
                    <a:gd name="connsiteX60" fmla="*/ 366 w 10000"/>
                    <a:gd name="connsiteY60" fmla="*/ 4075 h 10000"/>
                    <a:gd name="connsiteX61" fmla="*/ 366 w 10000"/>
                    <a:gd name="connsiteY61" fmla="*/ 4075 h 10000"/>
                    <a:gd name="connsiteX62" fmla="*/ 275 w 10000"/>
                    <a:gd name="connsiteY62" fmla="*/ 4277 h 10000"/>
                    <a:gd name="connsiteX63" fmla="*/ 275 w 10000"/>
                    <a:gd name="connsiteY63" fmla="*/ 4277 h 10000"/>
                    <a:gd name="connsiteX64" fmla="*/ 0 w 10000"/>
                    <a:gd name="connsiteY64" fmla="*/ 4308 h 10000"/>
                    <a:gd name="connsiteX65" fmla="*/ 0 w 10000"/>
                    <a:gd name="connsiteY65" fmla="*/ 4308 h 10000"/>
                    <a:gd name="connsiteX66" fmla="*/ 503 w 10000"/>
                    <a:gd name="connsiteY66" fmla="*/ 4541 h 10000"/>
                    <a:gd name="connsiteX67" fmla="*/ 938 w 10000"/>
                    <a:gd name="connsiteY67" fmla="*/ 4790 h 10000"/>
                    <a:gd name="connsiteX68" fmla="*/ 1350 w 10000"/>
                    <a:gd name="connsiteY68" fmla="*/ 5023 h 10000"/>
                    <a:gd name="connsiteX69" fmla="*/ 1716 w 10000"/>
                    <a:gd name="connsiteY69" fmla="*/ 5272 h 10000"/>
                    <a:gd name="connsiteX70" fmla="*/ 2059 w 10000"/>
                    <a:gd name="connsiteY70" fmla="*/ 5505 h 10000"/>
                    <a:gd name="connsiteX71" fmla="*/ 2357 w 10000"/>
                    <a:gd name="connsiteY71" fmla="*/ 5754 h 10000"/>
                    <a:gd name="connsiteX72" fmla="*/ 2632 w 10000"/>
                    <a:gd name="connsiteY72" fmla="*/ 5988 h 10000"/>
                    <a:gd name="connsiteX73" fmla="*/ 2883 w 10000"/>
                    <a:gd name="connsiteY73" fmla="*/ 6221 h 10000"/>
                    <a:gd name="connsiteX74" fmla="*/ 3089 w 10000"/>
                    <a:gd name="connsiteY74" fmla="*/ 6470 h 10000"/>
                    <a:gd name="connsiteX75" fmla="*/ 3295 w 10000"/>
                    <a:gd name="connsiteY75" fmla="*/ 6703 h 10000"/>
                    <a:gd name="connsiteX76" fmla="*/ 3455 w 10000"/>
                    <a:gd name="connsiteY76" fmla="*/ 6921 h 10000"/>
                    <a:gd name="connsiteX77" fmla="*/ 3593 w 10000"/>
                    <a:gd name="connsiteY77" fmla="*/ 7154 h 10000"/>
                    <a:gd name="connsiteX78" fmla="*/ 3707 w 10000"/>
                    <a:gd name="connsiteY78" fmla="*/ 7372 h 10000"/>
                    <a:gd name="connsiteX79" fmla="*/ 3822 w 10000"/>
                    <a:gd name="connsiteY79" fmla="*/ 7589 h 10000"/>
                    <a:gd name="connsiteX80" fmla="*/ 3890 w 10000"/>
                    <a:gd name="connsiteY80" fmla="*/ 7807 h 10000"/>
                    <a:gd name="connsiteX81" fmla="*/ 3959 w 10000"/>
                    <a:gd name="connsiteY81" fmla="*/ 8009 h 10000"/>
                    <a:gd name="connsiteX82" fmla="*/ 3959 w 10000"/>
                    <a:gd name="connsiteY82" fmla="*/ 8009 h 10000"/>
                    <a:gd name="connsiteX83" fmla="*/ 4264 w 10000"/>
                    <a:gd name="connsiteY83" fmla="*/ 9122 h 10000"/>
                    <a:gd name="connsiteX84" fmla="*/ 3707 w 10000"/>
                    <a:gd name="connsiteY84" fmla="*/ 10000 h 10000"/>
                    <a:gd name="connsiteX85" fmla="*/ 5195 w 10000"/>
                    <a:gd name="connsiteY85" fmla="*/ 9969 h 10000"/>
                    <a:gd name="connsiteX0" fmla="*/ 5195 w 10000"/>
                    <a:gd name="connsiteY0" fmla="*/ 9969 h 9984"/>
                    <a:gd name="connsiteX1" fmla="*/ 5195 w 10000"/>
                    <a:gd name="connsiteY1" fmla="*/ 9969 h 9984"/>
                    <a:gd name="connsiteX2" fmla="*/ 6224 w 10000"/>
                    <a:gd name="connsiteY2" fmla="*/ 9984 h 9984"/>
                    <a:gd name="connsiteX3" fmla="*/ 6224 w 10000"/>
                    <a:gd name="connsiteY3" fmla="*/ 9984 h 9984"/>
                    <a:gd name="connsiteX4" fmla="*/ 5749 w 10000"/>
                    <a:gd name="connsiteY4" fmla="*/ 9105 h 9984"/>
                    <a:gd name="connsiteX5" fmla="*/ 5995 w 10000"/>
                    <a:gd name="connsiteY5" fmla="*/ 8212 h 9984"/>
                    <a:gd name="connsiteX6" fmla="*/ 5995 w 10000"/>
                    <a:gd name="connsiteY6" fmla="*/ 8212 h 9984"/>
                    <a:gd name="connsiteX7" fmla="*/ 6041 w 10000"/>
                    <a:gd name="connsiteY7" fmla="*/ 8009 h 9984"/>
                    <a:gd name="connsiteX8" fmla="*/ 6110 w 10000"/>
                    <a:gd name="connsiteY8" fmla="*/ 7792 h 9984"/>
                    <a:gd name="connsiteX9" fmla="*/ 6201 w 10000"/>
                    <a:gd name="connsiteY9" fmla="*/ 7558 h 9984"/>
                    <a:gd name="connsiteX10" fmla="*/ 6316 w 10000"/>
                    <a:gd name="connsiteY10" fmla="*/ 7325 h 9984"/>
                    <a:gd name="connsiteX11" fmla="*/ 6453 w 10000"/>
                    <a:gd name="connsiteY11" fmla="*/ 7092 h 9984"/>
                    <a:gd name="connsiteX12" fmla="*/ 6613 w 10000"/>
                    <a:gd name="connsiteY12" fmla="*/ 6843 h 9984"/>
                    <a:gd name="connsiteX13" fmla="*/ 6796 w 10000"/>
                    <a:gd name="connsiteY13" fmla="*/ 6594 h 9984"/>
                    <a:gd name="connsiteX14" fmla="*/ 7002 w 10000"/>
                    <a:gd name="connsiteY14" fmla="*/ 6345 h 9984"/>
                    <a:gd name="connsiteX15" fmla="*/ 7254 w 10000"/>
                    <a:gd name="connsiteY15" fmla="*/ 6096 h 9984"/>
                    <a:gd name="connsiteX16" fmla="*/ 7529 w 10000"/>
                    <a:gd name="connsiteY16" fmla="*/ 5848 h 9984"/>
                    <a:gd name="connsiteX17" fmla="*/ 7849 w 10000"/>
                    <a:gd name="connsiteY17" fmla="*/ 5583 h 9984"/>
                    <a:gd name="connsiteX18" fmla="*/ 8192 w 10000"/>
                    <a:gd name="connsiteY18" fmla="*/ 5334 h 9984"/>
                    <a:gd name="connsiteX19" fmla="*/ 8581 w 10000"/>
                    <a:gd name="connsiteY19" fmla="*/ 5070 h 9984"/>
                    <a:gd name="connsiteX20" fmla="*/ 9016 w 10000"/>
                    <a:gd name="connsiteY20" fmla="*/ 4821 h 9984"/>
                    <a:gd name="connsiteX21" fmla="*/ 9474 w 10000"/>
                    <a:gd name="connsiteY21" fmla="*/ 4557 h 9984"/>
                    <a:gd name="connsiteX22" fmla="*/ 10000 w 10000"/>
                    <a:gd name="connsiteY22" fmla="*/ 4308 h 9984"/>
                    <a:gd name="connsiteX23" fmla="*/ 10000 w 10000"/>
                    <a:gd name="connsiteY23" fmla="*/ 4308 h 9984"/>
                    <a:gd name="connsiteX24" fmla="*/ 9725 w 10000"/>
                    <a:gd name="connsiteY24" fmla="*/ 4277 h 9984"/>
                    <a:gd name="connsiteX25" fmla="*/ 9725 w 10000"/>
                    <a:gd name="connsiteY25" fmla="*/ 4277 h 9984"/>
                    <a:gd name="connsiteX26" fmla="*/ 9634 w 10000"/>
                    <a:gd name="connsiteY26" fmla="*/ 4075 h 9984"/>
                    <a:gd name="connsiteX27" fmla="*/ 9634 w 10000"/>
                    <a:gd name="connsiteY27" fmla="*/ 4075 h 9984"/>
                    <a:gd name="connsiteX28" fmla="*/ 8970 w 10000"/>
                    <a:gd name="connsiteY28" fmla="*/ 4355 h 9984"/>
                    <a:gd name="connsiteX29" fmla="*/ 8352 w 10000"/>
                    <a:gd name="connsiteY29" fmla="*/ 4619 h 9984"/>
                    <a:gd name="connsiteX30" fmla="*/ 7780 w 10000"/>
                    <a:gd name="connsiteY30" fmla="*/ 4883 h 9984"/>
                    <a:gd name="connsiteX31" fmla="*/ 7300 w 10000"/>
                    <a:gd name="connsiteY31" fmla="*/ 5117 h 9984"/>
                    <a:gd name="connsiteX32" fmla="*/ 6842 w 10000"/>
                    <a:gd name="connsiteY32" fmla="*/ 5350 h 9984"/>
                    <a:gd name="connsiteX33" fmla="*/ 6453 w 10000"/>
                    <a:gd name="connsiteY33" fmla="*/ 5568 h 9984"/>
                    <a:gd name="connsiteX34" fmla="*/ 6087 w 10000"/>
                    <a:gd name="connsiteY34" fmla="*/ 5770 h 9984"/>
                    <a:gd name="connsiteX35" fmla="*/ 5789 w 10000"/>
                    <a:gd name="connsiteY35" fmla="*/ 5956 h 9984"/>
                    <a:gd name="connsiteX36" fmla="*/ 5789 w 10000"/>
                    <a:gd name="connsiteY36" fmla="*/ 5956 h 9984"/>
                    <a:gd name="connsiteX37" fmla="*/ 5675 w 10000"/>
                    <a:gd name="connsiteY37" fmla="*/ 4541 h 9984"/>
                    <a:gd name="connsiteX38" fmla="*/ 5606 w 10000"/>
                    <a:gd name="connsiteY38" fmla="*/ 3064 h 9984"/>
                    <a:gd name="connsiteX39" fmla="*/ 5561 w 10000"/>
                    <a:gd name="connsiteY39" fmla="*/ 1555 h 9984"/>
                    <a:gd name="connsiteX40" fmla="*/ 5561 w 10000"/>
                    <a:gd name="connsiteY40" fmla="*/ 31 h 9984"/>
                    <a:gd name="connsiteX41" fmla="*/ 5561 w 10000"/>
                    <a:gd name="connsiteY41" fmla="*/ 31 h 9984"/>
                    <a:gd name="connsiteX42" fmla="*/ 5149 w 10000"/>
                    <a:gd name="connsiteY42" fmla="*/ 202 h 9984"/>
                    <a:gd name="connsiteX43" fmla="*/ 4989 w 10000"/>
                    <a:gd name="connsiteY43" fmla="*/ 264 h 9984"/>
                    <a:gd name="connsiteX44" fmla="*/ 4989 w 10000"/>
                    <a:gd name="connsiteY44" fmla="*/ 264 h 9984"/>
                    <a:gd name="connsiteX45" fmla="*/ 4828 w 10000"/>
                    <a:gd name="connsiteY45" fmla="*/ 202 h 9984"/>
                    <a:gd name="connsiteX46" fmla="*/ 4371 w 10000"/>
                    <a:gd name="connsiteY46" fmla="*/ 0 h 9984"/>
                    <a:gd name="connsiteX47" fmla="*/ 4371 w 10000"/>
                    <a:gd name="connsiteY47" fmla="*/ 0 h 9984"/>
                    <a:gd name="connsiteX48" fmla="*/ 4371 w 10000"/>
                    <a:gd name="connsiteY48" fmla="*/ 1524 h 9984"/>
                    <a:gd name="connsiteX49" fmla="*/ 4325 w 10000"/>
                    <a:gd name="connsiteY49" fmla="*/ 3033 h 9984"/>
                    <a:gd name="connsiteX50" fmla="*/ 4256 w 10000"/>
                    <a:gd name="connsiteY50" fmla="*/ 4495 h 9984"/>
                    <a:gd name="connsiteX51" fmla="*/ 4142 w 10000"/>
                    <a:gd name="connsiteY51" fmla="*/ 5910 h 9984"/>
                    <a:gd name="connsiteX52" fmla="*/ 4142 w 10000"/>
                    <a:gd name="connsiteY52" fmla="*/ 5910 h 9984"/>
                    <a:gd name="connsiteX53" fmla="*/ 3844 w 10000"/>
                    <a:gd name="connsiteY53" fmla="*/ 5723 h 9984"/>
                    <a:gd name="connsiteX54" fmla="*/ 3501 w 10000"/>
                    <a:gd name="connsiteY54" fmla="*/ 5521 h 9984"/>
                    <a:gd name="connsiteX55" fmla="*/ 3089 w 10000"/>
                    <a:gd name="connsiteY55" fmla="*/ 5319 h 9984"/>
                    <a:gd name="connsiteX56" fmla="*/ 2654 w 10000"/>
                    <a:gd name="connsiteY56" fmla="*/ 5086 h 9984"/>
                    <a:gd name="connsiteX57" fmla="*/ 2174 w 10000"/>
                    <a:gd name="connsiteY57" fmla="*/ 4852 h 9984"/>
                    <a:gd name="connsiteX58" fmla="*/ 1625 w 10000"/>
                    <a:gd name="connsiteY58" fmla="*/ 4603 h 9984"/>
                    <a:gd name="connsiteX59" fmla="*/ 1030 w 10000"/>
                    <a:gd name="connsiteY59" fmla="*/ 4355 h 9984"/>
                    <a:gd name="connsiteX60" fmla="*/ 366 w 10000"/>
                    <a:gd name="connsiteY60" fmla="*/ 4075 h 9984"/>
                    <a:gd name="connsiteX61" fmla="*/ 366 w 10000"/>
                    <a:gd name="connsiteY61" fmla="*/ 4075 h 9984"/>
                    <a:gd name="connsiteX62" fmla="*/ 275 w 10000"/>
                    <a:gd name="connsiteY62" fmla="*/ 4277 h 9984"/>
                    <a:gd name="connsiteX63" fmla="*/ 275 w 10000"/>
                    <a:gd name="connsiteY63" fmla="*/ 4277 h 9984"/>
                    <a:gd name="connsiteX64" fmla="*/ 0 w 10000"/>
                    <a:gd name="connsiteY64" fmla="*/ 4308 h 9984"/>
                    <a:gd name="connsiteX65" fmla="*/ 0 w 10000"/>
                    <a:gd name="connsiteY65" fmla="*/ 4308 h 9984"/>
                    <a:gd name="connsiteX66" fmla="*/ 503 w 10000"/>
                    <a:gd name="connsiteY66" fmla="*/ 4541 h 9984"/>
                    <a:gd name="connsiteX67" fmla="*/ 938 w 10000"/>
                    <a:gd name="connsiteY67" fmla="*/ 4790 h 9984"/>
                    <a:gd name="connsiteX68" fmla="*/ 1350 w 10000"/>
                    <a:gd name="connsiteY68" fmla="*/ 5023 h 9984"/>
                    <a:gd name="connsiteX69" fmla="*/ 1716 w 10000"/>
                    <a:gd name="connsiteY69" fmla="*/ 5272 h 9984"/>
                    <a:gd name="connsiteX70" fmla="*/ 2059 w 10000"/>
                    <a:gd name="connsiteY70" fmla="*/ 5505 h 9984"/>
                    <a:gd name="connsiteX71" fmla="*/ 2357 w 10000"/>
                    <a:gd name="connsiteY71" fmla="*/ 5754 h 9984"/>
                    <a:gd name="connsiteX72" fmla="*/ 2632 w 10000"/>
                    <a:gd name="connsiteY72" fmla="*/ 5988 h 9984"/>
                    <a:gd name="connsiteX73" fmla="*/ 2883 w 10000"/>
                    <a:gd name="connsiteY73" fmla="*/ 6221 h 9984"/>
                    <a:gd name="connsiteX74" fmla="*/ 3089 w 10000"/>
                    <a:gd name="connsiteY74" fmla="*/ 6470 h 9984"/>
                    <a:gd name="connsiteX75" fmla="*/ 3295 w 10000"/>
                    <a:gd name="connsiteY75" fmla="*/ 6703 h 9984"/>
                    <a:gd name="connsiteX76" fmla="*/ 3455 w 10000"/>
                    <a:gd name="connsiteY76" fmla="*/ 6921 h 9984"/>
                    <a:gd name="connsiteX77" fmla="*/ 3593 w 10000"/>
                    <a:gd name="connsiteY77" fmla="*/ 7154 h 9984"/>
                    <a:gd name="connsiteX78" fmla="*/ 3707 w 10000"/>
                    <a:gd name="connsiteY78" fmla="*/ 7372 h 9984"/>
                    <a:gd name="connsiteX79" fmla="*/ 3822 w 10000"/>
                    <a:gd name="connsiteY79" fmla="*/ 7589 h 9984"/>
                    <a:gd name="connsiteX80" fmla="*/ 3890 w 10000"/>
                    <a:gd name="connsiteY80" fmla="*/ 7807 h 9984"/>
                    <a:gd name="connsiteX81" fmla="*/ 3959 w 10000"/>
                    <a:gd name="connsiteY81" fmla="*/ 8009 h 9984"/>
                    <a:gd name="connsiteX82" fmla="*/ 3959 w 10000"/>
                    <a:gd name="connsiteY82" fmla="*/ 8009 h 9984"/>
                    <a:gd name="connsiteX83" fmla="*/ 4264 w 10000"/>
                    <a:gd name="connsiteY83" fmla="*/ 9122 h 9984"/>
                    <a:gd name="connsiteX84" fmla="*/ 5195 w 10000"/>
                    <a:gd name="connsiteY84" fmla="*/ 9969 h 9984"/>
                    <a:gd name="connsiteX0" fmla="*/ 5195 w 10000"/>
                    <a:gd name="connsiteY0" fmla="*/ 9985 h 10000"/>
                    <a:gd name="connsiteX1" fmla="*/ 5195 w 10000"/>
                    <a:gd name="connsiteY1" fmla="*/ 9985 h 10000"/>
                    <a:gd name="connsiteX2" fmla="*/ 6224 w 10000"/>
                    <a:gd name="connsiteY2" fmla="*/ 10000 h 10000"/>
                    <a:gd name="connsiteX3" fmla="*/ 5749 w 10000"/>
                    <a:gd name="connsiteY3" fmla="*/ 9120 h 10000"/>
                    <a:gd name="connsiteX4" fmla="*/ 5995 w 10000"/>
                    <a:gd name="connsiteY4" fmla="*/ 8225 h 10000"/>
                    <a:gd name="connsiteX5" fmla="*/ 5995 w 10000"/>
                    <a:gd name="connsiteY5" fmla="*/ 8225 h 10000"/>
                    <a:gd name="connsiteX6" fmla="*/ 6041 w 10000"/>
                    <a:gd name="connsiteY6" fmla="*/ 8022 h 10000"/>
                    <a:gd name="connsiteX7" fmla="*/ 6110 w 10000"/>
                    <a:gd name="connsiteY7" fmla="*/ 7804 h 10000"/>
                    <a:gd name="connsiteX8" fmla="*/ 6201 w 10000"/>
                    <a:gd name="connsiteY8" fmla="*/ 7570 h 10000"/>
                    <a:gd name="connsiteX9" fmla="*/ 6316 w 10000"/>
                    <a:gd name="connsiteY9" fmla="*/ 7337 h 10000"/>
                    <a:gd name="connsiteX10" fmla="*/ 6453 w 10000"/>
                    <a:gd name="connsiteY10" fmla="*/ 7103 h 10000"/>
                    <a:gd name="connsiteX11" fmla="*/ 6613 w 10000"/>
                    <a:gd name="connsiteY11" fmla="*/ 6854 h 10000"/>
                    <a:gd name="connsiteX12" fmla="*/ 6796 w 10000"/>
                    <a:gd name="connsiteY12" fmla="*/ 6605 h 10000"/>
                    <a:gd name="connsiteX13" fmla="*/ 7002 w 10000"/>
                    <a:gd name="connsiteY13" fmla="*/ 6355 h 10000"/>
                    <a:gd name="connsiteX14" fmla="*/ 7254 w 10000"/>
                    <a:gd name="connsiteY14" fmla="*/ 6106 h 10000"/>
                    <a:gd name="connsiteX15" fmla="*/ 7529 w 10000"/>
                    <a:gd name="connsiteY15" fmla="*/ 5857 h 10000"/>
                    <a:gd name="connsiteX16" fmla="*/ 7849 w 10000"/>
                    <a:gd name="connsiteY16" fmla="*/ 5592 h 10000"/>
                    <a:gd name="connsiteX17" fmla="*/ 8192 w 10000"/>
                    <a:gd name="connsiteY17" fmla="*/ 5343 h 10000"/>
                    <a:gd name="connsiteX18" fmla="*/ 8581 w 10000"/>
                    <a:gd name="connsiteY18" fmla="*/ 5078 h 10000"/>
                    <a:gd name="connsiteX19" fmla="*/ 9016 w 10000"/>
                    <a:gd name="connsiteY19" fmla="*/ 4829 h 10000"/>
                    <a:gd name="connsiteX20" fmla="*/ 9474 w 10000"/>
                    <a:gd name="connsiteY20" fmla="*/ 4564 h 10000"/>
                    <a:gd name="connsiteX21" fmla="*/ 10000 w 10000"/>
                    <a:gd name="connsiteY21" fmla="*/ 4315 h 10000"/>
                    <a:gd name="connsiteX22" fmla="*/ 10000 w 10000"/>
                    <a:gd name="connsiteY22" fmla="*/ 4315 h 10000"/>
                    <a:gd name="connsiteX23" fmla="*/ 9725 w 10000"/>
                    <a:gd name="connsiteY23" fmla="*/ 4284 h 10000"/>
                    <a:gd name="connsiteX24" fmla="*/ 9725 w 10000"/>
                    <a:gd name="connsiteY24" fmla="*/ 4284 h 10000"/>
                    <a:gd name="connsiteX25" fmla="*/ 9634 w 10000"/>
                    <a:gd name="connsiteY25" fmla="*/ 4082 h 10000"/>
                    <a:gd name="connsiteX26" fmla="*/ 9634 w 10000"/>
                    <a:gd name="connsiteY26" fmla="*/ 4082 h 10000"/>
                    <a:gd name="connsiteX27" fmla="*/ 8970 w 10000"/>
                    <a:gd name="connsiteY27" fmla="*/ 4362 h 10000"/>
                    <a:gd name="connsiteX28" fmla="*/ 8352 w 10000"/>
                    <a:gd name="connsiteY28" fmla="*/ 4626 h 10000"/>
                    <a:gd name="connsiteX29" fmla="*/ 7780 w 10000"/>
                    <a:gd name="connsiteY29" fmla="*/ 4891 h 10000"/>
                    <a:gd name="connsiteX30" fmla="*/ 7300 w 10000"/>
                    <a:gd name="connsiteY30" fmla="*/ 5125 h 10000"/>
                    <a:gd name="connsiteX31" fmla="*/ 6842 w 10000"/>
                    <a:gd name="connsiteY31" fmla="*/ 5359 h 10000"/>
                    <a:gd name="connsiteX32" fmla="*/ 6453 w 10000"/>
                    <a:gd name="connsiteY32" fmla="*/ 5577 h 10000"/>
                    <a:gd name="connsiteX33" fmla="*/ 6087 w 10000"/>
                    <a:gd name="connsiteY33" fmla="*/ 5779 h 10000"/>
                    <a:gd name="connsiteX34" fmla="*/ 5789 w 10000"/>
                    <a:gd name="connsiteY34" fmla="*/ 5966 h 10000"/>
                    <a:gd name="connsiteX35" fmla="*/ 5789 w 10000"/>
                    <a:gd name="connsiteY35" fmla="*/ 5966 h 10000"/>
                    <a:gd name="connsiteX36" fmla="*/ 5675 w 10000"/>
                    <a:gd name="connsiteY36" fmla="*/ 4548 h 10000"/>
                    <a:gd name="connsiteX37" fmla="*/ 5606 w 10000"/>
                    <a:gd name="connsiteY37" fmla="*/ 3069 h 10000"/>
                    <a:gd name="connsiteX38" fmla="*/ 5561 w 10000"/>
                    <a:gd name="connsiteY38" fmla="*/ 1557 h 10000"/>
                    <a:gd name="connsiteX39" fmla="*/ 5561 w 10000"/>
                    <a:gd name="connsiteY39" fmla="*/ 31 h 10000"/>
                    <a:gd name="connsiteX40" fmla="*/ 5561 w 10000"/>
                    <a:gd name="connsiteY40" fmla="*/ 31 h 10000"/>
                    <a:gd name="connsiteX41" fmla="*/ 5149 w 10000"/>
                    <a:gd name="connsiteY41" fmla="*/ 202 h 10000"/>
                    <a:gd name="connsiteX42" fmla="*/ 4989 w 10000"/>
                    <a:gd name="connsiteY42" fmla="*/ 264 h 10000"/>
                    <a:gd name="connsiteX43" fmla="*/ 4989 w 10000"/>
                    <a:gd name="connsiteY43" fmla="*/ 264 h 10000"/>
                    <a:gd name="connsiteX44" fmla="*/ 4828 w 10000"/>
                    <a:gd name="connsiteY44" fmla="*/ 202 h 10000"/>
                    <a:gd name="connsiteX45" fmla="*/ 4371 w 10000"/>
                    <a:gd name="connsiteY45" fmla="*/ 0 h 10000"/>
                    <a:gd name="connsiteX46" fmla="*/ 4371 w 10000"/>
                    <a:gd name="connsiteY46" fmla="*/ 0 h 10000"/>
                    <a:gd name="connsiteX47" fmla="*/ 4371 w 10000"/>
                    <a:gd name="connsiteY47" fmla="*/ 1526 h 10000"/>
                    <a:gd name="connsiteX48" fmla="*/ 4325 w 10000"/>
                    <a:gd name="connsiteY48" fmla="*/ 3038 h 10000"/>
                    <a:gd name="connsiteX49" fmla="*/ 4256 w 10000"/>
                    <a:gd name="connsiteY49" fmla="*/ 4502 h 10000"/>
                    <a:gd name="connsiteX50" fmla="*/ 4142 w 10000"/>
                    <a:gd name="connsiteY50" fmla="*/ 5919 h 10000"/>
                    <a:gd name="connsiteX51" fmla="*/ 4142 w 10000"/>
                    <a:gd name="connsiteY51" fmla="*/ 5919 h 10000"/>
                    <a:gd name="connsiteX52" fmla="*/ 3844 w 10000"/>
                    <a:gd name="connsiteY52" fmla="*/ 5732 h 10000"/>
                    <a:gd name="connsiteX53" fmla="*/ 3501 w 10000"/>
                    <a:gd name="connsiteY53" fmla="*/ 5530 h 10000"/>
                    <a:gd name="connsiteX54" fmla="*/ 3089 w 10000"/>
                    <a:gd name="connsiteY54" fmla="*/ 5328 h 10000"/>
                    <a:gd name="connsiteX55" fmla="*/ 2654 w 10000"/>
                    <a:gd name="connsiteY55" fmla="*/ 5094 h 10000"/>
                    <a:gd name="connsiteX56" fmla="*/ 2174 w 10000"/>
                    <a:gd name="connsiteY56" fmla="*/ 4860 h 10000"/>
                    <a:gd name="connsiteX57" fmla="*/ 1625 w 10000"/>
                    <a:gd name="connsiteY57" fmla="*/ 4610 h 10000"/>
                    <a:gd name="connsiteX58" fmla="*/ 1030 w 10000"/>
                    <a:gd name="connsiteY58" fmla="*/ 4362 h 10000"/>
                    <a:gd name="connsiteX59" fmla="*/ 366 w 10000"/>
                    <a:gd name="connsiteY59" fmla="*/ 4082 h 10000"/>
                    <a:gd name="connsiteX60" fmla="*/ 366 w 10000"/>
                    <a:gd name="connsiteY60" fmla="*/ 4082 h 10000"/>
                    <a:gd name="connsiteX61" fmla="*/ 275 w 10000"/>
                    <a:gd name="connsiteY61" fmla="*/ 4284 h 10000"/>
                    <a:gd name="connsiteX62" fmla="*/ 275 w 10000"/>
                    <a:gd name="connsiteY62" fmla="*/ 4284 h 10000"/>
                    <a:gd name="connsiteX63" fmla="*/ 0 w 10000"/>
                    <a:gd name="connsiteY63" fmla="*/ 4315 h 10000"/>
                    <a:gd name="connsiteX64" fmla="*/ 0 w 10000"/>
                    <a:gd name="connsiteY64" fmla="*/ 4315 h 10000"/>
                    <a:gd name="connsiteX65" fmla="*/ 503 w 10000"/>
                    <a:gd name="connsiteY65" fmla="*/ 4548 h 10000"/>
                    <a:gd name="connsiteX66" fmla="*/ 938 w 10000"/>
                    <a:gd name="connsiteY66" fmla="*/ 4798 h 10000"/>
                    <a:gd name="connsiteX67" fmla="*/ 1350 w 10000"/>
                    <a:gd name="connsiteY67" fmla="*/ 5031 h 10000"/>
                    <a:gd name="connsiteX68" fmla="*/ 1716 w 10000"/>
                    <a:gd name="connsiteY68" fmla="*/ 5280 h 10000"/>
                    <a:gd name="connsiteX69" fmla="*/ 2059 w 10000"/>
                    <a:gd name="connsiteY69" fmla="*/ 5514 h 10000"/>
                    <a:gd name="connsiteX70" fmla="*/ 2357 w 10000"/>
                    <a:gd name="connsiteY70" fmla="*/ 5763 h 10000"/>
                    <a:gd name="connsiteX71" fmla="*/ 2632 w 10000"/>
                    <a:gd name="connsiteY71" fmla="*/ 5998 h 10000"/>
                    <a:gd name="connsiteX72" fmla="*/ 2883 w 10000"/>
                    <a:gd name="connsiteY72" fmla="*/ 6231 h 10000"/>
                    <a:gd name="connsiteX73" fmla="*/ 3089 w 10000"/>
                    <a:gd name="connsiteY73" fmla="*/ 6480 h 10000"/>
                    <a:gd name="connsiteX74" fmla="*/ 3295 w 10000"/>
                    <a:gd name="connsiteY74" fmla="*/ 6714 h 10000"/>
                    <a:gd name="connsiteX75" fmla="*/ 3455 w 10000"/>
                    <a:gd name="connsiteY75" fmla="*/ 6932 h 10000"/>
                    <a:gd name="connsiteX76" fmla="*/ 3593 w 10000"/>
                    <a:gd name="connsiteY76" fmla="*/ 7165 h 10000"/>
                    <a:gd name="connsiteX77" fmla="*/ 3707 w 10000"/>
                    <a:gd name="connsiteY77" fmla="*/ 7384 h 10000"/>
                    <a:gd name="connsiteX78" fmla="*/ 3822 w 10000"/>
                    <a:gd name="connsiteY78" fmla="*/ 7601 h 10000"/>
                    <a:gd name="connsiteX79" fmla="*/ 3890 w 10000"/>
                    <a:gd name="connsiteY79" fmla="*/ 7820 h 10000"/>
                    <a:gd name="connsiteX80" fmla="*/ 3959 w 10000"/>
                    <a:gd name="connsiteY80" fmla="*/ 8022 h 10000"/>
                    <a:gd name="connsiteX81" fmla="*/ 3959 w 10000"/>
                    <a:gd name="connsiteY81" fmla="*/ 8022 h 10000"/>
                    <a:gd name="connsiteX82" fmla="*/ 4264 w 10000"/>
                    <a:gd name="connsiteY82" fmla="*/ 9137 h 10000"/>
                    <a:gd name="connsiteX83" fmla="*/ 5195 w 10000"/>
                    <a:gd name="connsiteY83" fmla="*/ 9985 h 10000"/>
                    <a:gd name="connsiteX0" fmla="*/ 5195 w 10000"/>
                    <a:gd name="connsiteY0" fmla="*/ 9985 h 9985"/>
                    <a:gd name="connsiteX1" fmla="*/ 5195 w 10000"/>
                    <a:gd name="connsiteY1" fmla="*/ 9985 h 9985"/>
                    <a:gd name="connsiteX2" fmla="*/ 5749 w 10000"/>
                    <a:gd name="connsiteY2" fmla="*/ 9120 h 9985"/>
                    <a:gd name="connsiteX3" fmla="*/ 5995 w 10000"/>
                    <a:gd name="connsiteY3" fmla="*/ 8225 h 9985"/>
                    <a:gd name="connsiteX4" fmla="*/ 5995 w 10000"/>
                    <a:gd name="connsiteY4" fmla="*/ 8225 h 9985"/>
                    <a:gd name="connsiteX5" fmla="*/ 6041 w 10000"/>
                    <a:gd name="connsiteY5" fmla="*/ 8022 h 9985"/>
                    <a:gd name="connsiteX6" fmla="*/ 6110 w 10000"/>
                    <a:gd name="connsiteY6" fmla="*/ 7804 h 9985"/>
                    <a:gd name="connsiteX7" fmla="*/ 6201 w 10000"/>
                    <a:gd name="connsiteY7" fmla="*/ 7570 h 9985"/>
                    <a:gd name="connsiteX8" fmla="*/ 6316 w 10000"/>
                    <a:gd name="connsiteY8" fmla="*/ 7337 h 9985"/>
                    <a:gd name="connsiteX9" fmla="*/ 6453 w 10000"/>
                    <a:gd name="connsiteY9" fmla="*/ 7103 h 9985"/>
                    <a:gd name="connsiteX10" fmla="*/ 6613 w 10000"/>
                    <a:gd name="connsiteY10" fmla="*/ 6854 h 9985"/>
                    <a:gd name="connsiteX11" fmla="*/ 6796 w 10000"/>
                    <a:gd name="connsiteY11" fmla="*/ 6605 h 9985"/>
                    <a:gd name="connsiteX12" fmla="*/ 7002 w 10000"/>
                    <a:gd name="connsiteY12" fmla="*/ 6355 h 9985"/>
                    <a:gd name="connsiteX13" fmla="*/ 7254 w 10000"/>
                    <a:gd name="connsiteY13" fmla="*/ 6106 h 9985"/>
                    <a:gd name="connsiteX14" fmla="*/ 7529 w 10000"/>
                    <a:gd name="connsiteY14" fmla="*/ 5857 h 9985"/>
                    <a:gd name="connsiteX15" fmla="*/ 7849 w 10000"/>
                    <a:gd name="connsiteY15" fmla="*/ 5592 h 9985"/>
                    <a:gd name="connsiteX16" fmla="*/ 8192 w 10000"/>
                    <a:gd name="connsiteY16" fmla="*/ 5343 h 9985"/>
                    <a:gd name="connsiteX17" fmla="*/ 8581 w 10000"/>
                    <a:gd name="connsiteY17" fmla="*/ 5078 h 9985"/>
                    <a:gd name="connsiteX18" fmla="*/ 9016 w 10000"/>
                    <a:gd name="connsiteY18" fmla="*/ 4829 h 9985"/>
                    <a:gd name="connsiteX19" fmla="*/ 9474 w 10000"/>
                    <a:gd name="connsiteY19" fmla="*/ 4564 h 9985"/>
                    <a:gd name="connsiteX20" fmla="*/ 10000 w 10000"/>
                    <a:gd name="connsiteY20" fmla="*/ 4315 h 9985"/>
                    <a:gd name="connsiteX21" fmla="*/ 10000 w 10000"/>
                    <a:gd name="connsiteY21" fmla="*/ 4315 h 9985"/>
                    <a:gd name="connsiteX22" fmla="*/ 9725 w 10000"/>
                    <a:gd name="connsiteY22" fmla="*/ 4284 h 9985"/>
                    <a:gd name="connsiteX23" fmla="*/ 9725 w 10000"/>
                    <a:gd name="connsiteY23" fmla="*/ 4284 h 9985"/>
                    <a:gd name="connsiteX24" fmla="*/ 9634 w 10000"/>
                    <a:gd name="connsiteY24" fmla="*/ 4082 h 9985"/>
                    <a:gd name="connsiteX25" fmla="*/ 9634 w 10000"/>
                    <a:gd name="connsiteY25" fmla="*/ 4082 h 9985"/>
                    <a:gd name="connsiteX26" fmla="*/ 8970 w 10000"/>
                    <a:gd name="connsiteY26" fmla="*/ 4362 h 9985"/>
                    <a:gd name="connsiteX27" fmla="*/ 8352 w 10000"/>
                    <a:gd name="connsiteY27" fmla="*/ 4626 h 9985"/>
                    <a:gd name="connsiteX28" fmla="*/ 7780 w 10000"/>
                    <a:gd name="connsiteY28" fmla="*/ 4891 h 9985"/>
                    <a:gd name="connsiteX29" fmla="*/ 7300 w 10000"/>
                    <a:gd name="connsiteY29" fmla="*/ 5125 h 9985"/>
                    <a:gd name="connsiteX30" fmla="*/ 6842 w 10000"/>
                    <a:gd name="connsiteY30" fmla="*/ 5359 h 9985"/>
                    <a:gd name="connsiteX31" fmla="*/ 6453 w 10000"/>
                    <a:gd name="connsiteY31" fmla="*/ 5577 h 9985"/>
                    <a:gd name="connsiteX32" fmla="*/ 6087 w 10000"/>
                    <a:gd name="connsiteY32" fmla="*/ 5779 h 9985"/>
                    <a:gd name="connsiteX33" fmla="*/ 5789 w 10000"/>
                    <a:gd name="connsiteY33" fmla="*/ 5966 h 9985"/>
                    <a:gd name="connsiteX34" fmla="*/ 5789 w 10000"/>
                    <a:gd name="connsiteY34" fmla="*/ 5966 h 9985"/>
                    <a:gd name="connsiteX35" fmla="*/ 5675 w 10000"/>
                    <a:gd name="connsiteY35" fmla="*/ 4548 h 9985"/>
                    <a:gd name="connsiteX36" fmla="*/ 5606 w 10000"/>
                    <a:gd name="connsiteY36" fmla="*/ 3069 h 9985"/>
                    <a:gd name="connsiteX37" fmla="*/ 5561 w 10000"/>
                    <a:gd name="connsiteY37" fmla="*/ 1557 h 9985"/>
                    <a:gd name="connsiteX38" fmla="*/ 5561 w 10000"/>
                    <a:gd name="connsiteY38" fmla="*/ 31 h 9985"/>
                    <a:gd name="connsiteX39" fmla="*/ 5561 w 10000"/>
                    <a:gd name="connsiteY39" fmla="*/ 31 h 9985"/>
                    <a:gd name="connsiteX40" fmla="*/ 5149 w 10000"/>
                    <a:gd name="connsiteY40" fmla="*/ 202 h 9985"/>
                    <a:gd name="connsiteX41" fmla="*/ 4989 w 10000"/>
                    <a:gd name="connsiteY41" fmla="*/ 264 h 9985"/>
                    <a:gd name="connsiteX42" fmla="*/ 4989 w 10000"/>
                    <a:gd name="connsiteY42" fmla="*/ 264 h 9985"/>
                    <a:gd name="connsiteX43" fmla="*/ 4828 w 10000"/>
                    <a:gd name="connsiteY43" fmla="*/ 202 h 9985"/>
                    <a:gd name="connsiteX44" fmla="*/ 4371 w 10000"/>
                    <a:gd name="connsiteY44" fmla="*/ 0 h 9985"/>
                    <a:gd name="connsiteX45" fmla="*/ 4371 w 10000"/>
                    <a:gd name="connsiteY45" fmla="*/ 0 h 9985"/>
                    <a:gd name="connsiteX46" fmla="*/ 4371 w 10000"/>
                    <a:gd name="connsiteY46" fmla="*/ 1526 h 9985"/>
                    <a:gd name="connsiteX47" fmla="*/ 4325 w 10000"/>
                    <a:gd name="connsiteY47" fmla="*/ 3038 h 9985"/>
                    <a:gd name="connsiteX48" fmla="*/ 4256 w 10000"/>
                    <a:gd name="connsiteY48" fmla="*/ 4502 h 9985"/>
                    <a:gd name="connsiteX49" fmla="*/ 4142 w 10000"/>
                    <a:gd name="connsiteY49" fmla="*/ 5919 h 9985"/>
                    <a:gd name="connsiteX50" fmla="*/ 4142 w 10000"/>
                    <a:gd name="connsiteY50" fmla="*/ 5919 h 9985"/>
                    <a:gd name="connsiteX51" fmla="*/ 3844 w 10000"/>
                    <a:gd name="connsiteY51" fmla="*/ 5732 h 9985"/>
                    <a:gd name="connsiteX52" fmla="*/ 3501 w 10000"/>
                    <a:gd name="connsiteY52" fmla="*/ 5530 h 9985"/>
                    <a:gd name="connsiteX53" fmla="*/ 3089 w 10000"/>
                    <a:gd name="connsiteY53" fmla="*/ 5328 h 9985"/>
                    <a:gd name="connsiteX54" fmla="*/ 2654 w 10000"/>
                    <a:gd name="connsiteY54" fmla="*/ 5094 h 9985"/>
                    <a:gd name="connsiteX55" fmla="*/ 2174 w 10000"/>
                    <a:gd name="connsiteY55" fmla="*/ 4860 h 9985"/>
                    <a:gd name="connsiteX56" fmla="*/ 1625 w 10000"/>
                    <a:gd name="connsiteY56" fmla="*/ 4610 h 9985"/>
                    <a:gd name="connsiteX57" fmla="*/ 1030 w 10000"/>
                    <a:gd name="connsiteY57" fmla="*/ 4362 h 9985"/>
                    <a:gd name="connsiteX58" fmla="*/ 366 w 10000"/>
                    <a:gd name="connsiteY58" fmla="*/ 4082 h 9985"/>
                    <a:gd name="connsiteX59" fmla="*/ 366 w 10000"/>
                    <a:gd name="connsiteY59" fmla="*/ 4082 h 9985"/>
                    <a:gd name="connsiteX60" fmla="*/ 275 w 10000"/>
                    <a:gd name="connsiteY60" fmla="*/ 4284 h 9985"/>
                    <a:gd name="connsiteX61" fmla="*/ 275 w 10000"/>
                    <a:gd name="connsiteY61" fmla="*/ 4284 h 9985"/>
                    <a:gd name="connsiteX62" fmla="*/ 0 w 10000"/>
                    <a:gd name="connsiteY62" fmla="*/ 4315 h 9985"/>
                    <a:gd name="connsiteX63" fmla="*/ 0 w 10000"/>
                    <a:gd name="connsiteY63" fmla="*/ 4315 h 9985"/>
                    <a:gd name="connsiteX64" fmla="*/ 503 w 10000"/>
                    <a:gd name="connsiteY64" fmla="*/ 4548 h 9985"/>
                    <a:gd name="connsiteX65" fmla="*/ 938 w 10000"/>
                    <a:gd name="connsiteY65" fmla="*/ 4798 h 9985"/>
                    <a:gd name="connsiteX66" fmla="*/ 1350 w 10000"/>
                    <a:gd name="connsiteY66" fmla="*/ 5031 h 9985"/>
                    <a:gd name="connsiteX67" fmla="*/ 1716 w 10000"/>
                    <a:gd name="connsiteY67" fmla="*/ 5280 h 9985"/>
                    <a:gd name="connsiteX68" fmla="*/ 2059 w 10000"/>
                    <a:gd name="connsiteY68" fmla="*/ 5514 h 9985"/>
                    <a:gd name="connsiteX69" fmla="*/ 2357 w 10000"/>
                    <a:gd name="connsiteY69" fmla="*/ 5763 h 9985"/>
                    <a:gd name="connsiteX70" fmla="*/ 2632 w 10000"/>
                    <a:gd name="connsiteY70" fmla="*/ 5998 h 9985"/>
                    <a:gd name="connsiteX71" fmla="*/ 2883 w 10000"/>
                    <a:gd name="connsiteY71" fmla="*/ 6231 h 9985"/>
                    <a:gd name="connsiteX72" fmla="*/ 3089 w 10000"/>
                    <a:gd name="connsiteY72" fmla="*/ 6480 h 9985"/>
                    <a:gd name="connsiteX73" fmla="*/ 3295 w 10000"/>
                    <a:gd name="connsiteY73" fmla="*/ 6714 h 9985"/>
                    <a:gd name="connsiteX74" fmla="*/ 3455 w 10000"/>
                    <a:gd name="connsiteY74" fmla="*/ 6932 h 9985"/>
                    <a:gd name="connsiteX75" fmla="*/ 3593 w 10000"/>
                    <a:gd name="connsiteY75" fmla="*/ 7165 h 9985"/>
                    <a:gd name="connsiteX76" fmla="*/ 3707 w 10000"/>
                    <a:gd name="connsiteY76" fmla="*/ 7384 h 9985"/>
                    <a:gd name="connsiteX77" fmla="*/ 3822 w 10000"/>
                    <a:gd name="connsiteY77" fmla="*/ 7601 h 9985"/>
                    <a:gd name="connsiteX78" fmla="*/ 3890 w 10000"/>
                    <a:gd name="connsiteY78" fmla="*/ 7820 h 9985"/>
                    <a:gd name="connsiteX79" fmla="*/ 3959 w 10000"/>
                    <a:gd name="connsiteY79" fmla="*/ 8022 h 9985"/>
                    <a:gd name="connsiteX80" fmla="*/ 3959 w 10000"/>
                    <a:gd name="connsiteY80" fmla="*/ 8022 h 9985"/>
                    <a:gd name="connsiteX81" fmla="*/ 4264 w 10000"/>
                    <a:gd name="connsiteY81" fmla="*/ 9137 h 9985"/>
                    <a:gd name="connsiteX82" fmla="*/ 5195 w 10000"/>
                    <a:gd name="connsiteY82" fmla="*/ 9985 h 9985"/>
                    <a:gd name="connsiteX0" fmla="*/ 4954 w 10000"/>
                    <a:gd name="connsiteY0" fmla="*/ 9425 h 10000"/>
                    <a:gd name="connsiteX1" fmla="*/ 5195 w 10000"/>
                    <a:gd name="connsiteY1" fmla="*/ 10000 h 10000"/>
                    <a:gd name="connsiteX2" fmla="*/ 5749 w 10000"/>
                    <a:gd name="connsiteY2" fmla="*/ 9134 h 10000"/>
                    <a:gd name="connsiteX3" fmla="*/ 5995 w 10000"/>
                    <a:gd name="connsiteY3" fmla="*/ 8237 h 10000"/>
                    <a:gd name="connsiteX4" fmla="*/ 5995 w 10000"/>
                    <a:gd name="connsiteY4" fmla="*/ 8237 h 10000"/>
                    <a:gd name="connsiteX5" fmla="*/ 6041 w 10000"/>
                    <a:gd name="connsiteY5" fmla="*/ 8034 h 10000"/>
                    <a:gd name="connsiteX6" fmla="*/ 6110 w 10000"/>
                    <a:gd name="connsiteY6" fmla="*/ 7816 h 10000"/>
                    <a:gd name="connsiteX7" fmla="*/ 6201 w 10000"/>
                    <a:gd name="connsiteY7" fmla="*/ 7581 h 10000"/>
                    <a:gd name="connsiteX8" fmla="*/ 6316 w 10000"/>
                    <a:gd name="connsiteY8" fmla="*/ 7348 h 10000"/>
                    <a:gd name="connsiteX9" fmla="*/ 6453 w 10000"/>
                    <a:gd name="connsiteY9" fmla="*/ 7114 h 10000"/>
                    <a:gd name="connsiteX10" fmla="*/ 6613 w 10000"/>
                    <a:gd name="connsiteY10" fmla="*/ 6864 h 10000"/>
                    <a:gd name="connsiteX11" fmla="*/ 6796 w 10000"/>
                    <a:gd name="connsiteY11" fmla="*/ 6615 h 10000"/>
                    <a:gd name="connsiteX12" fmla="*/ 7002 w 10000"/>
                    <a:gd name="connsiteY12" fmla="*/ 6365 h 10000"/>
                    <a:gd name="connsiteX13" fmla="*/ 7254 w 10000"/>
                    <a:gd name="connsiteY13" fmla="*/ 6115 h 10000"/>
                    <a:gd name="connsiteX14" fmla="*/ 7529 w 10000"/>
                    <a:gd name="connsiteY14" fmla="*/ 5866 h 10000"/>
                    <a:gd name="connsiteX15" fmla="*/ 7849 w 10000"/>
                    <a:gd name="connsiteY15" fmla="*/ 5600 h 10000"/>
                    <a:gd name="connsiteX16" fmla="*/ 8192 w 10000"/>
                    <a:gd name="connsiteY16" fmla="*/ 5351 h 10000"/>
                    <a:gd name="connsiteX17" fmla="*/ 8581 w 10000"/>
                    <a:gd name="connsiteY17" fmla="*/ 5086 h 10000"/>
                    <a:gd name="connsiteX18" fmla="*/ 9016 w 10000"/>
                    <a:gd name="connsiteY18" fmla="*/ 4836 h 10000"/>
                    <a:gd name="connsiteX19" fmla="*/ 9474 w 10000"/>
                    <a:gd name="connsiteY19" fmla="*/ 4571 h 10000"/>
                    <a:gd name="connsiteX20" fmla="*/ 10000 w 10000"/>
                    <a:gd name="connsiteY20" fmla="*/ 4321 h 10000"/>
                    <a:gd name="connsiteX21" fmla="*/ 10000 w 10000"/>
                    <a:gd name="connsiteY21" fmla="*/ 4321 h 10000"/>
                    <a:gd name="connsiteX22" fmla="*/ 9725 w 10000"/>
                    <a:gd name="connsiteY22" fmla="*/ 4290 h 10000"/>
                    <a:gd name="connsiteX23" fmla="*/ 9725 w 10000"/>
                    <a:gd name="connsiteY23" fmla="*/ 4290 h 10000"/>
                    <a:gd name="connsiteX24" fmla="*/ 9634 w 10000"/>
                    <a:gd name="connsiteY24" fmla="*/ 4088 h 10000"/>
                    <a:gd name="connsiteX25" fmla="*/ 9634 w 10000"/>
                    <a:gd name="connsiteY25" fmla="*/ 4088 h 10000"/>
                    <a:gd name="connsiteX26" fmla="*/ 8970 w 10000"/>
                    <a:gd name="connsiteY26" fmla="*/ 4369 h 10000"/>
                    <a:gd name="connsiteX27" fmla="*/ 8352 w 10000"/>
                    <a:gd name="connsiteY27" fmla="*/ 4633 h 10000"/>
                    <a:gd name="connsiteX28" fmla="*/ 7780 w 10000"/>
                    <a:gd name="connsiteY28" fmla="*/ 4898 h 10000"/>
                    <a:gd name="connsiteX29" fmla="*/ 7300 w 10000"/>
                    <a:gd name="connsiteY29" fmla="*/ 5133 h 10000"/>
                    <a:gd name="connsiteX30" fmla="*/ 6842 w 10000"/>
                    <a:gd name="connsiteY30" fmla="*/ 5367 h 10000"/>
                    <a:gd name="connsiteX31" fmla="*/ 6453 w 10000"/>
                    <a:gd name="connsiteY31" fmla="*/ 5585 h 10000"/>
                    <a:gd name="connsiteX32" fmla="*/ 6087 w 10000"/>
                    <a:gd name="connsiteY32" fmla="*/ 5788 h 10000"/>
                    <a:gd name="connsiteX33" fmla="*/ 5789 w 10000"/>
                    <a:gd name="connsiteY33" fmla="*/ 5975 h 10000"/>
                    <a:gd name="connsiteX34" fmla="*/ 5789 w 10000"/>
                    <a:gd name="connsiteY34" fmla="*/ 5975 h 10000"/>
                    <a:gd name="connsiteX35" fmla="*/ 5675 w 10000"/>
                    <a:gd name="connsiteY35" fmla="*/ 4555 h 10000"/>
                    <a:gd name="connsiteX36" fmla="*/ 5606 w 10000"/>
                    <a:gd name="connsiteY36" fmla="*/ 3074 h 10000"/>
                    <a:gd name="connsiteX37" fmla="*/ 5561 w 10000"/>
                    <a:gd name="connsiteY37" fmla="*/ 1559 h 10000"/>
                    <a:gd name="connsiteX38" fmla="*/ 5561 w 10000"/>
                    <a:gd name="connsiteY38" fmla="*/ 31 h 10000"/>
                    <a:gd name="connsiteX39" fmla="*/ 5561 w 10000"/>
                    <a:gd name="connsiteY39" fmla="*/ 31 h 10000"/>
                    <a:gd name="connsiteX40" fmla="*/ 5149 w 10000"/>
                    <a:gd name="connsiteY40" fmla="*/ 202 h 10000"/>
                    <a:gd name="connsiteX41" fmla="*/ 4989 w 10000"/>
                    <a:gd name="connsiteY41" fmla="*/ 264 h 10000"/>
                    <a:gd name="connsiteX42" fmla="*/ 4989 w 10000"/>
                    <a:gd name="connsiteY42" fmla="*/ 264 h 10000"/>
                    <a:gd name="connsiteX43" fmla="*/ 4828 w 10000"/>
                    <a:gd name="connsiteY43" fmla="*/ 202 h 10000"/>
                    <a:gd name="connsiteX44" fmla="*/ 4371 w 10000"/>
                    <a:gd name="connsiteY44" fmla="*/ 0 h 10000"/>
                    <a:gd name="connsiteX45" fmla="*/ 4371 w 10000"/>
                    <a:gd name="connsiteY45" fmla="*/ 0 h 10000"/>
                    <a:gd name="connsiteX46" fmla="*/ 4371 w 10000"/>
                    <a:gd name="connsiteY46" fmla="*/ 1528 h 10000"/>
                    <a:gd name="connsiteX47" fmla="*/ 4325 w 10000"/>
                    <a:gd name="connsiteY47" fmla="*/ 3043 h 10000"/>
                    <a:gd name="connsiteX48" fmla="*/ 4256 w 10000"/>
                    <a:gd name="connsiteY48" fmla="*/ 4509 h 10000"/>
                    <a:gd name="connsiteX49" fmla="*/ 4142 w 10000"/>
                    <a:gd name="connsiteY49" fmla="*/ 5928 h 10000"/>
                    <a:gd name="connsiteX50" fmla="*/ 4142 w 10000"/>
                    <a:gd name="connsiteY50" fmla="*/ 5928 h 10000"/>
                    <a:gd name="connsiteX51" fmla="*/ 3844 w 10000"/>
                    <a:gd name="connsiteY51" fmla="*/ 5741 h 10000"/>
                    <a:gd name="connsiteX52" fmla="*/ 3501 w 10000"/>
                    <a:gd name="connsiteY52" fmla="*/ 5538 h 10000"/>
                    <a:gd name="connsiteX53" fmla="*/ 3089 w 10000"/>
                    <a:gd name="connsiteY53" fmla="*/ 5336 h 10000"/>
                    <a:gd name="connsiteX54" fmla="*/ 2654 w 10000"/>
                    <a:gd name="connsiteY54" fmla="*/ 5102 h 10000"/>
                    <a:gd name="connsiteX55" fmla="*/ 2174 w 10000"/>
                    <a:gd name="connsiteY55" fmla="*/ 4867 h 10000"/>
                    <a:gd name="connsiteX56" fmla="*/ 1625 w 10000"/>
                    <a:gd name="connsiteY56" fmla="*/ 4617 h 10000"/>
                    <a:gd name="connsiteX57" fmla="*/ 1030 w 10000"/>
                    <a:gd name="connsiteY57" fmla="*/ 4369 h 10000"/>
                    <a:gd name="connsiteX58" fmla="*/ 366 w 10000"/>
                    <a:gd name="connsiteY58" fmla="*/ 4088 h 10000"/>
                    <a:gd name="connsiteX59" fmla="*/ 366 w 10000"/>
                    <a:gd name="connsiteY59" fmla="*/ 4088 h 10000"/>
                    <a:gd name="connsiteX60" fmla="*/ 275 w 10000"/>
                    <a:gd name="connsiteY60" fmla="*/ 4290 h 10000"/>
                    <a:gd name="connsiteX61" fmla="*/ 275 w 10000"/>
                    <a:gd name="connsiteY61" fmla="*/ 4290 h 10000"/>
                    <a:gd name="connsiteX62" fmla="*/ 0 w 10000"/>
                    <a:gd name="connsiteY62" fmla="*/ 4321 h 10000"/>
                    <a:gd name="connsiteX63" fmla="*/ 0 w 10000"/>
                    <a:gd name="connsiteY63" fmla="*/ 4321 h 10000"/>
                    <a:gd name="connsiteX64" fmla="*/ 503 w 10000"/>
                    <a:gd name="connsiteY64" fmla="*/ 4555 h 10000"/>
                    <a:gd name="connsiteX65" fmla="*/ 938 w 10000"/>
                    <a:gd name="connsiteY65" fmla="*/ 4805 h 10000"/>
                    <a:gd name="connsiteX66" fmla="*/ 1350 w 10000"/>
                    <a:gd name="connsiteY66" fmla="*/ 5039 h 10000"/>
                    <a:gd name="connsiteX67" fmla="*/ 1716 w 10000"/>
                    <a:gd name="connsiteY67" fmla="*/ 5288 h 10000"/>
                    <a:gd name="connsiteX68" fmla="*/ 2059 w 10000"/>
                    <a:gd name="connsiteY68" fmla="*/ 5522 h 10000"/>
                    <a:gd name="connsiteX69" fmla="*/ 2357 w 10000"/>
                    <a:gd name="connsiteY69" fmla="*/ 5772 h 10000"/>
                    <a:gd name="connsiteX70" fmla="*/ 2632 w 10000"/>
                    <a:gd name="connsiteY70" fmla="*/ 6007 h 10000"/>
                    <a:gd name="connsiteX71" fmla="*/ 2883 w 10000"/>
                    <a:gd name="connsiteY71" fmla="*/ 6240 h 10000"/>
                    <a:gd name="connsiteX72" fmla="*/ 3089 w 10000"/>
                    <a:gd name="connsiteY72" fmla="*/ 6490 h 10000"/>
                    <a:gd name="connsiteX73" fmla="*/ 3295 w 10000"/>
                    <a:gd name="connsiteY73" fmla="*/ 6724 h 10000"/>
                    <a:gd name="connsiteX74" fmla="*/ 3455 w 10000"/>
                    <a:gd name="connsiteY74" fmla="*/ 6942 h 10000"/>
                    <a:gd name="connsiteX75" fmla="*/ 3593 w 10000"/>
                    <a:gd name="connsiteY75" fmla="*/ 7176 h 10000"/>
                    <a:gd name="connsiteX76" fmla="*/ 3707 w 10000"/>
                    <a:gd name="connsiteY76" fmla="*/ 7395 h 10000"/>
                    <a:gd name="connsiteX77" fmla="*/ 3822 w 10000"/>
                    <a:gd name="connsiteY77" fmla="*/ 7612 h 10000"/>
                    <a:gd name="connsiteX78" fmla="*/ 3890 w 10000"/>
                    <a:gd name="connsiteY78" fmla="*/ 7832 h 10000"/>
                    <a:gd name="connsiteX79" fmla="*/ 3959 w 10000"/>
                    <a:gd name="connsiteY79" fmla="*/ 8034 h 10000"/>
                    <a:gd name="connsiteX80" fmla="*/ 3959 w 10000"/>
                    <a:gd name="connsiteY80" fmla="*/ 8034 h 10000"/>
                    <a:gd name="connsiteX81" fmla="*/ 4264 w 10000"/>
                    <a:gd name="connsiteY81" fmla="*/ 9151 h 10000"/>
                    <a:gd name="connsiteX82" fmla="*/ 4954 w 10000"/>
                    <a:gd name="connsiteY82" fmla="*/ 9425 h 10000"/>
                    <a:gd name="connsiteX0" fmla="*/ 4264 w 10000"/>
                    <a:gd name="connsiteY0" fmla="*/ 9151 h 10000"/>
                    <a:gd name="connsiteX1" fmla="*/ 5195 w 10000"/>
                    <a:gd name="connsiteY1" fmla="*/ 10000 h 10000"/>
                    <a:gd name="connsiteX2" fmla="*/ 5749 w 10000"/>
                    <a:gd name="connsiteY2" fmla="*/ 9134 h 10000"/>
                    <a:gd name="connsiteX3" fmla="*/ 5995 w 10000"/>
                    <a:gd name="connsiteY3" fmla="*/ 8237 h 10000"/>
                    <a:gd name="connsiteX4" fmla="*/ 5995 w 10000"/>
                    <a:gd name="connsiteY4" fmla="*/ 8237 h 10000"/>
                    <a:gd name="connsiteX5" fmla="*/ 6041 w 10000"/>
                    <a:gd name="connsiteY5" fmla="*/ 8034 h 10000"/>
                    <a:gd name="connsiteX6" fmla="*/ 6110 w 10000"/>
                    <a:gd name="connsiteY6" fmla="*/ 7816 h 10000"/>
                    <a:gd name="connsiteX7" fmla="*/ 6201 w 10000"/>
                    <a:gd name="connsiteY7" fmla="*/ 7581 h 10000"/>
                    <a:gd name="connsiteX8" fmla="*/ 6316 w 10000"/>
                    <a:gd name="connsiteY8" fmla="*/ 7348 h 10000"/>
                    <a:gd name="connsiteX9" fmla="*/ 6453 w 10000"/>
                    <a:gd name="connsiteY9" fmla="*/ 7114 h 10000"/>
                    <a:gd name="connsiteX10" fmla="*/ 6613 w 10000"/>
                    <a:gd name="connsiteY10" fmla="*/ 6864 h 10000"/>
                    <a:gd name="connsiteX11" fmla="*/ 6796 w 10000"/>
                    <a:gd name="connsiteY11" fmla="*/ 6615 h 10000"/>
                    <a:gd name="connsiteX12" fmla="*/ 7002 w 10000"/>
                    <a:gd name="connsiteY12" fmla="*/ 6365 h 10000"/>
                    <a:gd name="connsiteX13" fmla="*/ 7254 w 10000"/>
                    <a:gd name="connsiteY13" fmla="*/ 6115 h 10000"/>
                    <a:gd name="connsiteX14" fmla="*/ 7529 w 10000"/>
                    <a:gd name="connsiteY14" fmla="*/ 5866 h 10000"/>
                    <a:gd name="connsiteX15" fmla="*/ 7849 w 10000"/>
                    <a:gd name="connsiteY15" fmla="*/ 5600 h 10000"/>
                    <a:gd name="connsiteX16" fmla="*/ 8192 w 10000"/>
                    <a:gd name="connsiteY16" fmla="*/ 5351 h 10000"/>
                    <a:gd name="connsiteX17" fmla="*/ 8581 w 10000"/>
                    <a:gd name="connsiteY17" fmla="*/ 5086 h 10000"/>
                    <a:gd name="connsiteX18" fmla="*/ 9016 w 10000"/>
                    <a:gd name="connsiteY18" fmla="*/ 4836 h 10000"/>
                    <a:gd name="connsiteX19" fmla="*/ 9474 w 10000"/>
                    <a:gd name="connsiteY19" fmla="*/ 4571 h 10000"/>
                    <a:gd name="connsiteX20" fmla="*/ 10000 w 10000"/>
                    <a:gd name="connsiteY20" fmla="*/ 4321 h 10000"/>
                    <a:gd name="connsiteX21" fmla="*/ 10000 w 10000"/>
                    <a:gd name="connsiteY21" fmla="*/ 4321 h 10000"/>
                    <a:gd name="connsiteX22" fmla="*/ 9725 w 10000"/>
                    <a:gd name="connsiteY22" fmla="*/ 4290 h 10000"/>
                    <a:gd name="connsiteX23" fmla="*/ 9725 w 10000"/>
                    <a:gd name="connsiteY23" fmla="*/ 4290 h 10000"/>
                    <a:gd name="connsiteX24" fmla="*/ 9634 w 10000"/>
                    <a:gd name="connsiteY24" fmla="*/ 4088 h 10000"/>
                    <a:gd name="connsiteX25" fmla="*/ 9634 w 10000"/>
                    <a:gd name="connsiteY25" fmla="*/ 4088 h 10000"/>
                    <a:gd name="connsiteX26" fmla="*/ 8970 w 10000"/>
                    <a:gd name="connsiteY26" fmla="*/ 4369 h 10000"/>
                    <a:gd name="connsiteX27" fmla="*/ 8352 w 10000"/>
                    <a:gd name="connsiteY27" fmla="*/ 4633 h 10000"/>
                    <a:gd name="connsiteX28" fmla="*/ 7780 w 10000"/>
                    <a:gd name="connsiteY28" fmla="*/ 4898 h 10000"/>
                    <a:gd name="connsiteX29" fmla="*/ 7300 w 10000"/>
                    <a:gd name="connsiteY29" fmla="*/ 5133 h 10000"/>
                    <a:gd name="connsiteX30" fmla="*/ 6842 w 10000"/>
                    <a:gd name="connsiteY30" fmla="*/ 5367 h 10000"/>
                    <a:gd name="connsiteX31" fmla="*/ 6453 w 10000"/>
                    <a:gd name="connsiteY31" fmla="*/ 5585 h 10000"/>
                    <a:gd name="connsiteX32" fmla="*/ 6087 w 10000"/>
                    <a:gd name="connsiteY32" fmla="*/ 5788 h 10000"/>
                    <a:gd name="connsiteX33" fmla="*/ 5789 w 10000"/>
                    <a:gd name="connsiteY33" fmla="*/ 5975 h 10000"/>
                    <a:gd name="connsiteX34" fmla="*/ 5789 w 10000"/>
                    <a:gd name="connsiteY34" fmla="*/ 5975 h 10000"/>
                    <a:gd name="connsiteX35" fmla="*/ 5675 w 10000"/>
                    <a:gd name="connsiteY35" fmla="*/ 4555 h 10000"/>
                    <a:gd name="connsiteX36" fmla="*/ 5606 w 10000"/>
                    <a:gd name="connsiteY36" fmla="*/ 3074 h 10000"/>
                    <a:gd name="connsiteX37" fmla="*/ 5561 w 10000"/>
                    <a:gd name="connsiteY37" fmla="*/ 1559 h 10000"/>
                    <a:gd name="connsiteX38" fmla="*/ 5561 w 10000"/>
                    <a:gd name="connsiteY38" fmla="*/ 31 h 10000"/>
                    <a:gd name="connsiteX39" fmla="*/ 5561 w 10000"/>
                    <a:gd name="connsiteY39" fmla="*/ 31 h 10000"/>
                    <a:gd name="connsiteX40" fmla="*/ 5149 w 10000"/>
                    <a:gd name="connsiteY40" fmla="*/ 202 h 10000"/>
                    <a:gd name="connsiteX41" fmla="*/ 4989 w 10000"/>
                    <a:gd name="connsiteY41" fmla="*/ 264 h 10000"/>
                    <a:gd name="connsiteX42" fmla="*/ 4989 w 10000"/>
                    <a:gd name="connsiteY42" fmla="*/ 264 h 10000"/>
                    <a:gd name="connsiteX43" fmla="*/ 4828 w 10000"/>
                    <a:gd name="connsiteY43" fmla="*/ 202 h 10000"/>
                    <a:gd name="connsiteX44" fmla="*/ 4371 w 10000"/>
                    <a:gd name="connsiteY44" fmla="*/ 0 h 10000"/>
                    <a:gd name="connsiteX45" fmla="*/ 4371 w 10000"/>
                    <a:gd name="connsiteY45" fmla="*/ 0 h 10000"/>
                    <a:gd name="connsiteX46" fmla="*/ 4371 w 10000"/>
                    <a:gd name="connsiteY46" fmla="*/ 1528 h 10000"/>
                    <a:gd name="connsiteX47" fmla="*/ 4325 w 10000"/>
                    <a:gd name="connsiteY47" fmla="*/ 3043 h 10000"/>
                    <a:gd name="connsiteX48" fmla="*/ 4256 w 10000"/>
                    <a:gd name="connsiteY48" fmla="*/ 4509 h 10000"/>
                    <a:gd name="connsiteX49" fmla="*/ 4142 w 10000"/>
                    <a:gd name="connsiteY49" fmla="*/ 5928 h 10000"/>
                    <a:gd name="connsiteX50" fmla="*/ 4142 w 10000"/>
                    <a:gd name="connsiteY50" fmla="*/ 5928 h 10000"/>
                    <a:gd name="connsiteX51" fmla="*/ 3844 w 10000"/>
                    <a:gd name="connsiteY51" fmla="*/ 5741 h 10000"/>
                    <a:gd name="connsiteX52" fmla="*/ 3501 w 10000"/>
                    <a:gd name="connsiteY52" fmla="*/ 5538 h 10000"/>
                    <a:gd name="connsiteX53" fmla="*/ 3089 w 10000"/>
                    <a:gd name="connsiteY53" fmla="*/ 5336 h 10000"/>
                    <a:gd name="connsiteX54" fmla="*/ 2654 w 10000"/>
                    <a:gd name="connsiteY54" fmla="*/ 5102 h 10000"/>
                    <a:gd name="connsiteX55" fmla="*/ 2174 w 10000"/>
                    <a:gd name="connsiteY55" fmla="*/ 4867 h 10000"/>
                    <a:gd name="connsiteX56" fmla="*/ 1625 w 10000"/>
                    <a:gd name="connsiteY56" fmla="*/ 4617 h 10000"/>
                    <a:gd name="connsiteX57" fmla="*/ 1030 w 10000"/>
                    <a:gd name="connsiteY57" fmla="*/ 4369 h 10000"/>
                    <a:gd name="connsiteX58" fmla="*/ 366 w 10000"/>
                    <a:gd name="connsiteY58" fmla="*/ 4088 h 10000"/>
                    <a:gd name="connsiteX59" fmla="*/ 366 w 10000"/>
                    <a:gd name="connsiteY59" fmla="*/ 4088 h 10000"/>
                    <a:gd name="connsiteX60" fmla="*/ 275 w 10000"/>
                    <a:gd name="connsiteY60" fmla="*/ 4290 h 10000"/>
                    <a:gd name="connsiteX61" fmla="*/ 275 w 10000"/>
                    <a:gd name="connsiteY61" fmla="*/ 4290 h 10000"/>
                    <a:gd name="connsiteX62" fmla="*/ 0 w 10000"/>
                    <a:gd name="connsiteY62" fmla="*/ 4321 h 10000"/>
                    <a:gd name="connsiteX63" fmla="*/ 0 w 10000"/>
                    <a:gd name="connsiteY63" fmla="*/ 4321 h 10000"/>
                    <a:gd name="connsiteX64" fmla="*/ 503 w 10000"/>
                    <a:gd name="connsiteY64" fmla="*/ 4555 h 10000"/>
                    <a:gd name="connsiteX65" fmla="*/ 938 w 10000"/>
                    <a:gd name="connsiteY65" fmla="*/ 4805 h 10000"/>
                    <a:gd name="connsiteX66" fmla="*/ 1350 w 10000"/>
                    <a:gd name="connsiteY66" fmla="*/ 5039 h 10000"/>
                    <a:gd name="connsiteX67" fmla="*/ 1716 w 10000"/>
                    <a:gd name="connsiteY67" fmla="*/ 5288 h 10000"/>
                    <a:gd name="connsiteX68" fmla="*/ 2059 w 10000"/>
                    <a:gd name="connsiteY68" fmla="*/ 5522 h 10000"/>
                    <a:gd name="connsiteX69" fmla="*/ 2357 w 10000"/>
                    <a:gd name="connsiteY69" fmla="*/ 5772 h 10000"/>
                    <a:gd name="connsiteX70" fmla="*/ 2632 w 10000"/>
                    <a:gd name="connsiteY70" fmla="*/ 6007 h 10000"/>
                    <a:gd name="connsiteX71" fmla="*/ 2883 w 10000"/>
                    <a:gd name="connsiteY71" fmla="*/ 6240 h 10000"/>
                    <a:gd name="connsiteX72" fmla="*/ 3089 w 10000"/>
                    <a:gd name="connsiteY72" fmla="*/ 6490 h 10000"/>
                    <a:gd name="connsiteX73" fmla="*/ 3295 w 10000"/>
                    <a:gd name="connsiteY73" fmla="*/ 6724 h 10000"/>
                    <a:gd name="connsiteX74" fmla="*/ 3455 w 10000"/>
                    <a:gd name="connsiteY74" fmla="*/ 6942 h 10000"/>
                    <a:gd name="connsiteX75" fmla="*/ 3593 w 10000"/>
                    <a:gd name="connsiteY75" fmla="*/ 7176 h 10000"/>
                    <a:gd name="connsiteX76" fmla="*/ 3707 w 10000"/>
                    <a:gd name="connsiteY76" fmla="*/ 7395 h 10000"/>
                    <a:gd name="connsiteX77" fmla="*/ 3822 w 10000"/>
                    <a:gd name="connsiteY77" fmla="*/ 7612 h 10000"/>
                    <a:gd name="connsiteX78" fmla="*/ 3890 w 10000"/>
                    <a:gd name="connsiteY78" fmla="*/ 7832 h 10000"/>
                    <a:gd name="connsiteX79" fmla="*/ 3959 w 10000"/>
                    <a:gd name="connsiteY79" fmla="*/ 8034 h 10000"/>
                    <a:gd name="connsiteX80" fmla="*/ 3959 w 10000"/>
                    <a:gd name="connsiteY80" fmla="*/ 8034 h 10000"/>
                    <a:gd name="connsiteX81" fmla="*/ 4264 w 10000"/>
                    <a:gd name="connsiteY81" fmla="*/ 9151 h 10000"/>
                    <a:gd name="connsiteX0" fmla="*/ 4264 w 10000"/>
                    <a:gd name="connsiteY0" fmla="*/ 9151 h 9562"/>
                    <a:gd name="connsiteX1" fmla="*/ 5034 w 10000"/>
                    <a:gd name="connsiteY1" fmla="*/ 9562 h 9562"/>
                    <a:gd name="connsiteX2" fmla="*/ 5749 w 10000"/>
                    <a:gd name="connsiteY2" fmla="*/ 9134 h 9562"/>
                    <a:gd name="connsiteX3" fmla="*/ 5995 w 10000"/>
                    <a:gd name="connsiteY3" fmla="*/ 8237 h 9562"/>
                    <a:gd name="connsiteX4" fmla="*/ 5995 w 10000"/>
                    <a:gd name="connsiteY4" fmla="*/ 8237 h 9562"/>
                    <a:gd name="connsiteX5" fmla="*/ 6041 w 10000"/>
                    <a:gd name="connsiteY5" fmla="*/ 8034 h 9562"/>
                    <a:gd name="connsiteX6" fmla="*/ 6110 w 10000"/>
                    <a:gd name="connsiteY6" fmla="*/ 7816 h 9562"/>
                    <a:gd name="connsiteX7" fmla="*/ 6201 w 10000"/>
                    <a:gd name="connsiteY7" fmla="*/ 7581 h 9562"/>
                    <a:gd name="connsiteX8" fmla="*/ 6316 w 10000"/>
                    <a:gd name="connsiteY8" fmla="*/ 7348 h 9562"/>
                    <a:gd name="connsiteX9" fmla="*/ 6453 w 10000"/>
                    <a:gd name="connsiteY9" fmla="*/ 7114 h 9562"/>
                    <a:gd name="connsiteX10" fmla="*/ 6613 w 10000"/>
                    <a:gd name="connsiteY10" fmla="*/ 6864 h 9562"/>
                    <a:gd name="connsiteX11" fmla="*/ 6796 w 10000"/>
                    <a:gd name="connsiteY11" fmla="*/ 6615 h 9562"/>
                    <a:gd name="connsiteX12" fmla="*/ 7002 w 10000"/>
                    <a:gd name="connsiteY12" fmla="*/ 6365 h 9562"/>
                    <a:gd name="connsiteX13" fmla="*/ 7254 w 10000"/>
                    <a:gd name="connsiteY13" fmla="*/ 6115 h 9562"/>
                    <a:gd name="connsiteX14" fmla="*/ 7529 w 10000"/>
                    <a:gd name="connsiteY14" fmla="*/ 5866 h 9562"/>
                    <a:gd name="connsiteX15" fmla="*/ 7849 w 10000"/>
                    <a:gd name="connsiteY15" fmla="*/ 5600 h 9562"/>
                    <a:gd name="connsiteX16" fmla="*/ 8192 w 10000"/>
                    <a:gd name="connsiteY16" fmla="*/ 5351 h 9562"/>
                    <a:gd name="connsiteX17" fmla="*/ 8581 w 10000"/>
                    <a:gd name="connsiteY17" fmla="*/ 5086 h 9562"/>
                    <a:gd name="connsiteX18" fmla="*/ 9016 w 10000"/>
                    <a:gd name="connsiteY18" fmla="*/ 4836 h 9562"/>
                    <a:gd name="connsiteX19" fmla="*/ 9474 w 10000"/>
                    <a:gd name="connsiteY19" fmla="*/ 4571 h 9562"/>
                    <a:gd name="connsiteX20" fmla="*/ 10000 w 10000"/>
                    <a:gd name="connsiteY20" fmla="*/ 4321 h 9562"/>
                    <a:gd name="connsiteX21" fmla="*/ 10000 w 10000"/>
                    <a:gd name="connsiteY21" fmla="*/ 4321 h 9562"/>
                    <a:gd name="connsiteX22" fmla="*/ 9725 w 10000"/>
                    <a:gd name="connsiteY22" fmla="*/ 4290 h 9562"/>
                    <a:gd name="connsiteX23" fmla="*/ 9725 w 10000"/>
                    <a:gd name="connsiteY23" fmla="*/ 4290 h 9562"/>
                    <a:gd name="connsiteX24" fmla="*/ 9634 w 10000"/>
                    <a:gd name="connsiteY24" fmla="*/ 4088 h 9562"/>
                    <a:gd name="connsiteX25" fmla="*/ 9634 w 10000"/>
                    <a:gd name="connsiteY25" fmla="*/ 4088 h 9562"/>
                    <a:gd name="connsiteX26" fmla="*/ 8970 w 10000"/>
                    <a:gd name="connsiteY26" fmla="*/ 4369 h 9562"/>
                    <a:gd name="connsiteX27" fmla="*/ 8352 w 10000"/>
                    <a:gd name="connsiteY27" fmla="*/ 4633 h 9562"/>
                    <a:gd name="connsiteX28" fmla="*/ 7780 w 10000"/>
                    <a:gd name="connsiteY28" fmla="*/ 4898 h 9562"/>
                    <a:gd name="connsiteX29" fmla="*/ 7300 w 10000"/>
                    <a:gd name="connsiteY29" fmla="*/ 5133 h 9562"/>
                    <a:gd name="connsiteX30" fmla="*/ 6842 w 10000"/>
                    <a:gd name="connsiteY30" fmla="*/ 5367 h 9562"/>
                    <a:gd name="connsiteX31" fmla="*/ 6453 w 10000"/>
                    <a:gd name="connsiteY31" fmla="*/ 5585 h 9562"/>
                    <a:gd name="connsiteX32" fmla="*/ 6087 w 10000"/>
                    <a:gd name="connsiteY32" fmla="*/ 5788 h 9562"/>
                    <a:gd name="connsiteX33" fmla="*/ 5789 w 10000"/>
                    <a:gd name="connsiteY33" fmla="*/ 5975 h 9562"/>
                    <a:gd name="connsiteX34" fmla="*/ 5789 w 10000"/>
                    <a:gd name="connsiteY34" fmla="*/ 5975 h 9562"/>
                    <a:gd name="connsiteX35" fmla="*/ 5675 w 10000"/>
                    <a:gd name="connsiteY35" fmla="*/ 4555 h 9562"/>
                    <a:gd name="connsiteX36" fmla="*/ 5606 w 10000"/>
                    <a:gd name="connsiteY36" fmla="*/ 3074 h 9562"/>
                    <a:gd name="connsiteX37" fmla="*/ 5561 w 10000"/>
                    <a:gd name="connsiteY37" fmla="*/ 1559 h 9562"/>
                    <a:gd name="connsiteX38" fmla="*/ 5561 w 10000"/>
                    <a:gd name="connsiteY38" fmla="*/ 31 h 9562"/>
                    <a:gd name="connsiteX39" fmla="*/ 5561 w 10000"/>
                    <a:gd name="connsiteY39" fmla="*/ 31 h 9562"/>
                    <a:gd name="connsiteX40" fmla="*/ 5149 w 10000"/>
                    <a:gd name="connsiteY40" fmla="*/ 202 h 9562"/>
                    <a:gd name="connsiteX41" fmla="*/ 4989 w 10000"/>
                    <a:gd name="connsiteY41" fmla="*/ 264 h 9562"/>
                    <a:gd name="connsiteX42" fmla="*/ 4989 w 10000"/>
                    <a:gd name="connsiteY42" fmla="*/ 264 h 9562"/>
                    <a:gd name="connsiteX43" fmla="*/ 4828 w 10000"/>
                    <a:gd name="connsiteY43" fmla="*/ 202 h 9562"/>
                    <a:gd name="connsiteX44" fmla="*/ 4371 w 10000"/>
                    <a:gd name="connsiteY44" fmla="*/ 0 h 9562"/>
                    <a:gd name="connsiteX45" fmla="*/ 4371 w 10000"/>
                    <a:gd name="connsiteY45" fmla="*/ 0 h 9562"/>
                    <a:gd name="connsiteX46" fmla="*/ 4371 w 10000"/>
                    <a:gd name="connsiteY46" fmla="*/ 1528 h 9562"/>
                    <a:gd name="connsiteX47" fmla="*/ 4325 w 10000"/>
                    <a:gd name="connsiteY47" fmla="*/ 3043 h 9562"/>
                    <a:gd name="connsiteX48" fmla="*/ 4256 w 10000"/>
                    <a:gd name="connsiteY48" fmla="*/ 4509 h 9562"/>
                    <a:gd name="connsiteX49" fmla="*/ 4142 w 10000"/>
                    <a:gd name="connsiteY49" fmla="*/ 5928 h 9562"/>
                    <a:gd name="connsiteX50" fmla="*/ 4142 w 10000"/>
                    <a:gd name="connsiteY50" fmla="*/ 5928 h 9562"/>
                    <a:gd name="connsiteX51" fmla="*/ 3844 w 10000"/>
                    <a:gd name="connsiteY51" fmla="*/ 5741 h 9562"/>
                    <a:gd name="connsiteX52" fmla="*/ 3501 w 10000"/>
                    <a:gd name="connsiteY52" fmla="*/ 5538 h 9562"/>
                    <a:gd name="connsiteX53" fmla="*/ 3089 w 10000"/>
                    <a:gd name="connsiteY53" fmla="*/ 5336 h 9562"/>
                    <a:gd name="connsiteX54" fmla="*/ 2654 w 10000"/>
                    <a:gd name="connsiteY54" fmla="*/ 5102 h 9562"/>
                    <a:gd name="connsiteX55" fmla="*/ 2174 w 10000"/>
                    <a:gd name="connsiteY55" fmla="*/ 4867 h 9562"/>
                    <a:gd name="connsiteX56" fmla="*/ 1625 w 10000"/>
                    <a:gd name="connsiteY56" fmla="*/ 4617 h 9562"/>
                    <a:gd name="connsiteX57" fmla="*/ 1030 w 10000"/>
                    <a:gd name="connsiteY57" fmla="*/ 4369 h 9562"/>
                    <a:gd name="connsiteX58" fmla="*/ 366 w 10000"/>
                    <a:gd name="connsiteY58" fmla="*/ 4088 h 9562"/>
                    <a:gd name="connsiteX59" fmla="*/ 366 w 10000"/>
                    <a:gd name="connsiteY59" fmla="*/ 4088 h 9562"/>
                    <a:gd name="connsiteX60" fmla="*/ 275 w 10000"/>
                    <a:gd name="connsiteY60" fmla="*/ 4290 h 9562"/>
                    <a:gd name="connsiteX61" fmla="*/ 275 w 10000"/>
                    <a:gd name="connsiteY61" fmla="*/ 4290 h 9562"/>
                    <a:gd name="connsiteX62" fmla="*/ 0 w 10000"/>
                    <a:gd name="connsiteY62" fmla="*/ 4321 h 9562"/>
                    <a:gd name="connsiteX63" fmla="*/ 0 w 10000"/>
                    <a:gd name="connsiteY63" fmla="*/ 4321 h 9562"/>
                    <a:gd name="connsiteX64" fmla="*/ 503 w 10000"/>
                    <a:gd name="connsiteY64" fmla="*/ 4555 h 9562"/>
                    <a:gd name="connsiteX65" fmla="*/ 938 w 10000"/>
                    <a:gd name="connsiteY65" fmla="*/ 4805 h 9562"/>
                    <a:gd name="connsiteX66" fmla="*/ 1350 w 10000"/>
                    <a:gd name="connsiteY66" fmla="*/ 5039 h 9562"/>
                    <a:gd name="connsiteX67" fmla="*/ 1716 w 10000"/>
                    <a:gd name="connsiteY67" fmla="*/ 5288 h 9562"/>
                    <a:gd name="connsiteX68" fmla="*/ 2059 w 10000"/>
                    <a:gd name="connsiteY68" fmla="*/ 5522 h 9562"/>
                    <a:gd name="connsiteX69" fmla="*/ 2357 w 10000"/>
                    <a:gd name="connsiteY69" fmla="*/ 5772 h 9562"/>
                    <a:gd name="connsiteX70" fmla="*/ 2632 w 10000"/>
                    <a:gd name="connsiteY70" fmla="*/ 6007 h 9562"/>
                    <a:gd name="connsiteX71" fmla="*/ 2883 w 10000"/>
                    <a:gd name="connsiteY71" fmla="*/ 6240 h 9562"/>
                    <a:gd name="connsiteX72" fmla="*/ 3089 w 10000"/>
                    <a:gd name="connsiteY72" fmla="*/ 6490 h 9562"/>
                    <a:gd name="connsiteX73" fmla="*/ 3295 w 10000"/>
                    <a:gd name="connsiteY73" fmla="*/ 6724 h 9562"/>
                    <a:gd name="connsiteX74" fmla="*/ 3455 w 10000"/>
                    <a:gd name="connsiteY74" fmla="*/ 6942 h 9562"/>
                    <a:gd name="connsiteX75" fmla="*/ 3593 w 10000"/>
                    <a:gd name="connsiteY75" fmla="*/ 7176 h 9562"/>
                    <a:gd name="connsiteX76" fmla="*/ 3707 w 10000"/>
                    <a:gd name="connsiteY76" fmla="*/ 7395 h 9562"/>
                    <a:gd name="connsiteX77" fmla="*/ 3822 w 10000"/>
                    <a:gd name="connsiteY77" fmla="*/ 7612 h 9562"/>
                    <a:gd name="connsiteX78" fmla="*/ 3890 w 10000"/>
                    <a:gd name="connsiteY78" fmla="*/ 7832 h 9562"/>
                    <a:gd name="connsiteX79" fmla="*/ 3959 w 10000"/>
                    <a:gd name="connsiteY79" fmla="*/ 8034 h 9562"/>
                    <a:gd name="connsiteX80" fmla="*/ 3959 w 10000"/>
                    <a:gd name="connsiteY80" fmla="*/ 8034 h 9562"/>
                    <a:gd name="connsiteX81" fmla="*/ 4264 w 10000"/>
                    <a:gd name="connsiteY81" fmla="*/ 9151 h 9562"/>
                    <a:gd name="connsiteX0" fmla="*/ 4264 w 10000"/>
                    <a:gd name="connsiteY0" fmla="*/ 9570 h 9828"/>
                    <a:gd name="connsiteX1" fmla="*/ 5034 w 10000"/>
                    <a:gd name="connsiteY1" fmla="*/ 9828 h 9828"/>
                    <a:gd name="connsiteX2" fmla="*/ 5749 w 10000"/>
                    <a:gd name="connsiteY2" fmla="*/ 9552 h 9828"/>
                    <a:gd name="connsiteX3" fmla="*/ 5995 w 10000"/>
                    <a:gd name="connsiteY3" fmla="*/ 8614 h 9828"/>
                    <a:gd name="connsiteX4" fmla="*/ 5995 w 10000"/>
                    <a:gd name="connsiteY4" fmla="*/ 8614 h 9828"/>
                    <a:gd name="connsiteX5" fmla="*/ 6041 w 10000"/>
                    <a:gd name="connsiteY5" fmla="*/ 8402 h 9828"/>
                    <a:gd name="connsiteX6" fmla="*/ 6110 w 10000"/>
                    <a:gd name="connsiteY6" fmla="*/ 8174 h 9828"/>
                    <a:gd name="connsiteX7" fmla="*/ 6201 w 10000"/>
                    <a:gd name="connsiteY7" fmla="*/ 7928 h 9828"/>
                    <a:gd name="connsiteX8" fmla="*/ 6316 w 10000"/>
                    <a:gd name="connsiteY8" fmla="*/ 7685 h 9828"/>
                    <a:gd name="connsiteX9" fmla="*/ 6453 w 10000"/>
                    <a:gd name="connsiteY9" fmla="*/ 7440 h 9828"/>
                    <a:gd name="connsiteX10" fmla="*/ 6613 w 10000"/>
                    <a:gd name="connsiteY10" fmla="*/ 7178 h 9828"/>
                    <a:gd name="connsiteX11" fmla="*/ 6796 w 10000"/>
                    <a:gd name="connsiteY11" fmla="*/ 6918 h 9828"/>
                    <a:gd name="connsiteX12" fmla="*/ 7002 w 10000"/>
                    <a:gd name="connsiteY12" fmla="*/ 6657 h 9828"/>
                    <a:gd name="connsiteX13" fmla="*/ 7254 w 10000"/>
                    <a:gd name="connsiteY13" fmla="*/ 6395 h 9828"/>
                    <a:gd name="connsiteX14" fmla="*/ 7529 w 10000"/>
                    <a:gd name="connsiteY14" fmla="*/ 6135 h 9828"/>
                    <a:gd name="connsiteX15" fmla="*/ 7849 w 10000"/>
                    <a:gd name="connsiteY15" fmla="*/ 5857 h 9828"/>
                    <a:gd name="connsiteX16" fmla="*/ 8192 w 10000"/>
                    <a:gd name="connsiteY16" fmla="*/ 5596 h 9828"/>
                    <a:gd name="connsiteX17" fmla="*/ 8581 w 10000"/>
                    <a:gd name="connsiteY17" fmla="*/ 5319 h 9828"/>
                    <a:gd name="connsiteX18" fmla="*/ 9016 w 10000"/>
                    <a:gd name="connsiteY18" fmla="*/ 5058 h 9828"/>
                    <a:gd name="connsiteX19" fmla="*/ 9474 w 10000"/>
                    <a:gd name="connsiteY19" fmla="*/ 4780 h 9828"/>
                    <a:gd name="connsiteX20" fmla="*/ 10000 w 10000"/>
                    <a:gd name="connsiteY20" fmla="*/ 4519 h 9828"/>
                    <a:gd name="connsiteX21" fmla="*/ 10000 w 10000"/>
                    <a:gd name="connsiteY21" fmla="*/ 4519 h 9828"/>
                    <a:gd name="connsiteX22" fmla="*/ 9725 w 10000"/>
                    <a:gd name="connsiteY22" fmla="*/ 4487 h 9828"/>
                    <a:gd name="connsiteX23" fmla="*/ 9725 w 10000"/>
                    <a:gd name="connsiteY23" fmla="*/ 4487 h 9828"/>
                    <a:gd name="connsiteX24" fmla="*/ 9634 w 10000"/>
                    <a:gd name="connsiteY24" fmla="*/ 4275 h 9828"/>
                    <a:gd name="connsiteX25" fmla="*/ 9634 w 10000"/>
                    <a:gd name="connsiteY25" fmla="*/ 4275 h 9828"/>
                    <a:gd name="connsiteX26" fmla="*/ 8970 w 10000"/>
                    <a:gd name="connsiteY26" fmla="*/ 4569 h 9828"/>
                    <a:gd name="connsiteX27" fmla="*/ 8352 w 10000"/>
                    <a:gd name="connsiteY27" fmla="*/ 4845 h 9828"/>
                    <a:gd name="connsiteX28" fmla="*/ 7780 w 10000"/>
                    <a:gd name="connsiteY28" fmla="*/ 5122 h 9828"/>
                    <a:gd name="connsiteX29" fmla="*/ 7300 w 10000"/>
                    <a:gd name="connsiteY29" fmla="*/ 5368 h 9828"/>
                    <a:gd name="connsiteX30" fmla="*/ 6842 w 10000"/>
                    <a:gd name="connsiteY30" fmla="*/ 5613 h 9828"/>
                    <a:gd name="connsiteX31" fmla="*/ 6453 w 10000"/>
                    <a:gd name="connsiteY31" fmla="*/ 5841 h 9828"/>
                    <a:gd name="connsiteX32" fmla="*/ 6087 w 10000"/>
                    <a:gd name="connsiteY32" fmla="*/ 6053 h 9828"/>
                    <a:gd name="connsiteX33" fmla="*/ 5789 w 10000"/>
                    <a:gd name="connsiteY33" fmla="*/ 6249 h 9828"/>
                    <a:gd name="connsiteX34" fmla="*/ 5789 w 10000"/>
                    <a:gd name="connsiteY34" fmla="*/ 6249 h 9828"/>
                    <a:gd name="connsiteX35" fmla="*/ 5675 w 10000"/>
                    <a:gd name="connsiteY35" fmla="*/ 4764 h 9828"/>
                    <a:gd name="connsiteX36" fmla="*/ 5606 w 10000"/>
                    <a:gd name="connsiteY36" fmla="*/ 3215 h 9828"/>
                    <a:gd name="connsiteX37" fmla="*/ 5561 w 10000"/>
                    <a:gd name="connsiteY37" fmla="*/ 1630 h 9828"/>
                    <a:gd name="connsiteX38" fmla="*/ 5561 w 10000"/>
                    <a:gd name="connsiteY38" fmla="*/ 32 h 9828"/>
                    <a:gd name="connsiteX39" fmla="*/ 5561 w 10000"/>
                    <a:gd name="connsiteY39" fmla="*/ 32 h 9828"/>
                    <a:gd name="connsiteX40" fmla="*/ 5149 w 10000"/>
                    <a:gd name="connsiteY40" fmla="*/ 211 h 9828"/>
                    <a:gd name="connsiteX41" fmla="*/ 4989 w 10000"/>
                    <a:gd name="connsiteY41" fmla="*/ 276 h 9828"/>
                    <a:gd name="connsiteX42" fmla="*/ 4989 w 10000"/>
                    <a:gd name="connsiteY42" fmla="*/ 276 h 9828"/>
                    <a:gd name="connsiteX43" fmla="*/ 4828 w 10000"/>
                    <a:gd name="connsiteY43" fmla="*/ 211 h 9828"/>
                    <a:gd name="connsiteX44" fmla="*/ 4371 w 10000"/>
                    <a:gd name="connsiteY44" fmla="*/ 0 h 9828"/>
                    <a:gd name="connsiteX45" fmla="*/ 4371 w 10000"/>
                    <a:gd name="connsiteY45" fmla="*/ 0 h 9828"/>
                    <a:gd name="connsiteX46" fmla="*/ 4371 w 10000"/>
                    <a:gd name="connsiteY46" fmla="*/ 1598 h 9828"/>
                    <a:gd name="connsiteX47" fmla="*/ 4325 w 10000"/>
                    <a:gd name="connsiteY47" fmla="*/ 3182 h 9828"/>
                    <a:gd name="connsiteX48" fmla="*/ 4256 w 10000"/>
                    <a:gd name="connsiteY48" fmla="*/ 4716 h 9828"/>
                    <a:gd name="connsiteX49" fmla="*/ 4142 w 10000"/>
                    <a:gd name="connsiteY49" fmla="*/ 6200 h 9828"/>
                    <a:gd name="connsiteX50" fmla="*/ 4142 w 10000"/>
                    <a:gd name="connsiteY50" fmla="*/ 6200 h 9828"/>
                    <a:gd name="connsiteX51" fmla="*/ 3844 w 10000"/>
                    <a:gd name="connsiteY51" fmla="*/ 6004 h 9828"/>
                    <a:gd name="connsiteX52" fmla="*/ 3501 w 10000"/>
                    <a:gd name="connsiteY52" fmla="*/ 5792 h 9828"/>
                    <a:gd name="connsiteX53" fmla="*/ 3089 w 10000"/>
                    <a:gd name="connsiteY53" fmla="*/ 5580 h 9828"/>
                    <a:gd name="connsiteX54" fmla="*/ 2654 w 10000"/>
                    <a:gd name="connsiteY54" fmla="*/ 5336 h 9828"/>
                    <a:gd name="connsiteX55" fmla="*/ 2174 w 10000"/>
                    <a:gd name="connsiteY55" fmla="*/ 5090 h 9828"/>
                    <a:gd name="connsiteX56" fmla="*/ 1625 w 10000"/>
                    <a:gd name="connsiteY56" fmla="*/ 4828 h 9828"/>
                    <a:gd name="connsiteX57" fmla="*/ 1030 w 10000"/>
                    <a:gd name="connsiteY57" fmla="*/ 4569 h 9828"/>
                    <a:gd name="connsiteX58" fmla="*/ 366 w 10000"/>
                    <a:gd name="connsiteY58" fmla="*/ 4275 h 9828"/>
                    <a:gd name="connsiteX59" fmla="*/ 366 w 10000"/>
                    <a:gd name="connsiteY59" fmla="*/ 4275 h 9828"/>
                    <a:gd name="connsiteX60" fmla="*/ 275 w 10000"/>
                    <a:gd name="connsiteY60" fmla="*/ 4487 h 9828"/>
                    <a:gd name="connsiteX61" fmla="*/ 275 w 10000"/>
                    <a:gd name="connsiteY61" fmla="*/ 4487 h 9828"/>
                    <a:gd name="connsiteX62" fmla="*/ 0 w 10000"/>
                    <a:gd name="connsiteY62" fmla="*/ 4519 h 9828"/>
                    <a:gd name="connsiteX63" fmla="*/ 0 w 10000"/>
                    <a:gd name="connsiteY63" fmla="*/ 4519 h 9828"/>
                    <a:gd name="connsiteX64" fmla="*/ 503 w 10000"/>
                    <a:gd name="connsiteY64" fmla="*/ 4764 h 9828"/>
                    <a:gd name="connsiteX65" fmla="*/ 938 w 10000"/>
                    <a:gd name="connsiteY65" fmla="*/ 5025 h 9828"/>
                    <a:gd name="connsiteX66" fmla="*/ 1350 w 10000"/>
                    <a:gd name="connsiteY66" fmla="*/ 5270 h 9828"/>
                    <a:gd name="connsiteX67" fmla="*/ 1716 w 10000"/>
                    <a:gd name="connsiteY67" fmla="*/ 5530 h 9828"/>
                    <a:gd name="connsiteX68" fmla="*/ 2059 w 10000"/>
                    <a:gd name="connsiteY68" fmla="*/ 5775 h 9828"/>
                    <a:gd name="connsiteX69" fmla="*/ 2357 w 10000"/>
                    <a:gd name="connsiteY69" fmla="*/ 6036 h 9828"/>
                    <a:gd name="connsiteX70" fmla="*/ 2632 w 10000"/>
                    <a:gd name="connsiteY70" fmla="*/ 6282 h 9828"/>
                    <a:gd name="connsiteX71" fmla="*/ 2883 w 10000"/>
                    <a:gd name="connsiteY71" fmla="*/ 6526 h 9828"/>
                    <a:gd name="connsiteX72" fmla="*/ 3089 w 10000"/>
                    <a:gd name="connsiteY72" fmla="*/ 6787 h 9828"/>
                    <a:gd name="connsiteX73" fmla="*/ 3295 w 10000"/>
                    <a:gd name="connsiteY73" fmla="*/ 7032 h 9828"/>
                    <a:gd name="connsiteX74" fmla="*/ 3455 w 10000"/>
                    <a:gd name="connsiteY74" fmla="*/ 7260 h 9828"/>
                    <a:gd name="connsiteX75" fmla="*/ 3593 w 10000"/>
                    <a:gd name="connsiteY75" fmla="*/ 7505 h 9828"/>
                    <a:gd name="connsiteX76" fmla="*/ 3707 w 10000"/>
                    <a:gd name="connsiteY76" fmla="*/ 7734 h 9828"/>
                    <a:gd name="connsiteX77" fmla="*/ 3822 w 10000"/>
                    <a:gd name="connsiteY77" fmla="*/ 7961 h 9828"/>
                    <a:gd name="connsiteX78" fmla="*/ 3890 w 10000"/>
                    <a:gd name="connsiteY78" fmla="*/ 8191 h 9828"/>
                    <a:gd name="connsiteX79" fmla="*/ 3959 w 10000"/>
                    <a:gd name="connsiteY79" fmla="*/ 8402 h 9828"/>
                    <a:gd name="connsiteX80" fmla="*/ 3959 w 10000"/>
                    <a:gd name="connsiteY80" fmla="*/ 8402 h 9828"/>
                    <a:gd name="connsiteX81" fmla="*/ 4264 w 10000"/>
                    <a:gd name="connsiteY81" fmla="*/ 9570 h 9828"/>
                    <a:gd name="connsiteX0" fmla="*/ 4264 w 10000"/>
                    <a:gd name="connsiteY0" fmla="*/ 9737 h 15017"/>
                    <a:gd name="connsiteX1" fmla="*/ 5034 w 10000"/>
                    <a:gd name="connsiteY1" fmla="*/ 10000 h 15017"/>
                    <a:gd name="connsiteX2" fmla="*/ 5850 w 10000"/>
                    <a:gd name="connsiteY2" fmla="*/ 15017 h 15017"/>
                    <a:gd name="connsiteX3" fmla="*/ 5995 w 10000"/>
                    <a:gd name="connsiteY3" fmla="*/ 8765 h 15017"/>
                    <a:gd name="connsiteX4" fmla="*/ 5995 w 10000"/>
                    <a:gd name="connsiteY4" fmla="*/ 8765 h 15017"/>
                    <a:gd name="connsiteX5" fmla="*/ 6041 w 10000"/>
                    <a:gd name="connsiteY5" fmla="*/ 8549 h 15017"/>
                    <a:gd name="connsiteX6" fmla="*/ 6110 w 10000"/>
                    <a:gd name="connsiteY6" fmla="*/ 8317 h 15017"/>
                    <a:gd name="connsiteX7" fmla="*/ 6201 w 10000"/>
                    <a:gd name="connsiteY7" fmla="*/ 8067 h 15017"/>
                    <a:gd name="connsiteX8" fmla="*/ 6316 w 10000"/>
                    <a:gd name="connsiteY8" fmla="*/ 7819 h 15017"/>
                    <a:gd name="connsiteX9" fmla="*/ 6453 w 10000"/>
                    <a:gd name="connsiteY9" fmla="*/ 7570 h 15017"/>
                    <a:gd name="connsiteX10" fmla="*/ 6613 w 10000"/>
                    <a:gd name="connsiteY10" fmla="*/ 7304 h 15017"/>
                    <a:gd name="connsiteX11" fmla="*/ 6796 w 10000"/>
                    <a:gd name="connsiteY11" fmla="*/ 7039 h 15017"/>
                    <a:gd name="connsiteX12" fmla="*/ 7002 w 10000"/>
                    <a:gd name="connsiteY12" fmla="*/ 6774 h 15017"/>
                    <a:gd name="connsiteX13" fmla="*/ 7254 w 10000"/>
                    <a:gd name="connsiteY13" fmla="*/ 6507 h 15017"/>
                    <a:gd name="connsiteX14" fmla="*/ 7529 w 10000"/>
                    <a:gd name="connsiteY14" fmla="*/ 6242 h 15017"/>
                    <a:gd name="connsiteX15" fmla="*/ 7849 w 10000"/>
                    <a:gd name="connsiteY15" fmla="*/ 5960 h 15017"/>
                    <a:gd name="connsiteX16" fmla="*/ 8192 w 10000"/>
                    <a:gd name="connsiteY16" fmla="*/ 5694 h 15017"/>
                    <a:gd name="connsiteX17" fmla="*/ 8581 w 10000"/>
                    <a:gd name="connsiteY17" fmla="*/ 5412 h 15017"/>
                    <a:gd name="connsiteX18" fmla="*/ 9016 w 10000"/>
                    <a:gd name="connsiteY18" fmla="*/ 5147 h 15017"/>
                    <a:gd name="connsiteX19" fmla="*/ 9474 w 10000"/>
                    <a:gd name="connsiteY19" fmla="*/ 4864 h 15017"/>
                    <a:gd name="connsiteX20" fmla="*/ 10000 w 10000"/>
                    <a:gd name="connsiteY20" fmla="*/ 4598 h 15017"/>
                    <a:gd name="connsiteX21" fmla="*/ 10000 w 10000"/>
                    <a:gd name="connsiteY21" fmla="*/ 4598 h 15017"/>
                    <a:gd name="connsiteX22" fmla="*/ 9725 w 10000"/>
                    <a:gd name="connsiteY22" fmla="*/ 4566 h 15017"/>
                    <a:gd name="connsiteX23" fmla="*/ 9725 w 10000"/>
                    <a:gd name="connsiteY23" fmla="*/ 4566 h 15017"/>
                    <a:gd name="connsiteX24" fmla="*/ 9634 w 10000"/>
                    <a:gd name="connsiteY24" fmla="*/ 4350 h 15017"/>
                    <a:gd name="connsiteX25" fmla="*/ 9634 w 10000"/>
                    <a:gd name="connsiteY25" fmla="*/ 4350 h 15017"/>
                    <a:gd name="connsiteX26" fmla="*/ 8970 w 10000"/>
                    <a:gd name="connsiteY26" fmla="*/ 4649 h 15017"/>
                    <a:gd name="connsiteX27" fmla="*/ 8352 w 10000"/>
                    <a:gd name="connsiteY27" fmla="*/ 4930 h 15017"/>
                    <a:gd name="connsiteX28" fmla="*/ 7780 w 10000"/>
                    <a:gd name="connsiteY28" fmla="*/ 5212 h 15017"/>
                    <a:gd name="connsiteX29" fmla="*/ 7300 w 10000"/>
                    <a:gd name="connsiteY29" fmla="*/ 5462 h 15017"/>
                    <a:gd name="connsiteX30" fmla="*/ 6842 w 10000"/>
                    <a:gd name="connsiteY30" fmla="*/ 5711 h 15017"/>
                    <a:gd name="connsiteX31" fmla="*/ 6453 w 10000"/>
                    <a:gd name="connsiteY31" fmla="*/ 5943 h 15017"/>
                    <a:gd name="connsiteX32" fmla="*/ 6087 w 10000"/>
                    <a:gd name="connsiteY32" fmla="*/ 6159 h 15017"/>
                    <a:gd name="connsiteX33" fmla="*/ 5789 w 10000"/>
                    <a:gd name="connsiteY33" fmla="*/ 6358 h 15017"/>
                    <a:gd name="connsiteX34" fmla="*/ 5789 w 10000"/>
                    <a:gd name="connsiteY34" fmla="*/ 6358 h 15017"/>
                    <a:gd name="connsiteX35" fmla="*/ 5675 w 10000"/>
                    <a:gd name="connsiteY35" fmla="*/ 4847 h 15017"/>
                    <a:gd name="connsiteX36" fmla="*/ 5606 w 10000"/>
                    <a:gd name="connsiteY36" fmla="*/ 3271 h 15017"/>
                    <a:gd name="connsiteX37" fmla="*/ 5561 w 10000"/>
                    <a:gd name="connsiteY37" fmla="*/ 1659 h 15017"/>
                    <a:gd name="connsiteX38" fmla="*/ 5561 w 10000"/>
                    <a:gd name="connsiteY38" fmla="*/ 33 h 15017"/>
                    <a:gd name="connsiteX39" fmla="*/ 5561 w 10000"/>
                    <a:gd name="connsiteY39" fmla="*/ 33 h 15017"/>
                    <a:gd name="connsiteX40" fmla="*/ 5149 w 10000"/>
                    <a:gd name="connsiteY40" fmla="*/ 215 h 15017"/>
                    <a:gd name="connsiteX41" fmla="*/ 4989 w 10000"/>
                    <a:gd name="connsiteY41" fmla="*/ 281 h 15017"/>
                    <a:gd name="connsiteX42" fmla="*/ 4989 w 10000"/>
                    <a:gd name="connsiteY42" fmla="*/ 281 h 15017"/>
                    <a:gd name="connsiteX43" fmla="*/ 4828 w 10000"/>
                    <a:gd name="connsiteY43" fmla="*/ 215 h 15017"/>
                    <a:gd name="connsiteX44" fmla="*/ 4371 w 10000"/>
                    <a:gd name="connsiteY44" fmla="*/ 0 h 15017"/>
                    <a:gd name="connsiteX45" fmla="*/ 4371 w 10000"/>
                    <a:gd name="connsiteY45" fmla="*/ 0 h 15017"/>
                    <a:gd name="connsiteX46" fmla="*/ 4371 w 10000"/>
                    <a:gd name="connsiteY46" fmla="*/ 1626 h 15017"/>
                    <a:gd name="connsiteX47" fmla="*/ 4325 w 10000"/>
                    <a:gd name="connsiteY47" fmla="*/ 3238 h 15017"/>
                    <a:gd name="connsiteX48" fmla="*/ 4256 w 10000"/>
                    <a:gd name="connsiteY48" fmla="*/ 4799 h 15017"/>
                    <a:gd name="connsiteX49" fmla="*/ 4142 w 10000"/>
                    <a:gd name="connsiteY49" fmla="*/ 6309 h 15017"/>
                    <a:gd name="connsiteX50" fmla="*/ 4142 w 10000"/>
                    <a:gd name="connsiteY50" fmla="*/ 6309 h 15017"/>
                    <a:gd name="connsiteX51" fmla="*/ 3844 w 10000"/>
                    <a:gd name="connsiteY51" fmla="*/ 6109 h 15017"/>
                    <a:gd name="connsiteX52" fmla="*/ 3501 w 10000"/>
                    <a:gd name="connsiteY52" fmla="*/ 5893 h 15017"/>
                    <a:gd name="connsiteX53" fmla="*/ 3089 w 10000"/>
                    <a:gd name="connsiteY53" fmla="*/ 5678 h 15017"/>
                    <a:gd name="connsiteX54" fmla="*/ 2654 w 10000"/>
                    <a:gd name="connsiteY54" fmla="*/ 5429 h 15017"/>
                    <a:gd name="connsiteX55" fmla="*/ 2174 w 10000"/>
                    <a:gd name="connsiteY55" fmla="*/ 5179 h 15017"/>
                    <a:gd name="connsiteX56" fmla="*/ 1625 w 10000"/>
                    <a:gd name="connsiteY56" fmla="*/ 4912 h 15017"/>
                    <a:gd name="connsiteX57" fmla="*/ 1030 w 10000"/>
                    <a:gd name="connsiteY57" fmla="*/ 4649 h 15017"/>
                    <a:gd name="connsiteX58" fmla="*/ 366 w 10000"/>
                    <a:gd name="connsiteY58" fmla="*/ 4350 h 15017"/>
                    <a:gd name="connsiteX59" fmla="*/ 366 w 10000"/>
                    <a:gd name="connsiteY59" fmla="*/ 4350 h 15017"/>
                    <a:gd name="connsiteX60" fmla="*/ 275 w 10000"/>
                    <a:gd name="connsiteY60" fmla="*/ 4566 h 15017"/>
                    <a:gd name="connsiteX61" fmla="*/ 275 w 10000"/>
                    <a:gd name="connsiteY61" fmla="*/ 4566 h 15017"/>
                    <a:gd name="connsiteX62" fmla="*/ 0 w 10000"/>
                    <a:gd name="connsiteY62" fmla="*/ 4598 h 15017"/>
                    <a:gd name="connsiteX63" fmla="*/ 0 w 10000"/>
                    <a:gd name="connsiteY63" fmla="*/ 4598 h 15017"/>
                    <a:gd name="connsiteX64" fmla="*/ 503 w 10000"/>
                    <a:gd name="connsiteY64" fmla="*/ 4847 h 15017"/>
                    <a:gd name="connsiteX65" fmla="*/ 938 w 10000"/>
                    <a:gd name="connsiteY65" fmla="*/ 5113 h 15017"/>
                    <a:gd name="connsiteX66" fmla="*/ 1350 w 10000"/>
                    <a:gd name="connsiteY66" fmla="*/ 5362 h 15017"/>
                    <a:gd name="connsiteX67" fmla="*/ 1716 w 10000"/>
                    <a:gd name="connsiteY67" fmla="*/ 5627 h 15017"/>
                    <a:gd name="connsiteX68" fmla="*/ 2059 w 10000"/>
                    <a:gd name="connsiteY68" fmla="*/ 5876 h 15017"/>
                    <a:gd name="connsiteX69" fmla="*/ 2357 w 10000"/>
                    <a:gd name="connsiteY69" fmla="*/ 6142 h 15017"/>
                    <a:gd name="connsiteX70" fmla="*/ 2632 w 10000"/>
                    <a:gd name="connsiteY70" fmla="*/ 6392 h 15017"/>
                    <a:gd name="connsiteX71" fmla="*/ 2883 w 10000"/>
                    <a:gd name="connsiteY71" fmla="*/ 6640 h 15017"/>
                    <a:gd name="connsiteX72" fmla="*/ 3089 w 10000"/>
                    <a:gd name="connsiteY72" fmla="*/ 6906 h 15017"/>
                    <a:gd name="connsiteX73" fmla="*/ 3295 w 10000"/>
                    <a:gd name="connsiteY73" fmla="*/ 7155 h 15017"/>
                    <a:gd name="connsiteX74" fmla="*/ 3455 w 10000"/>
                    <a:gd name="connsiteY74" fmla="*/ 7387 h 15017"/>
                    <a:gd name="connsiteX75" fmla="*/ 3593 w 10000"/>
                    <a:gd name="connsiteY75" fmla="*/ 7636 h 15017"/>
                    <a:gd name="connsiteX76" fmla="*/ 3707 w 10000"/>
                    <a:gd name="connsiteY76" fmla="*/ 7869 h 15017"/>
                    <a:gd name="connsiteX77" fmla="*/ 3822 w 10000"/>
                    <a:gd name="connsiteY77" fmla="*/ 8100 h 15017"/>
                    <a:gd name="connsiteX78" fmla="*/ 3890 w 10000"/>
                    <a:gd name="connsiteY78" fmla="*/ 8334 h 15017"/>
                    <a:gd name="connsiteX79" fmla="*/ 3959 w 10000"/>
                    <a:gd name="connsiteY79" fmla="*/ 8549 h 15017"/>
                    <a:gd name="connsiteX80" fmla="*/ 3959 w 10000"/>
                    <a:gd name="connsiteY80" fmla="*/ 8549 h 15017"/>
                    <a:gd name="connsiteX81" fmla="*/ 4264 w 10000"/>
                    <a:gd name="connsiteY81" fmla="*/ 9737 h 15017"/>
                    <a:gd name="connsiteX0" fmla="*/ 4264 w 10000"/>
                    <a:gd name="connsiteY0" fmla="*/ 9737 h 15017"/>
                    <a:gd name="connsiteX1" fmla="*/ 4831 w 10000"/>
                    <a:gd name="connsiteY1" fmla="*/ 14782 h 15017"/>
                    <a:gd name="connsiteX2" fmla="*/ 5850 w 10000"/>
                    <a:gd name="connsiteY2" fmla="*/ 15017 h 15017"/>
                    <a:gd name="connsiteX3" fmla="*/ 5995 w 10000"/>
                    <a:gd name="connsiteY3" fmla="*/ 8765 h 15017"/>
                    <a:gd name="connsiteX4" fmla="*/ 5995 w 10000"/>
                    <a:gd name="connsiteY4" fmla="*/ 8765 h 15017"/>
                    <a:gd name="connsiteX5" fmla="*/ 6041 w 10000"/>
                    <a:gd name="connsiteY5" fmla="*/ 8549 h 15017"/>
                    <a:gd name="connsiteX6" fmla="*/ 6110 w 10000"/>
                    <a:gd name="connsiteY6" fmla="*/ 8317 h 15017"/>
                    <a:gd name="connsiteX7" fmla="*/ 6201 w 10000"/>
                    <a:gd name="connsiteY7" fmla="*/ 8067 h 15017"/>
                    <a:gd name="connsiteX8" fmla="*/ 6316 w 10000"/>
                    <a:gd name="connsiteY8" fmla="*/ 7819 h 15017"/>
                    <a:gd name="connsiteX9" fmla="*/ 6453 w 10000"/>
                    <a:gd name="connsiteY9" fmla="*/ 7570 h 15017"/>
                    <a:gd name="connsiteX10" fmla="*/ 6613 w 10000"/>
                    <a:gd name="connsiteY10" fmla="*/ 7304 h 15017"/>
                    <a:gd name="connsiteX11" fmla="*/ 6796 w 10000"/>
                    <a:gd name="connsiteY11" fmla="*/ 7039 h 15017"/>
                    <a:gd name="connsiteX12" fmla="*/ 7002 w 10000"/>
                    <a:gd name="connsiteY12" fmla="*/ 6774 h 15017"/>
                    <a:gd name="connsiteX13" fmla="*/ 7254 w 10000"/>
                    <a:gd name="connsiteY13" fmla="*/ 6507 h 15017"/>
                    <a:gd name="connsiteX14" fmla="*/ 7529 w 10000"/>
                    <a:gd name="connsiteY14" fmla="*/ 6242 h 15017"/>
                    <a:gd name="connsiteX15" fmla="*/ 7849 w 10000"/>
                    <a:gd name="connsiteY15" fmla="*/ 5960 h 15017"/>
                    <a:gd name="connsiteX16" fmla="*/ 8192 w 10000"/>
                    <a:gd name="connsiteY16" fmla="*/ 5694 h 15017"/>
                    <a:gd name="connsiteX17" fmla="*/ 8581 w 10000"/>
                    <a:gd name="connsiteY17" fmla="*/ 5412 h 15017"/>
                    <a:gd name="connsiteX18" fmla="*/ 9016 w 10000"/>
                    <a:gd name="connsiteY18" fmla="*/ 5147 h 15017"/>
                    <a:gd name="connsiteX19" fmla="*/ 9474 w 10000"/>
                    <a:gd name="connsiteY19" fmla="*/ 4864 h 15017"/>
                    <a:gd name="connsiteX20" fmla="*/ 10000 w 10000"/>
                    <a:gd name="connsiteY20" fmla="*/ 4598 h 15017"/>
                    <a:gd name="connsiteX21" fmla="*/ 10000 w 10000"/>
                    <a:gd name="connsiteY21" fmla="*/ 4598 h 15017"/>
                    <a:gd name="connsiteX22" fmla="*/ 9725 w 10000"/>
                    <a:gd name="connsiteY22" fmla="*/ 4566 h 15017"/>
                    <a:gd name="connsiteX23" fmla="*/ 9725 w 10000"/>
                    <a:gd name="connsiteY23" fmla="*/ 4566 h 15017"/>
                    <a:gd name="connsiteX24" fmla="*/ 9634 w 10000"/>
                    <a:gd name="connsiteY24" fmla="*/ 4350 h 15017"/>
                    <a:gd name="connsiteX25" fmla="*/ 9634 w 10000"/>
                    <a:gd name="connsiteY25" fmla="*/ 4350 h 15017"/>
                    <a:gd name="connsiteX26" fmla="*/ 8970 w 10000"/>
                    <a:gd name="connsiteY26" fmla="*/ 4649 h 15017"/>
                    <a:gd name="connsiteX27" fmla="*/ 8352 w 10000"/>
                    <a:gd name="connsiteY27" fmla="*/ 4930 h 15017"/>
                    <a:gd name="connsiteX28" fmla="*/ 7780 w 10000"/>
                    <a:gd name="connsiteY28" fmla="*/ 5212 h 15017"/>
                    <a:gd name="connsiteX29" fmla="*/ 7300 w 10000"/>
                    <a:gd name="connsiteY29" fmla="*/ 5462 h 15017"/>
                    <a:gd name="connsiteX30" fmla="*/ 6842 w 10000"/>
                    <a:gd name="connsiteY30" fmla="*/ 5711 h 15017"/>
                    <a:gd name="connsiteX31" fmla="*/ 6453 w 10000"/>
                    <a:gd name="connsiteY31" fmla="*/ 5943 h 15017"/>
                    <a:gd name="connsiteX32" fmla="*/ 6087 w 10000"/>
                    <a:gd name="connsiteY32" fmla="*/ 6159 h 15017"/>
                    <a:gd name="connsiteX33" fmla="*/ 5789 w 10000"/>
                    <a:gd name="connsiteY33" fmla="*/ 6358 h 15017"/>
                    <a:gd name="connsiteX34" fmla="*/ 5789 w 10000"/>
                    <a:gd name="connsiteY34" fmla="*/ 6358 h 15017"/>
                    <a:gd name="connsiteX35" fmla="*/ 5675 w 10000"/>
                    <a:gd name="connsiteY35" fmla="*/ 4847 h 15017"/>
                    <a:gd name="connsiteX36" fmla="*/ 5606 w 10000"/>
                    <a:gd name="connsiteY36" fmla="*/ 3271 h 15017"/>
                    <a:gd name="connsiteX37" fmla="*/ 5561 w 10000"/>
                    <a:gd name="connsiteY37" fmla="*/ 1659 h 15017"/>
                    <a:gd name="connsiteX38" fmla="*/ 5561 w 10000"/>
                    <a:gd name="connsiteY38" fmla="*/ 33 h 15017"/>
                    <a:gd name="connsiteX39" fmla="*/ 5561 w 10000"/>
                    <a:gd name="connsiteY39" fmla="*/ 33 h 15017"/>
                    <a:gd name="connsiteX40" fmla="*/ 5149 w 10000"/>
                    <a:gd name="connsiteY40" fmla="*/ 215 h 15017"/>
                    <a:gd name="connsiteX41" fmla="*/ 4989 w 10000"/>
                    <a:gd name="connsiteY41" fmla="*/ 281 h 15017"/>
                    <a:gd name="connsiteX42" fmla="*/ 4989 w 10000"/>
                    <a:gd name="connsiteY42" fmla="*/ 281 h 15017"/>
                    <a:gd name="connsiteX43" fmla="*/ 4828 w 10000"/>
                    <a:gd name="connsiteY43" fmla="*/ 215 h 15017"/>
                    <a:gd name="connsiteX44" fmla="*/ 4371 w 10000"/>
                    <a:gd name="connsiteY44" fmla="*/ 0 h 15017"/>
                    <a:gd name="connsiteX45" fmla="*/ 4371 w 10000"/>
                    <a:gd name="connsiteY45" fmla="*/ 0 h 15017"/>
                    <a:gd name="connsiteX46" fmla="*/ 4371 w 10000"/>
                    <a:gd name="connsiteY46" fmla="*/ 1626 h 15017"/>
                    <a:gd name="connsiteX47" fmla="*/ 4325 w 10000"/>
                    <a:gd name="connsiteY47" fmla="*/ 3238 h 15017"/>
                    <a:gd name="connsiteX48" fmla="*/ 4256 w 10000"/>
                    <a:gd name="connsiteY48" fmla="*/ 4799 h 15017"/>
                    <a:gd name="connsiteX49" fmla="*/ 4142 w 10000"/>
                    <a:gd name="connsiteY49" fmla="*/ 6309 h 15017"/>
                    <a:gd name="connsiteX50" fmla="*/ 4142 w 10000"/>
                    <a:gd name="connsiteY50" fmla="*/ 6309 h 15017"/>
                    <a:gd name="connsiteX51" fmla="*/ 3844 w 10000"/>
                    <a:gd name="connsiteY51" fmla="*/ 6109 h 15017"/>
                    <a:gd name="connsiteX52" fmla="*/ 3501 w 10000"/>
                    <a:gd name="connsiteY52" fmla="*/ 5893 h 15017"/>
                    <a:gd name="connsiteX53" fmla="*/ 3089 w 10000"/>
                    <a:gd name="connsiteY53" fmla="*/ 5678 h 15017"/>
                    <a:gd name="connsiteX54" fmla="*/ 2654 w 10000"/>
                    <a:gd name="connsiteY54" fmla="*/ 5429 h 15017"/>
                    <a:gd name="connsiteX55" fmla="*/ 2174 w 10000"/>
                    <a:gd name="connsiteY55" fmla="*/ 5179 h 15017"/>
                    <a:gd name="connsiteX56" fmla="*/ 1625 w 10000"/>
                    <a:gd name="connsiteY56" fmla="*/ 4912 h 15017"/>
                    <a:gd name="connsiteX57" fmla="*/ 1030 w 10000"/>
                    <a:gd name="connsiteY57" fmla="*/ 4649 h 15017"/>
                    <a:gd name="connsiteX58" fmla="*/ 366 w 10000"/>
                    <a:gd name="connsiteY58" fmla="*/ 4350 h 15017"/>
                    <a:gd name="connsiteX59" fmla="*/ 366 w 10000"/>
                    <a:gd name="connsiteY59" fmla="*/ 4350 h 15017"/>
                    <a:gd name="connsiteX60" fmla="*/ 275 w 10000"/>
                    <a:gd name="connsiteY60" fmla="*/ 4566 h 15017"/>
                    <a:gd name="connsiteX61" fmla="*/ 275 w 10000"/>
                    <a:gd name="connsiteY61" fmla="*/ 4566 h 15017"/>
                    <a:gd name="connsiteX62" fmla="*/ 0 w 10000"/>
                    <a:gd name="connsiteY62" fmla="*/ 4598 h 15017"/>
                    <a:gd name="connsiteX63" fmla="*/ 0 w 10000"/>
                    <a:gd name="connsiteY63" fmla="*/ 4598 h 15017"/>
                    <a:gd name="connsiteX64" fmla="*/ 503 w 10000"/>
                    <a:gd name="connsiteY64" fmla="*/ 4847 h 15017"/>
                    <a:gd name="connsiteX65" fmla="*/ 938 w 10000"/>
                    <a:gd name="connsiteY65" fmla="*/ 5113 h 15017"/>
                    <a:gd name="connsiteX66" fmla="*/ 1350 w 10000"/>
                    <a:gd name="connsiteY66" fmla="*/ 5362 h 15017"/>
                    <a:gd name="connsiteX67" fmla="*/ 1716 w 10000"/>
                    <a:gd name="connsiteY67" fmla="*/ 5627 h 15017"/>
                    <a:gd name="connsiteX68" fmla="*/ 2059 w 10000"/>
                    <a:gd name="connsiteY68" fmla="*/ 5876 h 15017"/>
                    <a:gd name="connsiteX69" fmla="*/ 2357 w 10000"/>
                    <a:gd name="connsiteY69" fmla="*/ 6142 h 15017"/>
                    <a:gd name="connsiteX70" fmla="*/ 2632 w 10000"/>
                    <a:gd name="connsiteY70" fmla="*/ 6392 h 15017"/>
                    <a:gd name="connsiteX71" fmla="*/ 2883 w 10000"/>
                    <a:gd name="connsiteY71" fmla="*/ 6640 h 15017"/>
                    <a:gd name="connsiteX72" fmla="*/ 3089 w 10000"/>
                    <a:gd name="connsiteY72" fmla="*/ 6906 h 15017"/>
                    <a:gd name="connsiteX73" fmla="*/ 3295 w 10000"/>
                    <a:gd name="connsiteY73" fmla="*/ 7155 h 15017"/>
                    <a:gd name="connsiteX74" fmla="*/ 3455 w 10000"/>
                    <a:gd name="connsiteY74" fmla="*/ 7387 h 15017"/>
                    <a:gd name="connsiteX75" fmla="*/ 3593 w 10000"/>
                    <a:gd name="connsiteY75" fmla="*/ 7636 h 15017"/>
                    <a:gd name="connsiteX76" fmla="*/ 3707 w 10000"/>
                    <a:gd name="connsiteY76" fmla="*/ 7869 h 15017"/>
                    <a:gd name="connsiteX77" fmla="*/ 3822 w 10000"/>
                    <a:gd name="connsiteY77" fmla="*/ 8100 h 15017"/>
                    <a:gd name="connsiteX78" fmla="*/ 3890 w 10000"/>
                    <a:gd name="connsiteY78" fmla="*/ 8334 h 15017"/>
                    <a:gd name="connsiteX79" fmla="*/ 3959 w 10000"/>
                    <a:gd name="connsiteY79" fmla="*/ 8549 h 15017"/>
                    <a:gd name="connsiteX80" fmla="*/ 3959 w 10000"/>
                    <a:gd name="connsiteY80" fmla="*/ 8549 h 15017"/>
                    <a:gd name="connsiteX81" fmla="*/ 4264 w 10000"/>
                    <a:gd name="connsiteY81" fmla="*/ 9737 h 15017"/>
                    <a:gd name="connsiteX0" fmla="*/ 4061 w 10000"/>
                    <a:gd name="connsiteY0" fmla="*/ 14814 h 15017"/>
                    <a:gd name="connsiteX1" fmla="*/ 4831 w 10000"/>
                    <a:gd name="connsiteY1" fmla="*/ 14782 h 15017"/>
                    <a:gd name="connsiteX2" fmla="*/ 5850 w 10000"/>
                    <a:gd name="connsiteY2" fmla="*/ 15017 h 15017"/>
                    <a:gd name="connsiteX3" fmla="*/ 5995 w 10000"/>
                    <a:gd name="connsiteY3" fmla="*/ 8765 h 15017"/>
                    <a:gd name="connsiteX4" fmla="*/ 5995 w 10000"/>
                    <a:gd name="connsiteY4" fmla="*/ 8765 h 15017"/>
                    <a:gd name="connsiteX5" fmla="*/ 6041 w 10000"/>
                    <a:gd name="connsiteY5" fmla="*/ 8549 h 15017"/>
                    <a:gd name="connsiteX6" fmla="*/ 6110 w 10000"/>
                    <a:gd name="connsiteY6" fmla="*/ 8317 h 15017"/>
                    <a:gd name="connsiteX7" fmla="*/ 6201 w 10000"/>
                    <a:gd name="connsiteY7" fmla="*/ 8067 h 15017"/>
                    <a:gd name="connsiteX8" fmla="*/ 6316 w 10000"/>
                    <a:gd name="connsiteY8" fmla="*/ 7819 h 15017"/>
                    <a:gd name="connsiteX9" fmla="*/ 6453 w 10000"/>
                    <a:gd name="connsiteY9" fmla="*/ 7570 h 15017"/>
                    <a:gd name="connsiteX10" fmla="*/ 6613 w 10000"/>
                    <a:gd name="connsiteY10" fmla="*/ 7304 h 15017"/>
                    <a:gd name="connsiteX11" fmla="*/ 6796 w 10000"/>
                    <a:gd name="connsiteY11" fmla="*/ 7039 h 15017"/>
                    <a:gd name="connsiteX12" fmla="*/ 7002 w 10000"/>
                    <a:gd name="connsiteY12" fmla="*/ 6774 h 15017"/>
                    <a:gd name="connsiteX13" fmla="*/ 7254 w 10000"/>
                    <a:gd name="connsiteY13" fmla="*/ 6507 h 15017"/>
                    <a:gd name="connsiteX14" fmla="*/ 7529 w 10000"/>
                    <a:gd name="connsiteY14" fmla="*/ 6242 h 15017"/>
                    <a:gd name="connsiteX15" fmla="*/ 7849 w 10000"/>
                    <a:gd name="connsiteY15" fmla="*/ 5960 h 15017"/>
                    <a:gd name="connsiteX16" fmla="*/ 8192 w 10000"/>
                    <a:gd name="connsiteY16" fmla="*/ 5694 h 15017"/>
                    <a:gd name="connsiteX17" fmla="*/ 8581 w 10000"/>
                    <a:gd name="connsiteY17" fmla="*/ 5412 h 15017"/>
                    <a:gd name="connsiteX18" fmla="*/ 9016 w 10000"/>
                    <a:gd name="connsiteY18" fmla="*/ 5147 h 15017"/>
                    <a:gd name="connsiteX19" fmla="*/ 9474 w 10000"/>
                    <a:gd name="connsiteY19" fmla="*/ 4864 h 15017"/>
                    <a:gd name="connsiteX20" fmla="*/ 10000 w 10000"/>
                    <a:gd name="connsiteY20" fmla="*/ 4598 h 15017"/>
                    <a:gd name="connsiteX21" fmla="*/ 10000 w 10000"/>
                    <a:gd name="connsiteY21" fmla="*/ 4598 h 15017"/>
                    <a:gd name="connsiteX22" fmla="*/ 9725 w 10000"/>
                    <a:gd name="connsiteY22" fmla="*/ 4566 h 15017"/>
                    <a:gd name="connsiteX23" fmla="*/ 9725 w 10000"/>
                    <a:gd name="connsiteY23" fmla="*/ 4566 h 15017"/>
                    <a:gd name="connsiteX24" fmla="*/ 9634 w 10000"/>
                    <a:gd name="connsiteY24" fmla="*/ 4350 h 15017"/>
                    <a:gd name="connsiteX25" fmla="*/ 9634 w 10000"/>
                    <a:gd name="connsiteY25" fmla="*/ 4350 h 15017"/>
                    <a:gd name="connsiteX26" fmla="*/ 8970 w 10000"/>
                    <a:gd name="connsiteY26" fmla="*/ 4649 h 15017"/>
                    <a:gd name="connsiteX27" fmla="*/ 8352 w 10000"/>
                    <a:gd name="connsiteY27" fmla="*/ 4930 h 15017"/>
                    <a:gd name="connsiteX28" fmla="*/ 7780 w 10000"/>
                    <a:gd name="connsiteY28" fmla="*/ 5212 h 15017"/>
                    <a:gd name="connsiteX29" fmla="*/ 7300 w 10000"/>
                    <a:gd name="connsiteY29" fmla="*/ 5462 h 15017"/>
                    <a:gd name="connsiteX30" fmla="*/ 6842 w 10000"/>
                    <a:gd name="connsiteY30" fmla="*/ 5711 h 15017"/>
                    <a:gd name="connsiteX31" fmla="*/ 6453 w 10000"/>
                    <a:gd name="connsiteY31" fmla="*/ 5943 h 15017"/>
                    <a:gd name="connsiteX32" fmla="*/ 6087 w 10000"/>
                    <a:gd name="connsiteY32" fmla="*/ 6159 h 15017"/>
                    <a:gd name="connsiteX33" fmla="*/ 5789 w 10000"/>
                    <a:gd name="connsiteY33" fmla="*/ 6358 h 15017"/>
                    <a:gd name="connsiteX34" fmla="*/ 5789 w 10000"/>
                    <a:gd name="connsiteY34" fmla="*/ 6358 h 15017"/>
                    <a:gd name="connsiteX35" fmla="*/ 5675 w 10000"/>
                    <a:gd name="connsiteY35" fmla="*/ 4847 h 15017"/>
                    <a:gd name="connsiteX36" fmla="*/ 5606 w 10000"/>
                    <a:gd name="connsiteY36" fmla="*/ 3271 h 15017"/>
                    <a:gd name="connsiteX37" fmla="*/ 5561 w 10000"/>
                    <a:gd name="connsiteY37" fmla="*/ 1659 h 15017"/>
                    <a:gd name="connsiteX38" fmla="*/ 5561 w 10000"/>
                    <a:gd name="connsiteY38" fmla="*/ 33 h 15017"/>
                    <a:gd name="connsiteX39" fmla="*/ 5561 w 10000"/>
                    <a:gd name="connsiteY39" fmla="*/ 33 h 15017"/>
                    <a:gd name="connsiteX40" fmla="*/ 5149 w 10000"/>
                    <a:gd name="connsiteY40" fmla="*/ 215 h 15017"/>
                    <a:gd name="connsiteX41" fmla="*/ 4989 w 10000"/>
                    <a:gd name="connsiteY41" fmla="*/ 281 h 15017"/>
                    <a:gd name="connsiteX42" fmla="*/ 4989 w 10000"/>
                    <a:gd name="connsiteY42" fmla="*/ 281 h 15017"/>
                    <a:gd name="connsiteX43" fmla="*/ 4828 w 10000"/>
                    <a:gd name="connsiteY43" fmla="*/ 215 h 15017"/>
                    <a:gd name="connsiteX44" fmla="*/ 4371 w 10000"/>
                    <a:gd name="connsiteY44" fmla="*/ 0 h 15017"/>
                    <a:gd name="connsiteX45" fmla="*/ 4371 w 10000"/>
                    <a:gd name="connsiteY45" fmla="*/ 0 h 15017"/>
                    <a:gd name="connsiteX46" fmla="*/ 4371 w 10000"/>
                    <a:gd name="connsiteY46" fmla="*/ 1626 h 15017"/>
                    <a:gd name="connsiteX47" fmla="*/ 4325 w 10000"/>
                    <a:gd name="connsiteY47" fmla="*/ 3238 h 15017"/>
                    <a:gd name="connsiteX48" fmla="*/ 4256 w 10000"/>
                    <a:gd name="connsiteY48" fmla="*/ 4799 h 15017"/>
                    <a:gd name="connsiteX49" fmla="*/ 4142 w 10000"/>
                    <a:gd name="connsiteY49" fmla="*/ 6309 h 15017"/>
                    <a:gd name="connsiteX50" fmla="*/ 4142 w 10000"/>
                    <a:gd name="connsiteY50" fmla="*/ 6309 h 15017"/>
                    <a:gd name="connsiteX51" fmla="*/ 3844 w 10000"/>
                    <a:gd name="connsiteY51" fmla="*/ 6109 h 15017"/>
                    <a:gd name="connsiteX52" fmla="*/ 3501 w 10000"/>
                    <a:gd name="connsiteY52" fmla="*/ 5893 h 15017"/>
                    <a:gd name="connsiteX53" fmla="*/ 3089 w 10000"/>
                    <a:gd name="connsiteY53" fmla="*/ 5678 h 15017"/>
                    <a:gd name="connsiteX54" fmla="*/ 2654 w 10000"/>
                    <a:gd name="connsiteY54" fmla="*/ 5429 h 15017"/>
                    <a:gd name="connsiteX55" fmla="*/ 2174 w 10000"/>
                    <a:gd name="connsiteY55" fmla="*/ 5179 h 15017"/>
                    <a:gd name="connsiteX56" fmla="*/ 1625 w 10000"/>
                    <a:gd name="connsiteY56" fmla="*/ 4912 h 15017"/>
                    <a:gd name="connsiteX57" fmla="*/ 1030 w 10000"/>
                    <a:gd name="connsiteY57" fmla="*/ 4649 h 15017"/>
                    <a:gd name="connsiteX58" fmla="*/ 366 w 10000"/>
                    <a:gd name="connsiteY58" fmla="*/ 4350 h 15017"/>
                    <a:gd name="connsiteX59" fmla="*/ 366 w 10000"/>
                    <a:gd name="connsiteY59" fmla="*/ 4350 h 15017"/>
                    <a:gd name="connsiteX60" fmla="*/ 275 w 10000"/>
                    <a:gd name="connsiteY60" fmla="*/ 4566 h 15017"/>
                    <a:gd name="connsiteX61" fmla="*/ 275 w 10000"/>
                    <a:gd name="connsiteY61" fmla="*/ 4566 h 15017"/>
                    <a:gd name="connsiteX62" fmla="*/ 0 w 10000"/>
                    <a:gd name="connsiteY62" fmla="*/ 4598 h 15017"/>
                    <a:gd name="connsiteX63" fmla="*/ 0 w 10000"/>
                    <a:gd name="connsiteY63" fmla="*/ 4598 h 15017"/>
                    <a:gd name="connsiteX64" fmla="*/ 503 w 10000"/>
                    <a:gd name="connsiteY64" fmla="*/ 4847 h 15017"/>
                    <a:gd name="connsiteX65" fmla="*/ 938 w 10000"/>
                    <a:gd name="connsiteY65" fmla="*/ 5113 h 15017"/>
                    <a:gd name="connsiteX66" fmla="*/ 1350 w 10000"/>
                    <a:gd name="connsiteY66" fmla="*/ 5362 h 15017"/>
                    <a:gd name="connsiteX67" fmla="*/ 1716 w 10000"/>
                    <a:gd name="connsiteY67" fmla="*/ 5627 h 15017"/>
                    <a:gd name="connsiteX68" fmla="*/ 2059 w 10000"/>
                    <a:gd name="connsiteY68" fmla="*/ 5876 h 15017"/>
                    <a:gd name="connsiteX69" fmla="*/ 2357 w 10000"/>
                    <a:gd name="connsiteY69" fmla="*/ 6142 h 15017"/>
                    <a:gd name="connsiteX70" fmla="*/ 2632 w 10000"/>
                    <a:gd name="connsiteY70" fmla="*/ 6392 h 15017"/>
                    <a:gd name="connsiteX71" fmla="*/ 2883 w 10000"/>
                    <a:gd name="connsiteY71" fmla="*/ 6640 h 15017"/>
                    <a:gd name="connsiteX72" fmla="*/ 3089 w 10000"/>
                    <a:gd name="connsiteY72" fmla="*/ 6906 h 15017"/>
                    <a:gd name="connsiteX73" fmla="*/ 3295 w 10000"/>
                    <a:gd name="connsiteY73" fmla="*/ 7155 h 15017"/>
                    <a:gd name="connsiteX74" fmla="*/ 3455 w 10000"/>
                    <a:gd name="connsiteY74" fmla="*/ 7387 h 15017"/>
                    <a:gd name="connsiteX75" fmla="*/ 3593 w 10000"/>
                    <a:gd name="connsiteY75" fmla="*/ 7636 h 15017"/>
                    <a:gd name="connsiteX76" fmla="*/ 3707 w 10000"/>
                    <a:gd name="connsiteY76" fmla="*/ 7869 h 15017"/>
                    <a:gd name="connsiteX77" fmla="*/ 3822 w 10000"/>
                    <a:gd name="connsiteY77" fmla="*/ 8100 h 15017"/>
                    <a:gd name="connsiteX78" fmla="*/ 3890 w 10000"/>
                    <a:gd name="connsiteY78" fmla="*/ 8334 h 15017"/>
                    <a:gd name="connsiteX79" fmla="*/ 3959 w 10000"/>
                    <a:gd name="connsiteY79" fmla="*/ 8549 h 15017"/>
                    <a:gd name="connsiteX80" fmla="*/ 3959 w 10000"/>
                    <a:gd name="connsiteY80" fmla="*/ 8549 h 15017"/>
                    <a:gd name="connsiteX81" fmla="*/ 4061 w 10000"/>
                    <a:gd name="connsiteY81" fmla="*/ 14814 h 15017"/>
                    <a:gd name="connsiteX0" fmla="*/ 4061 w 10000"/>
                    <a:gd name="connsiteY0" fmla="*/ 14814 h 14814"/>
                    <a:gd name="connsiteX1" fmla="*/ 4831 w 10000"/>
                    <a:gd name="connsiteY1" fmla="*/ 14782 h 14814"/>
                    <a:gd name="connsiteX2" fmla="*/ 5850 w 10000"/>
                    <a:gd name="connsiteY2" fmla="*/ 14576 h 14814"/>
                    <a:gd name="connsiteX3" fmla="*/ 5995 w 10000"/>
                    <a:gd name="connsiteY3" fmla="*/ 8765 h 14814"/>
                    <a:gd name="connsiteX4" fmla="*/ 5995 w 10000"/>
                    <a:gd name="connsiteY4" fmla="*/ 8765 h 14814"/>
                    <a:gd name="connsiteX5" fmla="*/ 6041 w 10000"/>
                    <a:gd name="connsiteY5" fmla="*/ 8549 h 14814"/>
                    <a:gd name="connsiteX6" fmla="*/ 6110 w 10000"/>
                    <a:gd name="connsiteY6" fmla="*/ 8317 h 14814"/>
                    <a:gd name="connsiteX7" fmla="*/ 6201 w 10000"/>
                    <a:gd name="connsiteY7" fmla="*/ 8067 h 14814"/>
                    <a:gd name="connsiteX8" fmla="*/ 6316 w 10000"/>
                    <a:gd name="connsiteY8" fmla="*/ 7819 h 14814"/>
                    <a:gd name="connsiteX9" fmla="*/ 6453 w 10000"/>
                    <a:gd name="connsiteY9" fmla="*/ 7570 h 14814"/>
                    <a:gd name="connsiteX10" fmla="*/ 6613 w 10000"/>
                    <a:gd name="connsiteY10" fmla="*/ 7304 h 14814"/>
                    <a:gd name="connsiteX11" fmla="*/ 6796 w 10000"/>
                    <a:gd name="connsiteY11" fmla="*/ 7039 h 14814"/>
                    <a:gd name="connsiteX12" fmla="*/ 7002 w 10000"/>
                    <a:gd name="connsiteY12" fmla="*/ 6774 h 14814"/>
                    <a:gd name="connsiteX13" fmla="*/ 7254 w 10000"/>
                    <a:gd name="connsiteY13" fmla="*/ 6507 h 14814"/>
                    <a:gd name="connsiteX14" fmla="*/ 7529 w 10000"/>
                    <a:gd name="connsiteY14" fmla="*/ 6242 h 14814"/>
                    <a:gd name="connsiteX15" fmla="*/ 7849 w 10000"/>
                    <a:gd name="connsiteY15" fmla="*/ 5960 h 14814"/>
                    <a:gd name="connsiteX16" fmla="*/ 8192 w 10000"/>
                    <a:gd name="connsiteY16" fmla="*/ 5694 h 14814"/>
                    <a:gd name="connsiteX17" fmla="*/ 8581 w 10000"/>
                    <a:gd name="connsiteY17" fmla="*/ 5412 h 14814"/>
                    <a:gd name="connsiteX18" fmla="*/ 9016 w 10000"/>
                    <a:gd name="connsiteY18" fmla="*/ 5147 h 14814"/>
                    <a:gd name="connsiteX19" fmla="*/ 9474 w 10000"/>
                    <a:gd name="connsiteY19" fmla="*/ 4864 h 14814"/>
                    <a:gd name="connsiteX20" fmla="*/ 10000 w 10000"/>
                    <a:gd name="connsiteY20" fmla="*/ 4598 h 14814"/>
                    <a:gd name="connsiteX21" fmla="*/ 10000 w 10000"/>
                    <a:gd name="connsiteY21" fmla="*/ 4598 h 14814"/>
                    <a:gd name="connsiteX22" fmla="*/ 9725 w 10000"/>
                    <a:gd name="connsiteY22" fmla="*/ 4566 h 14814"/>
                    <a:gd name="connsiteX23" fmla="*/ 9725 w 10000"/>
                    <a:gd name="connsiteY23" fmla="*/ 4566 h 14814"/>
                    <a:gd name="connsiteX24" fmla="*/ 9634 w 10000"/>
                    <a:gd name="connsiteY24" fmla="*/ 4350 h 14814"/>
                    <a:gd name="connsiteX25" fmla="*/ 9634 w 10000"/>
                    <a:gd name="connsiteY25" fmla="*/ 4350 h 14814"/>
                    <a:gd name="connsiteX26" fmla="*/ 8970 w 10000"/>
                    <a:gd name="connsiteY26" fmla="*/ 4649 h 14814"/>
                    <a:gd name="connsiteX27" fmla="*/ 8352 w 10000"/>
                    <a:gd name="connsiteY27" fmla="*/ 4930 h 14814"/>
                    <a:gd name="connsiteX28" fmla="*/ 7780 w 10000"/>
                    <a:gd name="connsiteY28" fmla="*/ 5212 h 14814"/>
                    <a:gd name="connsiteX29" fmla="*/ 7300 w 10000"/>
                    <a:gd name="connsiteY29" fmla="*/ 5462 h 14814"/>
                    <a:gd name="connsiteX30" fmla="*/ 6842 w 10000"/>
                    <a:gd name="connsiteY30" fmla="*/ 5711 h 14814"/>
                    <a:gd name="connsiteX31" fmla="*/ 6453 w 10000"/>
                    <a:gd name="connsiteY31" fmla="*/ 5943 h 14814"/>
                    <a:gd name="connsiteX32" fmla="*/ 6087 w 10000"/>
                    <a:gd name="connsiteY32" fmla="*/ 6159 h 14814"/>
                    <a:gd name="connsiteX33" fmla="*/ 5789 w 10000"/>
                    <a:gd name="connsiteY33" fmla="*/ 6358 h 14814"/>
                    <a:gd name="connsiteX34" fmla="*/ 5789 w 10000"/>
                    <a:gd name="connsiteY34" fmla="*/ 6358 h 14814"/>
                    <a:gd name="connsiteX35" fmla="*/ 5675 w 10000"/>
                    <a:gd name="connsiteY35" fmla="*/ 4847 h 14814"/>
                    <a:gd name="connsiteX36" fmla="*/ 5606 w 10000"/>
                    <a:gd name="connsiteY36" fmla="*/ 3271 h 14814"/>
                    <a:gd name="connsiteX37" fmla="*/ 5561 w 10000"/>
                    <a:gd name="connsiteY37" fmla="*/ 1659 h 14814"/>
                    <a:gd name="connsiteX38" fmla="*/ 5561 w 10000"/>
                    <a:gd name="connsiteY38" fmla="*/ 33 h 14814"/>
                    <a:gd name="connsiteX39" fmla="*/ 5561 w 10000"/>
                    <a:gd name="connsiteY39" fmla="*/ 33 h 14814"/>
                    <a:gd name="connsiteX40" fmla="*/ 5149 w 10000"/>
                    <a:gd name="connsiteY40" fmla="*/ 215 h 14814"/>
                    <a:gd name="connsiteX41" fmla="*/ 4989 w 10000"/>
                    <a:gd name="connsiteY41" fmla="*/ 281 h 14814"/>
                    <a:gd name="connsiteX42" fmla="*/ 4989 w 10000"/>
                    <a:gd name="connsiteY42" fmla="*/ 281 h 14814"/>
                    <a:gd name="connsiteX43" fmla="*/ 4828 w 10000"/>
                    <a:gd name="connsiteY43" fmla="*/ 215 h 14814"/>
                    <a:gd name="connsiteX44" fmla="*/ 4371 w 10000"/>
                    <a:gd name="connsiteY44" fmla="*/ 0 h 14814"/>
                    <a:gd name="connsiteX45" fmla="*/ 4371 w 10000"/>
                    <a:gd name="connsiteY45" fmla="*/ 0 h 14814"/>
                    <a:gd name="connsiteX46" fmla="*/ 4371 w 10000"/>
                    <a:gd name="connsiteY46" fmla="*/ 1626 h 14814"/>
                    <a:gd name="connsiteX47" fmla="*/ 4325 w 10000"/>
                    <a:gd name="connsiteY47" fmla="*/ 3238 h 14814"/>
                    <a:gd name="connsiteX48" fmla="*/ 4256 w 10000"/>
                    <a:gd name="connsiteY48" fmla="*/ 4799 h 14814"/>
                    <a:gd name="connsiteX49" fmla="*/ 4142 w 10000"/>
                    <a:gd name="connsiteY49" fmla="*/ 6309 h 14814"/>
                    <a:gd name="connsiteX50" fmla="*/ 4142 w 10000"/>
                    <a:gd name="connsiteY50" fmla="*/ 6309 h 14814"/>
                    <a:gd name="connsiteX51" fmla="*/ 3844 w 10000"/>
                    <a:gd name="connsiteY51" fmla="*/ 6109 h 14814"/>
                    <a:gd name="connsiteX52" fmla="*/ 3501 w 10000"/>
                    <a:gd name="connsiteY52" fmla="*/ 5893 h 14814"/>
                    <a:gd name="connsiteX53" fmla="*/ 3089 w 10000"/>
                    <a:gd name="connsiteY53" fmla="*/ 5678 h 14814"/>
                    <a:gd name="connsiteX54" fmla="*/ 2654 w 10000"/>
                    <a:gd name="connsiteY54" fmla="*/ 5429 h 14814"/>
                    <a:gd name="connsiteX55" fmla="*/ 2174 w 10000"/>
                    <a:gd name="connsiteY55" fmla="*/ 5179 h 14814"/>
                    <a:gd name="connsiteX56" fmla="*/ 1625 w 10000"/>
                    <a:gd name="connsiteY56" fmla="*/ 4912 h 14814"/>
                    <a:gd name="connsiteX57" fmla="*/ 1030 w 10000"/>
                    <a:gd name="connsiteY57" fmla="*/ 4649 h 14814"/>
                    <a:gd name="connsiteX58" fmla="*/ 366 w 10000"/>
                    <a:gd name="connsiteY58" fmla="*/ 4350 h 14814"/>
                    <a:gd name="connsiteX59" fmla="*/ 366 w 10000"/>
                    <a:gd name="connsiteY59" fmla="*/ 4350 h 14814"/>
                    <a:gd name="connsiteX60" fmla="*/ 275 w 10000"/>
                    <a:gd name="connsiteY60" fmla="*/ 4566 h 14814"/>
                    <a:gd name="connsiteX61" fmla="*/ 275 w 10000"/>
                    <a:gd name="connsiteY61" fmla="*/ 4566 h 14814"/>
                    <a:gd name="connsiteX62" fmla="*/ 0 w 10000"/>
                    <a:gd name="connsiteY62" fmla="*/ 4598 h 14814"/>
                    <a:gd name="connsiteX63" fmla="*/ 0 w 10000"/>
                    <a:gd name="connsiteY63" fmla="*/ 4598 h 14814"/>
                    <a:gd name="connsiteX64" fmla="*/ 503 w 10000"/>
                    <a:gd name="connsiteY64" fmla="*/ 4847 h 14814"/>
                    <a:gd name="connsiteX65" fmla="*/ 938 w 10000"/>
                    <a:gd name="connsiteY65" fmla="*/ 5113 h 14814"/>
                    <a:gd name="connsiteX66" fmla="*/ 1350 w 10000"/>
                    <a:gd name="connsiteY66" fmla="*/ 5362 h 14814"/>
                    <a:gd name="connsiteX67" fmla="*/ 1716 w 10000"/>
                    <a:gd name="connsiteY67" fmla="*/ 5627 h 14814"/>
                    <a:gd name="connsiteX68" fmla="*/ 2059 w 10000"/>
                    <a:gd name="connsiteY68" fmla="*/ 5876 h 14814"/>
                    <a:gd name="connsiteX69" fmla="*/ 2357 w 10000"/>
                    <a:gd name="connsiteY69" fmla="*/ 6142 h 14814"/>
                    <a:gd name="connsiteX70" fmla="*/ 2632 w 10000"/>
                    <a:gd name="connsiteY70" fmla="*/ 6392 h 14814"/>
                    <a:gd name="connsiteX71" fmla="*/ 2883 w 10000"/>
                    <a:gd name="connsiteY71" fmla="*/ 6640 h 14814"/>
                    <a:gd name="connsiteX72" fmla="*/ 3089 w 10000"/>
                    <a:gd name="connsiteY72" fmla="*/ 6906 h 14814"/>
                    <a:gd name="connsiteX73" fmla="*/ 3295 w 10000"/>
                    <a:gd name="connsiteY73" fmla="*/ 7155 h 14814"/>
                    <a:gd name="connsiteX74" fmla="*/ 3455 w 10000"/>
                    <a:gd name="connsiteY74" fmla="*/ 7387 h 14814"/>
                    <a:gd name="connsiteX75" fmla="*/ 3593 w 10000"/>
                    <a:gd name="connsiteY75" fmla="*/ 7636 h 14814"/>
                    <a:gd name="connsiteX76" fmla="*/ 3707 w 10000"/>
                    <a:gd name="connsiteY76" fmla="*/ 7869 h 14814"/>
                    <a:gd name="connsiteX77" fmla="*/ 3822 w 10000"/>
                    <a:gd name="connsiteY77" fmla="*/ 8100 h 14814"/>
                    <a:gd name="connsiteX78" fmla="*/ 3890 w 10000"/>
                    <a:gd name="connsiteY78" fmla="*/ 8334 h 14814"/>
                    <a:gd name="connsiteX79" fmla="*/ 3959 w 10000"/>
                    <a:gd name="connsiteY79" fmla="*/ 8549 h 14814"/>
                    <a:gd name="connsiteX80" fmla="*/ 3959 w 10000"/>
                    <a:gd name="connsiteY80" fmla="*/ 8549 h 14814"/>
                    <a:gd name="connsiteX81" fmla="*/ 4061 w 10000"/>
                    <a:gd name="connsiteY81" fmla="*/ 14814 h 14814"/>
                    <a:gd name="connsiteX0" fmla="*/ 4061 w 10000"/>
                    <a:gd name="connsiteY0" fmla="*/ 14593 h 14782"/>
                    <a:gd name="connsiteX1" fmla="*/ 4831 w 10000"/>
                    <a:gd name="connsiteY1" fmla="*/ 14782 h 14782"/>
                    <a:gd name="connsiteX2" fmla="*/ 5850 w 10000"/>
                    <a:gd name="connsiteY2" fmla="*/ 14576 h 14782"/>
                    <a:gd name="connsiteX3" fmla="*/ 5995 w 10000"/>
                    <a:gd name="connsiteY3" fmla="*/ 8765 h 14782"/>
                    <a:gd name="connsiteX4" fmla="*/ 5995 w 10000"/>
                    <a:gd name="connsiteY4" fmla="*/ 8765 h 14782"/>
                    <a:gd name="connsiteX5" fmla="*/ 6041 w 10000"/>
                    <a:gd name="connsiteY5" fmla="*/ 8549 h 14782"/>
                    <a:gd name="connsiteX6" fmla="*/ 6110 w 10000"/>
                    <a:gd name="connsiteY6" fmla="*/ 8317 h 14782"/>
                    <a:gd name="connsiteX7" fmla="*/ 6201 w 10000"/>
                    <a:gd name="connsiteY7" fmla="*/ 8067 h 14782"/>
                    <a:gd name="connsiteX8" fmla="*/ 6316 w 10000"/>
                    <a:gd name="connsiteY8" fmla="*/ 7819 h 14782"/>
                    <a:gd name="connsiteX9" fmla="*/ 6453 w 10000"/>
                    <a:gd name="connsiteY9" fmla="*/ 7570 h 14782"/>
                    <a:gd name="connsiteX10" fmla="*/ 6613 w 10000"/>
                    <a:gd name="connsiteY10" fmla="*/ 7304 h 14782"/>
                    <a:gd name="connsiteX11" fmla="*/ 6796 w 10000"/>
                    <a:gd name="connsiteY11" fmla="*/ 7039 h 14782"/>
                    <a:gd name="connsiteX12" fmla="*/ 7002 w 10000"/>
                    <a:gd name="connsiteY12" fmla="*/ 6774 h 14782"/>
                    <a:gd name="connsiteX13" fmla="*/ 7254 w 10000"/>
                    <a:gd name="connsiteY13" fmla="*/ 6507 h 14782"/>
                    <a:gd name="connsiteX14" fmla="*/ 7529 w 10000"/>
                    <a:gd name="connsiteY14" fmla="*/ 6242 h 14782"/>
                    <a:gd name="connsiteX15" fmla="*/ 7849 w 10000"/>
                    <a:gd name="connsiteY15" fmla="*/ 5960 h 14782"/>
                    <a:gd name="connsiteX16" fmla="*/ 8192 w 10000"/>
                    <a:gd name="connsiteY16" fmla="*/ 5694 h 14782"/>
                    <a:gd name="connsiteX17" fmla="*/ 8581 w 10000"/>
                    <a:gd name="connsiteY17" fmla="*/ 5412 h 14782"/>
                    <a:gd name="connsiteX18" fmla="*/ 9016 w 10000"/>
                    <a:gd name="connsiteY18" fmla="*/ 5147 h 14782"/>
                    <a:gd name="connsiteX19" fmla="*/ 9474 w 10000"/>
                    <a:gd name="connsiteY19" fmla="*/ 4864 h 14782"/>
                    <a:gd name="connsiteX20" fmla="*/ 10000 w 10000"/>
                    <a:gd name="connsiteY20" fmla="*/ 4598 h 14782"/>
                    <a:gd name="connsiteX21" fmla="*/ 10000 w 10000"/>
                    <a:gd name="connsiteY21" fmla="*/ 4598 h 14782"/>
                    <a:gd name="connsiteX22" fmla="*/ 9725 w 10000"/>
                    <a:gd name="connsiteY22" fmla="*/ 4566 h 14782"/>
                    <a:gd name="connsiteX23" fmla="*/ 9725 w 10000"/>
                    <a:gd name="connsiteY23" fmla="*/ 4566 h 14782"/>
                    <a:gd name="connsiteX24" fmla="*/ 9634 w 10000"/>
                    <a:gd name="connsiteY24" fmla="*/ 4350 h 14782"/>
                    <a:gd name="connsiteX25" fmla="*/ 9634 w 10000"/>
                    <a:gd name="connsiteY25" fmla="*/ 4350 h 14782"/>
                    <a:gd name="connsiteX26" fmla="*/ 8970 w 10000"/>
                    <a:gd name="connsiteY26" fmla="*/ 4649 h 14782"/>
                    <a:gd name="connsiteX27" fmla="*/ 8352 w 10000"/>
                    <a:gd name="connsiteY27" fmla="*/ 4930 h 14782"/>
                    <a:gd name="connsiteX28" fmla="*/ 7780 w 10000"/>
                    <a:gd name="connsiteY28" fmla="*/ 5212 h 14782"/>
                    <a:gd name="connsiteX29" fmla="*/ 7300 w 10000"/>
                    <a:gd name="connsiteY29" fmla="*/ 5462 h 14782"/>
                    <a:gd name="connsiteX30" fmla="*/ 6842 w 10000"/>
                    <a:gd name="connsiteY30" fmla="*/ 5711 h 14782"/>
                    <a:gd name="connsiteX31" fmla="*/ 6453 w 10000"/>
                    <a:gd name="connsiteY31" fmla="*/ 5943 h 14782"/>
                    <a:gd name="connsiteX32" fmla="*/ 6087 w 10000"/>
                    <a:gd name="connsiteY32" fmla="*/ 6159 h 14782"/>
                    <a:gd name="connsiteX33" fmla="*/ 5789 w 10000"/>
                    <a:gd name="connsiteY33" fmla="*/ 6358 h 14782"/>
                    <a:gd name="connsiteX34" fmla="*/ 5789 w 10000"/>
                    <a:gd name="connsiteY34" fmla="*/ 6358 h 14782"/>
                    <a:gd name="connsiteX35" fmla="*/ 5675 w 10000"/>
                    <a:gd name="connsiteY35" fmla="*/ 4847 h 14782"/>
                    <a:gd name="connsiteX36" fmla="*/ 5606 w 10000"/>
                    <a:gd name="connsiteY36" fmla="*/ 3271 h 14782"/>
                    <a:gd name="connsiteX37" fmla="*/ 5561 w 10000"/>
                    <a:gd name="connsiteY37" fmla="*/ 1659 h 14782"/>
                    <a:gd name="connsiteX38" fmla="*/ 5561 w 10000"/>
                    <a:gd name="connsiteY38" fmla="*/ 33 h 14782"/>
                    <a:gd name="connsiteX39" fmla="*/ 5561 w 10000"/>
                    <a:gd name="connsiteY39" fmla="*/ 33 h 14782"/>
                    <a:gd name="connsiteX40" fmla="*/ 5149 w 10000"/>
                    <a:gd name="connsiteY40" fmla="*/ 215 h 14782"/>
                    <a:gd name="connsiteX41" fmla="*/ 4989 w 10000"/>
                    <a:gd name="connsiteY41" fmla="*/ 281 h 14782"/>
                    <a:gd name="connsiteX42" fmla="*/ 4989 w 10000"/>
                    <a:gd name="connsiteY42" fmla="*/ 281 h 14782"/>
                    <a:gd name="connsiteX43" fmla="*/ 4828 w 10000"/>
                    <a:gd name="connsiteY43" fmla="*/ 215 h 14782"/>
                    <a:gd name="connsiteX44" fmla="*/ 4371 w 10000"/>
                    <a:gd name="connsiteY44" fmla="*/ 0 h 14782"/>
                    <a:gd name="connsiteX45" fmla="*/ 4371 w 10000"/>
                    <a:gd name="connsiteY45" fmla="*/ 0 h 14782"/>
                    <a:gd name="connsiteX46" fmla="*/ 4371 w 10000"/>
                    <a:gd name="connsiteY46" fmla="*/ 1626 h 14782"/>
                    <a:gd name="connsiteX47" fmla="*/ 4325 w 10000"/>
                    <a:gd name="connsiteY47" fmla="*/ 3238 h 14782"/>
                    <a:gd name="connsiteX48" fmla="*/ 4256 w 10000"/>
                    <a:gd name="connsiteY48" fmla="*/ 4799 h 14782"/>
                    <a:gd name="connsiteX49" fmla="*/ 4142 w 10000"/>
                    <a:gd name="connsiteY49" fmla="*/ 6309 h 14782"/>
                    <a:gd name="connsiteX50" fmla="*/ 4142 w 10000"/>
                    <a:gd name="connsiteY50" fmla="*/ 6309 h 14782"/>
                    <a:gd name="connsiteX51" fmla="*/ 3844 w 10000"/>
                    <a:gd name="connsiteY51" fmla="*/ 6109 h 14782"/>
                    <a:gd name="connsiteX52" fmla="*/ 3501 w 10000"/>
                    <a:gd name="connsiteY52" fmla="*/ 5893 h 14782"/>
                    <a:gd name="connsiteX53" fmla="*/ 3089 w 10000"/>
                    <a:gd name="connsiteY53" fmla="*/ 5678 h 14782"/>
                    <a:gd name="connsiteX54" fmla="*/ 2654 w 10000"/>
                    <a:gd name="connsiteY54" fmla="*/ 5429 h 14782"/>
                    <a:gd name="connsiteX55" fmla="*/ 2174 w 10000"/>
                    <a:gd name="connsiteY55" fmla="*/ 5179 h 14782"/>
                    <a:gd name="connsiteX56" fmla="*/ 1625 w 10000"/>
                    <a:gd name="connsiteY56" fmla="*/ 4912 h 14782"/>
                    <a:gd name="connsiteX57" fmla="*/ 1030 w 10000"/>
                    <a:gd name="connsiteY57" fmla="*/ 4649 h 14782"/>
                    <a:gd name="connsiteX58" fmla="*/ 366 w 10000"/>
                    <a:gd name="connsiteY58" fmla="*/ 4350 h 14782"/>
                    <a:gd name="connsiteX59" fmla="*/ 366 w 10000"/>
                    <a:gd name="connsiteY59" fmla="*/ 4350 h 14782"/>
                    <a:gd name="connsiteX60" fmla="*/ 275 w 10000"/>
                    <a:gd name="connsiteY60" fmla="*/ 4566 h 14782"/>
                    <a:gd name="connsiteX61" fmla="*/ 275 w 10000"/>
                    <a:gd name="connsiteY61" fmla="*/ 4566 h 14782"/>
                    <a:gd name="connsiteX62" fmla="*/ 0 w 10000"/>
                    <a:gd name="connsiteY62" fmla="*/ 4598 h 14782"/>
                    <a:gd name="connsiteX63" fmla="*/ 0 w 10000"/>
                    <a:gd name="connsiteY63" fmla="*/ 4598 h 14782"/>
                    <a:gd name="connsiteX64" fmla="*/ 503 w 10000"/>
                    <a:gd name="connsiteY64" fmla="*/ 4847 h 14782"/>
                    <a:gd name="connsiteX65" fmla="*/ 938 w 10000"/>
                    <a:gd name="connsiteY65" fmla="*/ 5113 h 14782"/>
                    <a:gd name="connsiteX66" fmla="*/ 1350 w 10000"/>
                    <a:gd name="connsiteY66" fmla="*/ 5362 h 14782"/>
                    <a:gd name="connsiteX67" fmla="*/ 1716 w 10000"/>
                    <a:gd name="connsiteY67" fmla="*/ 5627 h 14782"/>
                    <a:gd name="connsiteX68" fmla="*/ 2059 w 10000"/>
                    <a:gd name="connsiteY68" fmla="*/ 5876 h 14782"/>
                    <a:gd name="connsiteX69" fmla="*/ 2357 w 10000"/>
                    <a:gd name="connsiteY69" fmla="*/ 6142 h 14782"/>
                    <a:gd name="connsiteX70" fmla="*/ 2632 w 10000"/>
                    <a:gd name="connsiteY70" fmla="*/ 6392 h 14782"/>
                    <a:gd name="connsiteX71" fmla="*/ 2883 w 10000"/>
                    <a:gd name="connsiteY71" fmla="*/ 6640 h 14782"/>
                    <a:gd name="connsiteX72" fmla="*/ 3089 w 10000"/>
                    <a:gd name="connsiteY72" fmla="*/ 6906 h 14782"/>
                    <a:gd name="connsiteX73" fmla="*/ 3295 w 10000"/>
                    <a:gd name="connsiteY73" fmla="*/ 7155 h 14782"/>
                    <a:gd name="connsiteX74" fmla="*/ 3455 w 10000"/>
                    <a:gd name="connsiteY74" fmla="*/ 7387 h 14782"/>
                    <a:gd name="connsiteX75" fmla="*/ 3593 w 10000"/>
                    <a:gd name="connsiteY75" fmla="*/ 7636 h 14782"/>
                    <a:gd name="connsiteX76" fmla="*/ 3707 w 10000"/>
                    <a:gd name="connsiteY76" fmla="*/ 7869 h 14782"/>
                    <a:gd name="connsiteX77" fmla="*/ 3822 w 10000"/>
                    <a:gd name="connsiteY77" fmla="*/ 8100 h 14782"/>
                    <a:gd name="connsiteX78" fmla="*/ 3890 w 10000"/>
                    <a:gd name="connsiteY78" fmla="*/ 8334 h 14782"/>
                    <a:gd name="connsiteX79" fmla="*/ 3959 w 10000"/>
                    <a:gd name="connsiteY79" fmla="*/ 8549 h 14782"/>
                    <a:gd name="connsiteX80" fmla="*/ 3959 w 10000"/>
                    <a:gd name="connsiteY80" fmla="*/ 8549 h 14782"/>
                    <a:gd name="connsiteX81" fmla="*/ 4061 w 10000"/>
                    <a:gd name="connsiteY81" fmla="*/ 14593 h 14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10000" h="14782">
                      <a:moveTo>
                        <a:pt x="4061" y="14593"/>
                      </a:moveTo>
                      <a:lnTo>
                        <a:pt x="4831" y="14782"/>
                      </a:lnTo>
                      <a:lnTo>
                        <a:pt x="5850" y="14576"/>
                      </a:lnTo>
                      <a:cubicBezTo>
                        <a:pt x="5812" y="14238"/>
                        <a:pt x="6033" y="9104"/>
                        <a:pt x="5995" y="8765"/>
                      </a:cubicBezTo>
                      <a:lnTo>
                        <a:pt x="5995" y="8765"/>
                      </a:lnTo>
                      <a:cubicBezTo>
                        <a:pt x="6010" y="8693"/>
                        <a:pt x="6026" y="8621"/>
                        <a:pt x="6041" y="8549"/>
                      </a:cubicBezTo>
                      <a:cubicBezTo>
                        <a:pt x="6064" y="8473"/>
                        <a:pt x="6087" y="8394"/>
                        <a:pt x="6110" y="8317"/>
                      </a:cubicBezTo>
                      <a:cubicBezTo>
                        <a:pt x="6140" y="8234"/>
                        <a:pt x="6171" y="8150"/>
                        <a:pt x="6201" y="8067"/>
                      </a:cubicBezTo>
                      <a:cubicBezTo>
                        <a:pt x="6239" y="7984"/>
                        <a:pt x="6278" y="7902"/>
                        <a:pt x="6316" y="7819"/>
                      </a:cubicBezTo>
                      <a:cubicBezTo>
                        <a:pt x="6362" y="7736"/>
                        <a:pt x="6407" y="7653"/>
                        <a:pt x="6453" y="7570"/>
                      </a:cubicBezTo>
                      <a:cubicBezTo>
                        <a:pt x="6506" y="7481"/>
                        <a:pt x="6560" y="7393"/>
                        <a:pt x="6613" y="7304"/>
                      </a:cubicBezTo>
                      <a:lnTo>
                        <a:pt x="6796" y="7039"/>
                      </a:lnTo>
                      <a:cubicBezTo>
                        <a:pt x="6865" y="6951"/>
                        <a:pt x="6933" y="6861"/>
                        <a:pt x="7002" y="6774"/>
                      </a:cubicBezTo>
                      <a:lnTo>
                        <a:pt x="7254" y="6507"/>
                      </a:lnTo>
                      <a:lnTo>
                        <a:pt x="7529" y="6242"/>
                      </a:lnTo>
                      <a:lnTo>
                        <a:pt x="7849" y="5960"/>
                      </a:lnTo>
                      <a:lnTo>
                        <a:pt x="8192" y="5694"/>
                      </a:lnTo>
                      <a:lnTo>
                        <a:pt x="8581" y="5412"/>
                      </a:lnTo>
                      <a:lnTo>
                        <a:pt x="9016" y="5147"/>
                      </a:lnTo>
                      <a:lnTo>
                        <a:pt x="9474" y="4864"/>
                      </a:lnTo>
                      <a:lnTo>
                        <a:pt x="10000" y="4598"/>
                      </a:lnTo>
                      <a:lnTo>
                        <a:pt x="10000" y="4598"/>
                      </a:lnTo>
                      <a:lnTo>
                        <a:pt x="9725" y="4566"/>
                      </a:lnTo>
                      <a:lnTo>
                        <a:pt x="9725" y="4566"/>
                      </a:lnTo>
                      <a:cubicBezTo>
                        <a:pt x="9695" y="4493"/>
                        <a:pt x="9664" y="4421"/>
                        <a:pt x="9634" y="4350"/>
                      </a:cubicBezTo>
                      <a:lnTo>
                        <a:pt x="9634" y="4350"/>
                      </a:lnTo>
                      <a:lnTo>
                        <a:pt x="8970" y="4649"/>
                      </a:lnTo>
                      <a:lnTo>
                        <a:pt x="8352" y="4930"/>
                      </a:lnTo>
                      <a:lnTo>
                        <a:pt x="7780" y="5212"/>
                      </a:lnTo>
                      <a:lnTo>
                        <a:pt x="7300" y="5462"/>
                      </a:lnTo>
                      <a:lnTo>
                        <a:pt x="6842" y="5711"/>
                      </a:lnTo>
                      <a:lnTo>
                        <a:pt x="6453" y="5943"/>
                      </a:lnTo>
                      <a:lnTo>
                        <a:pt x="6087" y="6159"/>
                      </a:lnTo>
                      <a:lnTo>
                        <a:pt x="5789" y="6358"/>
                      </a:lnTo>
                      <a:lnTo>
                        <a:pt x="5789" y="6358"/>
                      </a:lnTo>
                      <a:lnTo>
                        <a:pt x="5675" y="4847"/>
                      </a:lnTo>
                      <a:cubicBezTo>
                        <a:pt x="5652" y="4321"/>
                        <a:pt x="5629" y="3796"/>
                        <a:pt x="5606" y="3271"/>
                      </a:cubicBezTo>
                      <a:cubicBezTo>
                        <a:pt x="5591" y="2734"/>
                        <a:pt x="5576" y="2196"/>
                        <a:pt x="5561" y="1659"/>
                      </a:cubicBezTo>
                      <a:lnTo>
                        <a:pt x="5561" y="33"/>
                      </a:lnTo>
                      <a:lnTo>
                        <a:pt x="5561" y="33"/>
                      </a:lnTo>
                      <a:lnTo>
                        <a:pt x="5149" y="215"/>
                      </a:lnTo>
                      <a:lnTo>
                        <a:pt x="4989" y="281"/>
                      </a:lnTo>
                      <a:lnTo>
                        <a:pt x="4989" y="281"/>
                      </a:lnTo>
                      <a:lnTo>
                        <a:pt x="4828" y="215"/>
                      </a:lnTo>
                      <a:lnTo>
                        <a:pt x="4371" y="0"/>
                      </a:lnTo>
                      <a:lnTo>
                        <a:pt x="4371" y="0"/>
                      </a:lnTo>
                      <a:lnTo>
                        <a:pt x="4371" y="1626"/>
                      </a:lnTo>
                      <a:cubicBezTo>
                        <a:pt x="4356" y="2163"/>
                        <a:pt x="4340" y="2700"/>
                        <a:pt x="4325" y="3238"/>
                      </a:cubicBezTo>
                      <a:cubicBezTo>
                        <a:pt x="4302" y="3759"/>
                        <a:pt x="4279" y="4278"/>
                        <a:pt x="4256" y="4799"/>
                      </a:cubicBezTo>
                      <a:lnTo>
                        <a:pt x="4142" y="6309"/>
                      </a:lnTo>
                      <a:lnTo>
                        <a:pt x="4142" y="6309"/>
                      </a:lnTo>
                      <a:lnTo>
                        <a:pt x="3844" y="6109"/>
                      </a:lnTo>
                      <a:lnTo>
                        <a:pt x="3501" y="5893"/>
                      </a:lnTo>
                      <a:lnTo>
                        <a:pt x="3089" y="5678"/>
                      </a:lnTo>
                      <a:lnTo>
                        <a:pt x="2654" y="5429"/>
                      </a:lnTo>
                      <a:lnTo>
                        <a:pt x="2174" y="5179"/>
                      </a:lnTo>
                      <a:lnTo>
                        <a:pt x="1625" y="4912"/>
                      </a:lnTo>
                      <a:lnTo>
                        <a:pt x="1030" y="4649"/>
                      </a:lnTo>
                      <a:lnTo>
                        <a:pt x="366" y="4350"/>
                      </a:lnTo>
                      <a:lnTo>
                        <a:pt x="366" y="4350"/>
                      </a:lnTo>
                      <a:cubicBezTo>
                        <a:pt x="336" y="4421"/>
                        <a:pt x="305" y="4493"/>
                        <a:pt x="275" y="4566"/>
                      </a:cubicBezTo>
                      <a:lnTo>
                        <a:pt x="275" y="4566"/>
                      </a:lnTo>
                      <a:lnTo>
                        <a:pt x="0" y="4598"/>
                      </a:lnTo>
                      <a:lnTo>
                        <a:pt x="0" y="4598"/>
                      </a:lnTo>
                      <a:lnTo>
                        <a:pt x="503" y="4847"/>
                      </a:lnTo>
                      <a:lnTo>
                        <a:pt x="938" y="5113"/>
                      </a:lnTo>
                      <a:lnTo>
                        <a:pt x="1350" y="5362"/>
                      </a:lnTo>
                      <a:lnTo>
                        <a:pt x="1716" y="5627"/>
                      </a:lnTo>
                      <a:lnTo>
                        <a:pt x="2059" y="5876"/>
                      </a:lnTo>
                      <a:lnTo>
                        <a:pt x="2357" y="6142"/>
                      </a:lnTo>
                      <a:lnTo>
                        <a:pt x="2632" y="6392"/>
                      </a:lnTo>
                      <a:lnTo>
                        <a:pt x="2883" y="6640"/>
                      </a:lnTo>
                      <a:lnTo>
                        <a:pt x="3089" y="6906"/>
                      </a:lnTo>
                      <a:lnTo>
                        <a:pt x="3295" y="7155"/>
                      </a:lnTo>
                      <a:lnTo>
                        <a:pt x="3455" y="7387"/>
                      </a:lnTo>
                      <a:lnTo>
                        <a:pt x="3593" y="7636"/>
                      </a:lnTo>
                      <a:lnTo>
                        <a:pt x="3707" y="7869"/>
                      </a:lnTo>
                      <a:cubicBezTo>
                        <a:pt x="3745" y="7947"/>
                        <a:pt x="3784" y="8023"/>
                        <a:pt x="3822" y="8100"/>
                      </a:cubicBezTo>
                      <a:cubicBezTo>
                        <a:pt x="3845" y="8178"/>
                        <a:pt x="3867" y="8256"/>
                        <a:pt x="3890" y="8334"/>
                      </a:cubicBezTo>
                      <a:cubicBezTo>
                        <a:pt x="3913" y="8406"/>
                        <a:pt x="3936" y="8478"/>
                        <a:pt x="3959" y="8549"/>
                      </a:cubicBezTo>
                      <a:lnTo>
                        <a:pt x="3959" y="8549"/>
                      </a:lnTo>
                      <a:cubicBezTo>
                        <a:pt x="4061" y="8945"/>
                        <a:pt x="3959" y="14197"/>
                        <a:pt x="4061" y="1459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79400" h="254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grpSp>
              <p:nvGrpSpPr>
                <p:cNvPr id="70" name="Group 69"/>
                <p:cNvGrpSpPr>
                  <a:grpSpLocks/>
                </p:cNvGrpSpPr>
                <p:nvPr/>
              </p:nvGrpSpPr>
              <p:grpSpPr bwMode="auto">
                <a:xfrm>
                  <a:off x="3353931" y="1466636"/>
                  <a:ext cx="1168075" cy="1321266"/>
                  <a:chOff x="4065908" y="2427248"/>
                  <a:chExt cx="1490312" cy="1685764"/>
                </a:xfrm>
              </p:grpSpPr>
              <p:sp>
                <p:nvSpPr>
                  <p:cNvPr id="74" name="Freeform 73"/>
                  <p:cNvSpPr>
                    <a:spLocks/>
                  </p:cNvSpPr>
                  <p:nvPr/>
                </p:nvSpPr>
                <p:spPr bwMode="auto">
                  <a:xfrm>
                    <a:off x="4065908" y="2427248"/>
                    <a:ext cx="1490312" cy="1685763"/>
                  </a:xfrm>
                  <a:custGeom>
                    <a:avLst/>
                    <a:gdLst>
                      <a:gd name="T0" fmla="*/ 142 w 1098"/>
                      <a:gd name="T1" fmla="*/ 422 h 1242"/>
                      <a:gd name="T2" fmla="*/ 198 w 1098"/>
                      <a:gd name="T3" fmla="*/ 366 h 1242"/>
                      <a:gd name="T4" fmla="*/ 260 w 1098"/>
                      <a:gd name="T5" fmla="*/ 314 h 1242"/>
                      <a:gd name="T6" fmla="*/ 330 w 1098"/>
                      <a:gd name="T7" fmla="*/ 266 h 1242"/>
                      <a:gd name="T8" fmla="*/ 404 w 1098"/>
                      <a:gd name="T9" fmla="*/ 224 h 1242"/>
                      <a:gd name="T10" fmla="*/ 482 w 1098"/>
                      <a:gd name="T11" fmla="*/ 186 h 1242"/>
                      <a:gd name="T12" fmla="*/ 640 w 1098"/>
                      <a:gd name="T13" fmla="*/ 120 h 1242"/>
                      <a:gd name="T14" fmla="*/ 794 w 1098"/>
                      <a:gd name="T15" fmla="*/ 70 h 1242"/>
                      <a:gd name="T16" fmla="*/ 930 w 1098"/>
                      <a:gd name="T17" fmla="*/ 34 h 1242"/>
                      <a:gd name="T18" fmla="*/ 1068 w 1098"/>
                      <a:gd name="T19" fmla="*/ 4 h 1242"/>
                      <a:gd name="T20" fmla="*/ 1098 w 1098"/>
                      <a:gd name="T21" fmla="*/ 0 h 1242"/>
                      <a:gd name="T22" fmla="*/ 1094 w 1098"/>
                      <a:gd name="T23" fmla="*/ 114 h 1242"/>
                      <a:gd name="T24" fmla="*/ 1086 w 1098"/>
                      <a:gd name="T25" fmla="*/ 236 h 1242"/>
                      <a:gd name="T26" fmla="*/ 1068 w 1098"/>
                      <a:gd name="T27" fmla="*/ 388 h 1242"/>
                      <a:gd name="T28" fmla="*/ 1038 w 1098"/>
                      <a:gd name="T29" fmla="*/ 554 h 1242"/>
                      <a:gd name="T30" fmla="*/ 1006 w 1098"/>
                      <a:gd name="T31" fmla="*/ 680 h 1242"/>
                      <a:gd name="T32" fmla="*/ 978 w 1098"/>
                      <a:gd name="T33" fmla="*/ 762 h 1242"/>
                      <a:gd name="T34" fmla="*/ 946 w 1098"/>
                      <a:gd name="T35" fmla="*/ 840 h 1242"/>
                      <a:gd name="T36" fmla="*/ 908 w 1098"/>
                      <a:gd name="T37" fmla="*/ 914 h 1242"/>
                      <a:gd name="T38" fmla="*/ 864 w 1098"/>
                      <a:gd name="T39" fmla="*/ 980 h 1242"/>
                      <a:gd name="T40" fmla="*/ 840 w 1098"/>
                      <a:gd name="T41" fmla="*/ 1010 h 1242"/>
                      <a:gd name="T42" fmla="*/ 788 w 1098"/>
                      <a:gd name="T43" fmla="*/ 1066 h 1242"/>
                      <a:gd name="T44" fmla="*/ 730 w 1098"/>
                      <a:gd name="T45" fmla="*/ 1110 h 1242"/>
                      <a:gd name="T46" fmla="*/ 670 w 1098"/>
                      <a:gd name="T47" fmla="*/ 1148 h 1242"/>
                      <a:gd name="T48" fmla="*/ 606 w 1098"/>
                      <a:gd name="T49" fmla="*/ 1176 h 1242"/>
                      <a:gd name="T50" fmla="*/ 542 w 1098"/>
                      <a:gd name="T51" fmla="*/ 1200 h 1242"/>
                      <a:gd name="T52" fmla="*/ 478 w 1098"/>
                      <a:gd name="T53" fmla="*/ 1218 h 1242"/>
                      <a:gd name="T54" fmla="*/ 352 w 1098"/>
                      <a:gd name="T55" fmla="*/ 1236 h 1242"/>
                      <a:gd name="T56" fmla="*/ 238 w 1098"/>
                      <a:gd name="T57" fmla="*/ 1242 h 1242"/>
                      <a:gd name="T58" fmla="*/ 144 w 1098"/>
                      <a:gd name="T59" fmla="*/ 1238 h 1242"/>
                      <a:gd name="T60" fmla="*/ 60 w 1098"/>
                      <a:gd name="T61" fmla="*/ 1228 h 1242"/>
                      <a:gd name="T62" fmla="*/ 52 w 1098"/>
                      <a:gd name="T63" fmla="*/ 1206 h 1242"/>
                      <a:gd name="T64" fmla="*/ 26 w 1098"/>
                      <a:gd name="T65" fmla="*/ 1104 h 1242"/>
                      <a:gd name="T66" fmla="*/ 8 w 1098"/>
                      <a:gd name="T67" fmla="*/ 1002 h 1242"/>
                      <a:gd name="T68" fmla="*/ 0 w 1098"/>
                      <a:gd name="T69" fmla="*/ 880 h 1242"/>
                      <a:gd name="T70" fmla="*/ 2 w 1098"/>
                      <a:gd name="T71" fmla="*/ 782 h 1242"/>
                      <a:gd name="T72" fmla="*/ 12 w 1098"/>
                      <a:gd name="T73" fmla="*/ 714 h 1242"/>
                      <a:gd name="T74" fmla="*/ 26 w 1098"/>
                      <a:gd name="T75" fmla="*/ 646 h 1242"/>
                      <a:gd name="T76" fmla="*/ 50 w 1098"/>
                      <a:gd name="T77" fmla="*/ 580 h 1242"/>
                      <a:gd name="T78" fmla="*/ 80 w 1098"/>
                      <a:gd name="T79" fmla="*/ 514 h 1242"/>
                      <a:gd name="T80" fmla="*/ 120 w 1098"/>
                      <a:gd name="T81" fmla="*/ 452 h 1242"/>
                      <a:gd name="T82" fmla="*/ 142 w 1098"/>
                      <a:gd name="T83" fmla="*/ 422 h 12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098" h="1242">
                        <a:moveTo>
                          <a:pt x="142" y="422"/>
                        </a:moveTo>
                        <a:lnTo>
                          <a:pt x="142" y="422"/>
                        </a:lnTo>
                        <a:lnTo>
                          <a:pt x="168" y="394"/>
                        </a:lnTo>
                        <a:lnTo>
                          <a:pt x="198" y="366"/>
                        </a:lnTo>
                        <a:lnTo>
                          <a:pt x="228" y="340"/>
                        </a:lnTo>
                        <a:lnTo>
                          <a:pt x="260" y="314"/>
                        </a:lnTo>
                        <a:lnTo>
                          <a:pt x="294" y="290"/>
                        </a:lnTo>
                        <a:lnTo>
                          <a:pt x="330" y="266"/>
                        </a:lnTo>
                        <a:lnTo>
                          <a:pt x="366" y="244"/>
                        </a:lnTo>
                        <a:lnTo>
                          <a:pt x="404" y="224"/>
                        </a:lnTo>
                        <a:lnTo>
                          <a:pt x="442" y="204"/>
                        </a:lnTo>
                        <a:lnTo>
                          <a:pt x="482" y="186"/>
                        </a:lnTo>
                        <a:lnTo>
                          <a:pt x="562" y="150"/>
                        </a:lnTo>
                        <a:lnTo>
                          <a:pt x="640" y="120"/>
                        </a:lnTo>
                        <a:lnTo>
                          <a:pt x="720" y="94"/>
                        </a:lnTo>
                        <a:lnTo>
                          <a:pt x="794" y="70"/>
                        </a:lnTo>
                        <a:lnTo>
                          <a:pt x="866" y="50"/>
                        </a:lnTo>
                        <a:lnTo>
                          <a:pt x="930" y="34"/>
                        </a:lnTo>
                        <a:lnTo>
                          <a:pt x="986" y="22"/>
                        </a:lnTo>
                        <a:lnTo>
                          <a:pt x="1068" y="4"/>
                        </a:lnTo>
                        <a:lnTo>
                          <a:pt x="1098" y="0"/>
                        </a:lnTo>
                        <a:lnTo>
                          <a:pt x="1098" y="0"/>
                        </a:lnTo>
                        <a:lnTo>
                          <a:pt x="1098" y="30"/>
                        </a:lnTo>
                        <a:lnTo>
                          <a:pt x="1094" y="114"/>
                        </a:lnTo>
                        <a:lnTo>
                          <a:pt x="1090" y="170"/>
                        </a:lnTo>
                        <a:lnTo>
                          <a:pt x="1086" y="236"/>
                        </a:lnTo>
                        <a:lnTo>
                          <a:pt x="1078" y="310"/>
                        </a:lnTo>
                        <a:lnTo>
                          <a:pt x="1068" y="388"/>
                        </a:lnTo>
                        <a:lnTo>
                          <a:pt x="1054" y="470"/>
                        </a:lnTo>
                        <a:lnTo>
                          <a:pt x="1038" y="554"/>
                        </a:lnTo>
                        <a:lnTo>
                          <a:pt x="1018" y="638"/>
                        </a:lnTo>
                        <a:lnTo>
                          <a:pt x="1006" y="680"/>
                        </a:lnTo>
                        <a:lnTo>
                          <a:pt x="992" y="720"/>
                        </a:lnTo>
                        <a:lnTo>
                          <a:pt x="978" y="762"/>
                        </a:lnTo>
                        <a:lnTo>
                          <a:pt x="962" y="802"/>
                        </a:lnTo>
                        <a:lnTo>
                          <a:pt x="946" y="840"/>
                        </a:lnTo>
                        <a:lnTo>
                          <a:pt x="928" y="878"/>
                        </a:lnTo>
                        <a:lnTo>
                          <a:pt x="908" y="914"/>
                        </a:lnTo>
                        <a:lnTo>
                          <a:pt x="886" y="948"/>
                        </a:lnTo>
                        <a:lnTo>
                          <a:pt x="864" y="980"/>
                        </a:lnTo>
                        <a:lnTo>
                          <a:pt x="840" y="1010"/>
                        </a:lnTo>
                        <a:lnTo>
                          <a:pt x="840" y="1010"/>
                        </a:lnTo>
                        <a:lnTo>
                          <a:pt x="814" y="1040"/>
                        </a:lnTo>
                        <a:lnTo>
                          <a:pt x="788" y="1066"/>
                        </a:lnTo>
                        <a:lnTo>
                          <a:pt x="760" y="1088"/>
                        </a:lnTo>
                        <a:lnTo>
                          <a:pt x="730" y="1110"/>
                        </a:lnTo>
                        <a:lnTo>
                          <a:pt x="700" y="1130"/>
                        </a:lnTo>
                        <a:lnTo>
                          <a:pt x="670" y="1148"/>
                        </a:lnTo>
                        <a:lnTo>
                          <a:pt x="638" y="1162"/>
                        </a:lnTo>
                        <a:lnTo>
                          <a:pt x="606" y="1176"/>
                        </a:lnTo>
                        <a:lnTo>
                          <a:pt x="574" y="1190"/>
                        </a:lnTo>
                        <a:lnTo>
                          <a:pt x="542" y="1200"/>
                        </a:lnTo>
                        <a:lnTo>
                          <a:pt x="510" y="1210"/>
                        </a:lnTo>
                        <a:lnTo>
                          <a:pt x="478" y="1218"/>
                        </a:lnTo>
                        <a:lnTo>
                          <a:pt x="414" y="1230"/>
                        </a:lnTo>
                        <a:lnTo>
                          <a:pt x="352" y="1236"/>
                        </a:lnTo>
                        <a:lnTo>
                          <a:pt x="292" y="1240"/>
                        </a:lnTo>
                        <a:lnTo>
                          <a:pt x="238" y="1242"/>
                        </a:lnTo>
                        <a:lnTo>
                          <a:pt x="188" y="1240"/>
                        </a:lnTo>
                        <a:lnTo>
                          <a:pt x="144" y="1238"/>
                        </a:lnTo>
                        <a:lnTo>
                          <a:pt x="82" y="1232"/>
                        </a:lnTo>
                        <a:lnTo>
                          <a:pt x="60" y="1228"/>
                        </a:lnTo>
                        <a:lnTo>
                          <a:pt x="60" y="1228"/>
                        </a:lnTo>
                        <a:lnTo>
                          <a:pt x="52" y="1206"/>
                        </a:lnTo>
                        <a:lnTo>
                          <a:pt x="36" y="1146"/>
                        </a:lnTo>
                        <a:lnTo>
                          <a:pt x="26" y="1104"/>
                        </a:lnTo>
                        <a:lnTo>
                          <a:pt x="16" y="1056"/>
                        </a:lnTo>
                        <a:lnTo>
                          <a:pt x="8" y="1002"/>
                        </a:lnTo>
                        <a:lnTo>
                          <a:pt x="2" y="942"/>
                        </a:lnTo>
                        <a:lnTo>
                          <a:pt x="0" y="880"/>
                        </a:lnTo>
                        <a:lnTo>
                          <a:pt x="0" y="814"/>
                        </a:lnTo>
                        <a:lnTo>
                          <a:pt x="2" y="782"/>
                        </a:lnTo>
                        <a:lnTo>
                          <a:pt x="6" y="748"/>
                        </a:lnTo>
                        <a:lnTo>
                          <a:pt x="12" y="714"/>
                        </a:lnTo>
                        <a:lnTo>
                          <a:pt x="18" y="680"/>
                        </a:lnTo>
                        <a:lnTo>
                          <a:pt x="26" y="646"/>
                        </a:lnTo>
                        <a:lnTo>
                          <a:pt x="38" y="612"/>
                        </a:lnTo>
                        <a:lnTo>
                          <a:pt x="50" y="580"/>
                        </a:lnTo>
                        <a:lnTo>
                          <a:pt x="64" y="546"/>
                        </a:lnTo>
                        <a:lnTo>
                          <a:pt x="80" y="514"/>
                        </a:lnTo>
                        <a:lnTo>
                          <a:pt x="98" y="482"/>
                        </a:lnTo>
                        <a:lnTo>
                          <a:pt x="120" y="452"/>
                        </a:lnTo>
                        <a:lnTo>
                          <a:pt x="142" y="422"/>
                        </a:lnTo>
                        <a:lnTo>
                          <a:pt x="142" y="422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317500" h="25400" prst="angle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5" name="Freeform 74"/>
                  <p:cNvSpPr>
                    <a:spLocks/>
                  </p:cNvSpPr>
                  <p:nvPr/>
                </p:nvSpPr>
                <p:spPr bwMode="auto">
                  <a:xfrm>
                    <a:off x="4147345" y="2427249"/>
                    <a:ext cx="1408875" cy="1685763"/>
                  </a:xfrm>
                  <a:custGeom>
                    <a:avLst/>
                    <a:gdLst>
                      <a:gd name="T0" fmla="*/ 458 w 1038"/>
                      <a:gd name="T1" fmla="*/ 686 h 1242"/>
                      <a:gd name="T2" fmla="*/ 542 w 1038"/>
                      <a:gd name="T3" fmla="*/ 538 h 1242"/>
                      <a:gd name="T4" fmla="*/ 636 w 1038"/>
                      <a:gd name="T5" fmla="*/ 404 h 1242"/>
                      <a:gd name="T6" fmla="*/ 732 w 1038"/>
                      <a:gd name="T7" fmla="*/ 288 h 1242"/>
                      <a:gd name="T8" fmla="*/ 824 w 1038"/>
                      <a:gd name="T9" fmla="*/ 188 h 1242"/>
                      <a:gd name="T10" fmla="*/ 908 w 1038"/>
                      <a:gd name="T11" fmla="*/ 108 h 1242"/>
                      <a:gd name="T12" fmla="*/ 1020 w 1038"/>
                      <a:gd name="T13" fmla="*/ 12 h 1242"/>
                      <a:gd name="T14" fmla="*/ 1038 w 1038"/>
                      <a:gd name="T15" fmla="*/ 0 h 1242"/>
                      <a:gd name="T16" fmla="*/ 1034 w 1038"/>
                      <a:gd name="T17" fmla="*/ 114 h 1242"/>
                      <a:gd name="T18" fmla="*/ 1026 w 1038"/>
                      <a:gd name="T19" fmla="*/ 236 h 1242"/>
                      <a:gd name="T20" fmla="*/ 1008 w 1038"/>
                      <a:gd name="T21" fmla="*/ 388 h 1242"/>
                      <a:gd name="T22" fmla="*/ 978 w 1038"/>
                      <a:gd name="T23" fmla="*/ 554 h 1242"/>
                      <a:gd name="T24" fmla="*/ 946 w 1038"/>
                      <a:gd name="T25" fmla="*/ 680 h 1242"/>
                      <a:gd name="T26" fmla="*/ 918 w 1038"/>
                      <a:gd name="T27" fmla="*/ 762 h 1242"/>
                      <a:gd name="T28" fmla="*/ 886 w 1038"/>
                      <a:gd name="T29" fmla="*/ 840 h 1242"/>
                      <a:gd name="T30" fmla="*/ 848 w 1038"/>
                      <a:gd name="T31" fmla="*/ 914 h 1242"/>
                      <a:gd name="T32" fmla="*/ 804 w 1038"/>
                      <a:gd name="T33" fmla="*/ 980 h 1242"/>
                      <a:gd name="T34" fmla="*/ 780 w 1038"/>
                      <a:gd name="T35" fmla="*/ 1010 h 1242"/>
                      <a:gd name="T36" fmla="*/ 728 w 1038"/>
                      <a:gd name="T37" fmla="*/ 1066 h 1242"/>
                      <a:gd name="T38" fmla="*/ 670 w 1038"/>
                      <a:gd name="T39" fmla="*/ 1110 h 1242"/>
                      <a:gd name="T40" fmla="*/ 610 w 1038"/>
                      <a:gd name="T41" fmla="*/ 1148 h 1242"/>
                      <a:gd name="T42" fmla="*/ 546 w 1038"/>
                      <a:gd name="T43" fmla="*/ 1176 h 1242"/>
                      <a:gd name="T44" fmla="*/ 482 w 1038"/>
                      <a:gd name="T45" fmla="*/ 1200 h 1242"/>
                      <a:gd name="T46" fmla="*/ 418 w 1038"/>
                      <a:gd name="T47" fmla="*/ 1218 h 1242"/>
                      <a:gd name="T48" fmla="*/ 292 w 1038"/>
                      <a:gd name="T49" fmla="*/ 1236 h 1242"/>
                      <a:gd name="T50" fmla="*/ 178 w 1038"/>
                      <a:gd name="T51" fmla="*/ 1242 h 1242"/>
                      <a:gd name="T52" fmla="*/ 84 w 1038"/>
                      <a:gd name="T53" fmla="*/ 1238 h 1242"/>
                      <a:gd name="T54" fmla="*/ 0 w 1038"/>
                      <a:gd name="T55" fmla="*/ 1228 h 1242"/>
                      <a:gd name="T56" fmla="*/ 12 w 1038"/>
                      <a:gd name="T57" fmla="*/ 1222 h 1242"/>
                      <a:gd name="T58" fmla="*/ 64 w 1038"/>
                      <a:gd name="T59" fmla="*/ 1186 h 1242"/>
                      <a:gd name="T60" fmla="*/ 120 w 1038"/>
                      <a:gd name="T61" fmla="*/ 1142 h 1242"/>
                      <a:gd name="T62" fmla="*/ 186 w 1038"/>
                      <a:gd name="T63" fmla="*/ 1078 h 1242"/>
                      <a:gd name="T64" fmla="*/ 260 w 1038"/>
                      <a:gd name="T65" fmla="*/ 996 h 1242"/>
                      <a:gd name="T66" fmla="*/ 338 w 1038"/>
                      <a:gd name="T67" fmla="*/ 890 h 1242"/>
                      <a:gd name="T68" fmla="*/ 418 w 1038"/>
                      <a:gd name="T69" fmla="*/ 760 h 1242"/>
                      <a:gd name="T70" fmla="*/ 458 w 1038"/>
                      <a:gd name="T71" fmla="*/ 686 h 12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038" h="1242">
                        <a:moveTo>
                          <a:pt x="458" y="686"/>
                        </a:moveTo>
                        <a:lnTo>
                          <a:pt x="458" y="686"/>
                        </a:lnTo>
                        <a:lnTo>
                          <a:pt x="498" y="610"/>
                        </a:lnTo>
                        <a:lnTo>
                          <a:pt x="542" y="538"/>
                        </a:lnTo>
                        <a:lnTo>
                          <a:pt x="588" y="470"/>
                        </a:lnTo>
                        <a:lnTo>
                          <a:pt x="636" y="404"/>
                        </a:lnTo>
                        <a:lnTo>
                          <a:pt x="684" y="344"/>
                        </a:lnTo>
                        <a:lnTo>
                          <a:pt x="732" y="288"/>
                        </a:lnTo>
                        <a:lnTo>
                          <a:pt x="778" y="234"/>
                        </a:lnTo>
                        <a:lnTo>
                          <a:pt x="824" y="188"/>
                        </a:lnTo>
                        <a:lnTo>
                          <a:pt x="868" y="146"/>
                        </a:lnTo>
                        <a:lnTo>
                          <a:pt x="908" y="108"/>
                        </a:lnTo>
                        <a:lnTo>
                          <a:pt x="976" y="48"/>
                        </a:lnTo>
                        <a:lnTo>
                          <a:pt x="1020" y="12"/>
                        </a:lnTo>
                        <a:lnTo>
                          <a:pt x="1038" y="0"/>
                        </a:lnTo>
                        <a:lnTo>
                          <a:pt x="1038" y="0"/>
                        </a:lnTo>
                        <a:lnTo>
                          <a:pt x="1038" y="30"/>
                        </a:lnTo>
                        <a:lnTo>
                          <a:pt x="1034" y="114"/>
                        </a:lnTo>
                        <a:lnTo>
                          <a:pt x="1030" y="170"/>
                        </a:lnTo>
                        <a:lnTo>
                          <a:pt x="1026" y="236"/>
                        </a:lnTo>
                        <a:lnTo>
                          <a:pt x="1018" y="310"/>
                        </a:lnTo>
                        <a:lnTo>
                          <a:pt x="1008" y="388"/>
                        </a:lnTo>
                        <a:lnTo>
                          <a:pt x="994" y="470"/>
                        </a:lnTo>
                        <a:lnTo>
                          <a:pt x="978" y="554"/>
                        </a:lnTo>
                        <a:lnTo>
                          <a:pt x="958" y="638"/>
                        </a:lnTo>
                        <a:lnTo>
                          <a:pt x="946" y="680"/>
                        </a:lnTo>
                        <a:lnTo>
                          <a:pt x="932" y="720"/>
                        </a:lnTo>
                        <a:lnTo>
                          <a:pt x="918" y="762"/>
                        </a:lnTo>
                        <a:lnTo>
                          <a:pt x="902" y="802"/>
                        </a:lnTo>
                        <a:lnTo>
                          <a:pt x="886" y="840"/>
                        </a:lnTo>
                        <a:lnTo>
                          <a:pt x="868" y="878"/>
                        </a:lnTo>
                        <a:lnTo>
                          <a:pt x="848" y="914"/>
                        </a:lnTo>
                        <a:lnTo>
                          <a:pt x="826" y="948"/>
                        </a:lnTo>
                        <a:lnTo>
                          <a:pt x="804" y="980"/>
                        </a:lnTo>
                        <a:lnTo>
                          <a:pt x="780" y="1010"/>
                        </a:lnTo>
                        <a:lnTo>
                          <a:pt x="780" y="1010"/>
                        </a:lnTo>
                        <a:lnTo>
                          <a:pt x="754" y="1040"/>
                        </a:lnTo>
                        <a:lnTo>
                          <a:pt x="728" y="1066"/>
                        </a:lnTo>
                        <a:lnTo>
                          <a:pt x="700" y="1088"/>
                        </a:lnTo>
                        <a:lnTo>
                          <a:pt x="670" y="1110"/>
                        </a:lnTo>
                        <a:lnTo>
                          <a:pt x="640" y="1130"/>
                        </a:lnTo>
                        <a:lnTo>
                          <a:pt x="610" y="1148"/>
                        </a:lnTo>
                        <a:lnTo>
                          <a:pt x="578" y="1162"/>
                        </a:lnTo>
                        <a:lnTo>
                          <a:pt x="546" y="1176"/>
                        </a:lnTo>
                        <a:lnTo>
                          <a:pt x="514" y="1190"/>
                        </a:lnTo>
                        <a:lnTo>
                          <a:pt x="482" y="1200"/>
                        </a:lnTo>
                        <a:lnTo>
                          <a:pt x="450" y="1210"/>
                        </a:lnTo>
                        <a:lnTo>
                          <a:pt x="418" y="1218"/>
                        </a:lnTo>
                        <a:lnTo>
                          <a:pt x="354" y="1230"/>
                        </a:lnTo>
                        <a:lnTo>
                          <a:pt x="292" y="1236"/>
                        </a:lnTo>
                        <a:lnTo>
                          <a:pt x="232" y="1240"/>
                        </a:lnTo>
                        <a:lnTo>
                          <a:pt x="178" y="1242"/>
                        </a:lnTo>
                        <a:lnTo>
                          <a:pt x="128" y="1240"/>
                        </a:lnTo>
                        <a:lnTo>
                          <a:pt x="84" y="1238"/>
                        </a:lnTo>
                        <a:lnTo>
                          <a:pt x="22" y="1232"/>
                        </a:lnTo>
                        <a:lnTo>
                          <a:pt x="0" y="1228"/>
                        </a:lnTo>
                        <a:lnTo>
                          <a:pt x="0" y="1228"/>
                        </a:lnTo>
                        <a:lnTo>
                          <a:pt x="12" y="1222"/>
                        </a:lnTo>
                        <a:lnTo>
                          <a:pt x="42" y="1202"/>
                        </a:lnTo>
                        <a:lnTo>
                          <a:pt x="64" y="1186"/>
                        </a:lnTo>
                        <a:lnTo>
                          <a:pt x="90" y="1166"/>
                        </a:lnTo>
                        <a:lnTo>
                          <a:pt x="120" y="1142"/>
                        </a:lnTo>
                        <a:lnTo>
                          <a:pt x="152" y="1112"/>
                        </a:lnTo>
                        <a:lnTo>
                          <a:pt x="186" y="1078"/>
                        </a:lnTo>
                        <a:lnTo>
                          <a:pt x="222" y="1040"/>
                        </a:lnTo>
                        <a:lnTo>
                          <a:pt x="260" y="996"/>
                        </a:lnTo>
                        <a:lnTo>
                          <a:pt x="298" y="946"/>
                        </a:lnTo>
                        <a:lnTo>
                          <a:pt x="338" y="890"/>
                        </a:lnTo>
                        <a:lnTo>
                          <a:pt x="378" y="828"/>
                        </a:lnTo>
                        <a:lnTo>
                          <a:pt x="418" y="760"/>
                        </a:lnTo>
                        <a:lnTo>
                          <a:pt x="458" y="686"/>
                        </a:lnTo>
                        <a:lnTo>
                          <a:pt x="458" y="68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317500" h="25400" prst="angle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71" name="Group 70"/>
                <p:cNvGrpSpPr>
                  <a:grpSpLocks/>
                </p:cNvGrpSpPr>
                <p:nvPr/>
              </p:nvGrpSpPr>
              <p:grpSpPr bwMode="auto">
                <a:xfrm>
                  <a:off x="1076615" y="1466636"/>
                  <a:ext cx="1194812" cy="1351509"/>
                  <a:chOff x="1524000" y="2544382"/>
                  <a:chExt cx="1490312" cy="1685763"/>
                </a:xfrm>
              </p:grpSpPr>
              <p:sp>
                <p:nvSpPr>
                  <p:cNvPr id="72" name="Freeform 71"/>
                  <p:cNvSpPr>
                    <a:spLocks/>
                  </p:cNvSpPr>
                  <p:nvPr/>
                </p:nvSpPr>
                <p:spPr bwMode="auto">
                  <a:xfrm>
                    <a:off x="1524000" y="2544382"/>
                    <a:ext cx="1490312" cy="1685763"/>
                  </a:xfrm>
                  <a:custGeom>
                    <a:avLst/>
                    <a:gdLst>
                      <a:gd name="T0" fmla="*/ 956 w 1098"/>
                      <a:gd name="T1" fmla="*/ 422 h 1242"/>
                      <a:gd name="T2" fmla="*/ 900 w 1098"/>
                      <a:gd name="T3" fmla="*/ 366 h 1242"/>
                      <a:gd name="T4" fmla="*/ 838 w 1098"/>
                      <a:gd name="T5" fmla="*/ 314 h 1242"/>
                      <a:gd name="T6" fmla="*/ 768 w 1098"/>
                      <a:gd name="T7" fmla="*/ 266 h 1242"/>
                      <a:gd name="T8" fmla="*/ 694 w 1098"/>
                      <a:gd name="T9" fmla="*/ 224 h 1242"/>
                      <a:gd name="T10" fmla="*/ 616 w 1098"/>
                      <a:gd name="T11" fmla="*/ 186 h 1242"/>
                      <a:gd name="T12" fmla="*/ 456 w 1098"/>
                      <a:gd name="T13" fmla="*/ 120 h 1242"/>
                      <a:gd name="T14" fmla="*/ 304 w 1098"/>
                      <a:gd name="T15" fmla="*/ 70 h 1242"/>
                      <a:gd name="T16" fmla="*/ 168 w 1098"/>
                      <a:gd name="T17" fmla="*/ 34 h 1242"/>
                      <a:gd name="T18" fmla="*/ 30 w 1098"/>
                      <a:gd name="T19" fmla="*/ 4 h 1242"/>
                      <a:gd name="T20" fmla="*/ 0 w 1098"/>
                      <a:gd name="T21" fmla="*/ 0 h 1242"/>
                      <a:gd name="T22" fmla="*/ 4 w 1098"/>
                      <a:gd name="T23" fmla="*/ 114 h 1242"/>
                      <a:gd name="T24" fmla="*/ 12 w 1098"/>
                      <a:gd name="T25" fmla="*/ 236 h 1242"/>
                      <a:gd name="T26" fmla="*/ 30 w 1098"/>
                      <a:gd name="T27" fmla="*/ 388 h 1242"/>
                      <a:gd name="T28" fmla="*/ 60 w 1098"/>
                      <a:gd name="T29" fmla="*/ 554 h 1242"/>
                      <a:gd name="T30" fmla="*/ 92 w 1098"/>
                      <a:gd name="T31" fmla="*/ 680 h 1242"/>
                      <a:gd name="T32" fmla="*/ 120 w 1098"/>
                      <a:gd name="T33" fmla="*/ 762 h 1242"/>
                      <a:gd name="T34" fmla="*/ 152 w 1098"/>
                      <a:gd name="T35" fmla="*/ 840 h 1242"/>
                      <a:gd name="T36" fmla="*/ 190 w 1098"/>
                      <a:gd name="T37" fmla="*/ 914 h 1242"/>
                      <a:gd name="T38" fmla="*/ 234 w 1098"/>
                      <a:gd name="T39" fmla="*/ 980 h 1242"/>
                      <a:gd name="T40" fmla="*/ 258 w 1098"/>
                      <a:gd name="T41" fmla="*/ 1010 h 1242"/>
                      <a:gd name="T42" fmla="*/ 310 w 1098"/>
                      <a:gd name="T43" fmla="*/ 1066 h 1242"/>
                      <a:gd name="T44" fmla="*/ 368 w 1098"/>
                      <a:gd name="T45" fmla="*/ 1110 h 1242"/>
                      <a:gd name="T46" fmla="*/ 428 w 1098"/>
                      <a:gd name="T47" fmla="*/ 1148 h 1242"/>
                      <a:gd name="T48" fmla="*/ 492 w 1098"/>
                      <a:gd name="T49" fmla="*/ 1176 h 1242"/>
                      <a:gd name="T50" fmla="*/ 556 w 1098"/>
                      <a:gd name="T51" fmla="*/ 1200 h 1242"/>
                      <a:gd name="T52" fmla="*/ 620 w 1098"/>
                      <a:gd name="T53" fmla="*/ 1218 h 1242"/>
                      <a:gd name="T54" fmla="*/ 746 w 1098"/>
                      <a:gd name="T55" fmla="*/ 1236 h 1242"/>
                      <a:gd name="T56" fmla="*/ 860 w 1098"/>
                      <a:gd name="T57" fmla="*/ 1242 h 1242"/>
                      <a:gd name="T58" fmla="*/ 954 w 1098"/>
                      <a:gd name="T59" fmla="*/ 1238 h 1242"/>
                      <a:gd name="T60" fmla="*/ 1038 w 1098"/>
                      <a:gd name="T61" fmla="*/ 1228 h 1242"/>
                      <a:gd name="T62" fmla="*/ 1046 w 1098"/>
                      <a:gd name="T63" fmla="*/ 1206 h 1242"/>
                      <a:gd name="T64" fmla="*/ 1072 w 1098"/>
                      <a:gd name="T65" fmla="*/ 1104 h 1242"/>
                      <a:gd name="T66" fmla="*/ 1090 w 1098"/>
                      <a:gd name="T67" fmla="*/ 1002 h 1242"/>
                      <a:gd name="T68" fmla="*/ 1098 w 1098"/>
                      <a:gd name="T69" fmla="*/ 880 h 1242"/>
                      <a:gd name="T70" fmla="*/ 1096 w 1098"/>
                      <a:gd name="T71" fmla="*/ 782 h 1242"/>
                      <a:gd name="T72" fmla="*/ 1086 w 1098"/>
                      <a:gd name="T73" fmla="*/ 714 h 1242"/>
                      <a:gd name="T74" fmla="*/ 1072 w 1098"/>
                      <a:gd name="T75" fmla="*/ 646 h 1242"/>
                      <a:gd name="T76" fmla="*/ 1048 w 1098"/>
                      <a:gd name="T77" fmla="*/ 580 h 1242"/>
                      <a:gd name="T78" fmla="*/ 1018 w 1098"/>
                      <a:gd name="T79" fmla="*/ 514 h 1242"/>
                      <a:gd name="T80" fmla="*/ 978 w 1098"/>
                      <a:gd name="T81" fmla="*/ 452 h 1242"/>
                      <a:gd name="T82" fmla="*/ 956 w 1098"/>
                      <a:gd name="T83" fmla="*/ 422 h 12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098" h="1242">
                        <a:moveTo>
                          <a:pt x="956" y="422"/>
                        </a:moveTo>
                        <a:lnTo>
                          <a:pt x="956" y="422"/>
                        </a:lnTo>
                        <a:lnTo>
                          <a:pt x="930" y="394"/>
                        </a:lnTo>
                        <a:lnTo>
                          <a:pt x="900" y="366"/>
                        </a:lnTo>
                        <a:lnTo>
                          <a:pt x="870" y="340"/>
                        </a:lnTo>
                        <a:lnTo>
                          <a:pt x="838" y="314"/>
                        </a:lnTo>
                        <a:lnTo>
                          <a:pt x="804" y="290"/>
                        </a:lnTo>
                        <a:lnTo>
                          <a:pt x="768" y="266"/>
                        </a:lnTo>
                        <a:lnTo>
                          <a:pt x="732" y="244"/>
                        </a:lnTo>
                        <a:lnTo>
                          <a:pt x="694" y="224"/>
                        </a:lnTo>
                        <a:lnTo>
                          <a:pt x="656" y="204"/>
                        </a:lnTo>
                        <a:lnTo>
                          <a:pt x="616" y="186"/>
                        </a:lnTo>
                        <a:lnTo>
                          <a:pt x="536" y="150"/>
                        </a:lnTo>
                        <a:lnTo>
                          <a:pt x="456" y="120"/>
                        </a:lnTo>
                        <a:lnTo>
                          <a:pt x="378" y="94"/>
                        </a:lnTo>
                        <a:lnTo>
                          <a:pt x="304" y="70"/>
                        </a:lnTo>
                        <a:lnTo>
                          <a:pt x="232" y="50"/>
                        </a:lnTo>
                        <a:lnTo>
                          <a:pt x="168" y="34"/>
                        </a:lnTo>
                        <a:lnTo>
                          <a:pt x="112" y="22"/>
                        </a:lnTo>
                        <a:lnTo>
                          <a:pt x="30" y="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  <a:lnTo>
                          <a:pt x="4" y="114"/>
                        </a:lnTo>
                        <a:lnTo>
                          <a:pt x="6" y="170"/>
                        </a:lnTo>
                        <a:lnTo>
                          <a:pt x="12" y="236"/>
                        </a:lnTo>
                        <a:lnTo>
                          <a:pt x="20" y="310"/>
                        </a:lnTo>
                        <a:lnTo>
                          <a:pt x="30" y="388"/>
                        </a:lnTo>
                        <a:lnTo>
                          <a:pt x="44" y="470"/>
                        </a:lnTo>
                        <a:lnTo>
                          <a:pt x="60" y="554"/>
                        </a:lnTo>
                        <a:lnTo>
                          <a:pt x="80" y="638"/>
                        </a:lnTo>
                        <a:lnTo>
                          <a:pt x="92" y="680"/>
                        </a:lnTo>
                        <a:lnTo>
                          <a:pt x="106" y="720"/>
                        </a:lnTo>
                        <a:lnTo>
                          <a:pt x="120" y="762"/>
                        </a:lnTo>
                        <a:lnTo>
                          <a:pt x="136" y="802"/>
                        </a:lnTo>
                        <a:lnTo>
                          <a:pt x="152" y="840"/>
                        </a:lnTo>
                        <a:lnTo>
                          <a:pt x="170" y="878"/>
                        </a:lnTo>
                        <a:lnTo>
                          <a:pt x="190" y="914"/>
                        </a:lnTo>
                        <a:lnTo>
                          <a:pt x="212" y="948"/>
                        </a:lnTo>
                        <a:lnTo>
                          <a:pt x="234" y="980"/>
                        </a:lnTo>
                        <a:lnTo>
                          <a:pt x="258" y="1010"/>
                        </a:lnTo>
                        <a:lnTo>
                          <a:pt x="258" y="1010"/>
                        </a:lnTo>
                        <a:lnTo>
                          <a:pt x="284" y="1040"/>
                        </a:lnTo>
                        <a:lnTo>
                          <a:pt x="310" y="1066"/>
                        </a:lnTo>
                        <a:lnTo>
                          <a:pt x="338" y="1088"/>
                        </a:lnTo>
                        <a:lnTo>
                          <a:pt x="368" y="1110"/>
                        </a:lnTo>
                        <a:lnTo>
                          <a:pt x="398" y="1130"/>
                        </a:lnTo>
                        <a:lnTo>
                          <a:pt x="428" y="1148"/>
                        </a:lnTo>
                        <a:lnTo>
                          <a:pt x="460" y="1162"/>
                        </a:lnTo>
                        <a:lnTo>
                          <a:pt x="492" y="1176"/>
                        </a:lnTo>
                        <a:lnTo>
                          <a:pt x="524" y="1190"/>
                        </a:lnTo>
                        <a:lnTo>
                          <a:pt x="556" y="1200"/>
                        </a:lnTo>
                        <a:lnTo>
                          <a:pt x="588" y="1210"/>
                        </a:lnTo>
                        <a:lnTo>
                          <a:pt x="620" y="1218"/>
                        </a:lnTo>
                        <a:lnTo>
                          <a:pt x="684" y="1230"/>
                        </a:lnTo>
                        <a:lnTo>
                          <a:pt x="746" y="1236"/>
                        </a:lnTo>
                        <a:lnTo>
                          <a:pt x="806" y="1240"/>
                        </a:lnTo>
                        <a:lnTo>
                          <a:pt x="860" y="1242"/>
                        </a:lnTo>
                        <a:lnTo>
                          <a:pt x="910" y="1240"/>
                        </a:lnTo>
                        <a:lnTo>
                          <a:pt x="954" y="1238"/>
                        </a:lnTo>
                        <a:lnTo>
                          <a:pt x="1016" y="1232"/>
                        </a:lnTo>
                        <a:lnTo>
                          <a:pt x="1038" y="1228"/>
                        </a:lnTo>
                        <a:lnTo>
                          <a:pt x="1038" y="1228"/>
                        </a:lnTo>
                        <a:lnTo>
                          <a:pt x="1046" y="1206"/>
                        </a:lnTo>
                        <a:lnTo>
                          <a:pt x="1062" y="1146"/>
                        </a:lnTo>
                        <a:lnTo>
                          <a:pt x="1072" y="1104"/>
                        </a:lnTo>
                        <a:lnTo>
                          <a:pt x="1082" y="1056"/>
                        </a:lnTo>
                        <a:lnTo>
                          <a:pt x="1090" y="1002"/>
                        </a:lnTo>
                        <a:lnTo>
                          <a:pt x="1096" y="942"/>
                        </a:lnTo>
                        <a:lnTo>
                          <a:pt x="1098" y="880"/>
                        </a:lnTo>
                        <a:lnTo>
                          <a:pt x="1098" y="814"/>
                        </a:lnTo>
                        <a:lnTo>
                          <a:pt x="1096" y="782"/>
                        </a:lnTo>
                        <a:lnTo>
                          <a:pt x="1092" y="748"/>
                        </a:lnTo>
                        <a:lnTo>
                          <a:pt x="1086" y="714"/>
                        </a:lnTo>
                        <a:lnTo>
                          <a:pt x="1080" y="680"/>
                        </a:lnTo>
                        <a:lnTo>
                          <a:pt x="1072" y="646"/>
                        </a:lnTo>
                        <a:lnTo>
                          <a:pt x="1060" y="612"/>
                        </a:lnTo>
                        <a:lnTo>
                          <a:pt x="1048" y="580"/>
                        </a:lnTo>
                        <a:lnTo>
                          <a:pt x="1034" y="546"/>
                        </a:lnTo>
                        <a:lnTo>
                          <a:pt x="1018" y="514"/>
                        </a:lnTo>
                        <a:lnTo>
                          <a:pt x="1000" y="482"/>
                        </a:lnTo>
                        <a:lnTo>
                          <a:pt x="978" y="452"/>
                        </a:lnTo>
                        <a:lnTo>
                          <a:pt x="956" y="422"/>
                        </a:lnTo>
                        <a:lnTo>
                          <a:pt x="956" y="422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317500" h="25400" prst="angle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3" name="Freeform 72"/>
                  <p:cNvSpPr>
                    <a:spLocks/>
                  </p:cNvSpPr>
                  <p:nvPr/>
                </p:nvSpPr>
                <p:spPr bwMode="auto">
                  <a:xfrm>
                    <a:off x="1524000" y="2544382"/>
                    <a:ext cx="1408875" cy="1685763"/>
                  </a:xfrm>
                  <a:custGeom>
                    <a:avLst/>
                    <a:gdLst>
                      <a:gd name="T0" fmla="*/ 580 w 1038"/>
                      <a:gd name="T1" fmla="*/ 686 h 1242"/>
                      <a:gd name="T2" fmla="*/ 496 w 1038"/>
                      <a:gd name="T3" fmla="*/ 538 h 1242"/>
                      <a:gd name="T4" fmla="*/ 402 w 1038"/>
                      <a:gd name="T5" fmla="*/ 404 h 1242"/>
                      <a:gd name="T6" fmla="*/ 306 w 1038"/>
                      <a:gd name="T7" fmla="*/ 288 h 1242"/>
                      <a:gd name="T8" fmla="*/ 214 w 1038"/>
                      <a:gd name="T9" fmla="*/ 188 h 1242"/>
                      <a:gd name="T10" fmla="*/ 130 w 1038"/>
                      <a:gd name="T11" fmla="*/ 108 h 1242"/>
                      <a:gd name="T12" fmla="*/ 18 w 1038"/>
                      <a:gd name="T13" fmla="*/ 12 h 1242"/>
                      <a:gd name="T14" fmla="*/ 0 w 1038"/>
                      <a:gd name="T15" fmla="*/ 0 h 1242"/>
                      <a:gd name="T16" fmla="*/ 4 w 1038"/>
                      <a:gd name="T17" fmla="*/ 114 h 1242"/>
                      <a:gd name="T18" fmla="*/ 12 w 1038"/>
                      <a:gd name="T19" fmla="*/ 236 h 1242"/>
                      <a:gd name="T20" fmla="*/ 30 w 1038"/>
                      <a:gd name="T21" fmla="*/ 388 h 1242"/>
                      <a:gd name="T22" fmla="*/ 60 w 1038"/>
                      <a:gd name="T23" fmla="*/ 554 h 1242"/>
                      <a:gd name="T24" fmla="*/ 92 w 1038"/>
                      <a:gd name="T25" fmla="*/ 680 h 1242"/>
                      <a:gd name="T26" fmla="*/ 120 w 1038"/>
                      <a:gd name="T27" fmla="*/ 762 h 1242"/>
                      <a:gd name="T28" fmla="*/ 152 w 1038"/>
                      <a:gd name="T29" fmla="*/ 840 h 1242"/>
                      <a:gd name="T30" fmla="*/ 190 w 1038"/>
                      <a:gd name="T31" fmla="*/ 914 h 1242"/>
                      <a:gd name="T32" fmla="*/ 234 w 1038"/>
                      <a:gd name="T33" fmla="*/ 980 h 1242"/>
                      <a:gd name="T34" fmla="*/ 258 w 1038"/>
                      <a:gd name="T35" fmla="*/ 1010 h 1242"/>
                      <a:gd name="T36" fmla="*/ 310 w 1038"/>
                      <a:gd name="T37" fmla="*/ 1066 h 1242"/>
                      <a:gd name="T38" fmla="*/ 368 w 1038"/>
                      <a:gd name="T39" fmla="*/ 1110 h 1242"/>
                      <a:gd name="T40" fmla="*/ 428 w 1038"/>
                      <a:gd name="T41" fmla="*/ 1148 h 1242"/>
                      <a:gd name="T42" fmla="*/ 492 w 1038"/>
                      <a:gd name="T43" fmla="*/ 1176 h 1242"/>
                      <a:gd name="T44" fmla="*/ 556 w 1038"/>
                      <a:gd name="T45" fmla="*/ 1200 h 1242"/>
                      <a:gd name="T46" fmla="*/ 620 w 1038"/>
                      <a:gd name="T47" fmla="*/ 1218 h 1242"/>
                      <a:gd name="T48" fmla="*/ 746 w 1038"/>
                      <a:gd name="T49" fmla="*/ 1236 h 1242"/>
                      <a:gd name="T50" fmla="*/ 860 w 1038"/>
                      <a:gd name="T51" fmla="*/ 1242 h 1242"/>
                      <a:gd name="T52" fmla="*/ 954 w 1038"/>
                      <a:gd name="T53" fmla="*/ 1238 h 1242"/>
                      <a:gd name="T54" fmla="*/ 1038 w 1038"/>
                      <a:gd name="T55" fmla="*/ 1228 h 1242"/>
                      <a:gd name="T56" fmla="*/ 1026 w 1038"/>
                      <a:gd name="T57" fmla="*/ 1222 h 1242"/>
                      <a:gd name="T58" fmla="*/ 974 w 1038"/>
                      <a:gd name="T59" fmla="*/ 1186 h 1242"/>
                      <a:gd name="T60" fmla="*/ 918 w 1038"/>
                      <a:gd name="T61" fmla="*/ 1142 h 1242"/>
                      <a:gd name="T62" fmla="*/ 852 w 1038"/>
                      <a:gd name="T63" fmla="*/ 1078 h 1242"/>
                      <a:gd name="T64" fmla="*/ 778 w 1038"/>
                      <a:gd name="T65" fmla="*/ 996 h 1242"/>
                      <a:gd name="T66" fmla="*/ 700 w 1038"/>
                      <a:gd name="T67" fmla="*/ 890 h 1242"/>
                      <a:gd name="T68" fmla="*/ 620 w 1038"/>
                      <a:gd name="T69" fmla="*/ 760 h 1242"/>
                      <a:gd name="T70" fmla="*/ 580 w 1038"/>
                      <a:gd name="T71" fmla="*/ 686 h 12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038" h="1242">
                        <a:moveTo>
                          <a:pt x="580" y="686"/>
                        </a:moveTo>
                        <a:lnTo>
                          <a:pt x="580" y="686"/>
                        </a:lnTo>
                        <a:lnTo>
                          <a:pt x="540" y="610"/>
                        </a:lnTo>
                        <a:lnTo>
                          <a:pt x="496" y="538"/>
                        </a:lnTo>
                        <a:lnTo>
                          <a:pt x="450" y="470"/>
                        </a:lnTo>
                        <a:lnTo>
                          <a:pt x="402" y="404"/>
                        </a:lnTo>
                        <a:lnTo>
                          <a:pt x="354" y="344"/>
                        </a:lnTo>
                        <a:lnTo>
                          <a:pt x="306" y="288"/>
                        </a:lnTo>
                        <a:lnTo>
                          <a:pt x="258" y="234"/>
                        </a:lnTo>
                        <a:lnTo>
                          <a:pt x="214" y="188"/>
                        </a:lnTo>
                        <a:lnTo>
                          <a:pt x="170" y="146"/>
                        </a:lnTo>
                        <a:lnTo>
                          <a:pt x="130" y="108"/>
                        </a:lnTo>
                        <a:lnTo>
                          <a:pt x="62" y="48"/>
                        </a:lnTo>
                        <a:lnTo>
                          <a:pt x="18" y="1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  <a:lnTo>
                          <a:pt x="4" y="114"/>
                        </a:lnTo>
                        <a:lnTo>
                          <a:pt x="6" y="170"/>
                        </a:lnTo>
                        <a:lnTo>
                          <a:pt x="12" y="236"/>
                        </a:lnTo>
                        <a:lnTo>
                          <a:pt x="20" y="310"/>
                        </a:lnTo>
                        <a:lnTo>
                          <a:pt x="30" y="388"/>
                        </a:lnTo>
                        <a:lnTo>
                          <a:pt x="44" y="470"/>
                        </a:lnTo>
                        <a:lnTo>
                          <a:pt x="60" y="554"/>
                        </a:lnTo>
                        <a:lnTo>
                          <a:pt x="80" y="638"/>
                        </a:lnTo>
                        <a:lnTo>
                          <a:pt x="92" y="680"/>
                        </a:lnTo>
                        <a:lnTo>
                          <a:pt x="106" y="720"/>
                        </a:lnTo>
                        <a:lnTo>
                          <a:pt x="120" y="762"/>
                        </a:lnTo>
                        <a:lnTo>
                          <a:pt x="136" y="802"/>
                        </a:lnTo>
                        <a:lnTo>
                          <a:pt x="152" y="840"/>
                        </a:lnTo>
                        <a:lnTo>
                          <a:pt x="170" y="878"/>
                        </a:lnTo>
                        <a:lnTo>
                          <a:pt x="190" y="914"/>
                        </a:lnTo>
                        <a:lnTo>
                          <a:pt x="212" y="948"/>
                        </a:lnTo>
                        <a:lnTo>
                          <a:pt x="234" y="980"/>
                        </a:lnTo>
                        <a:lnTo>
                          <a:pt x="258" y="1010"/>
                        </a:lnTo>
                        <a:lnTo>
                          <a:pt x="258" y="1010"/>
                        </a:lnTo>
                        <a:lnTo>
                          <a:pt x="284" y="1040"/>
                        </a:lnTo>
                        <a:lnTo>
                          <a:pt x="310" y="1066"/>
                        </a:lnTo>
                        <a:lnTo>
                          <a:pt x="338" y="1088"/>
                        </a:lnTo>
                        <a:lnTo>
                          <a:pt x="368" y="1110"/>
                        </a:lnTo>
                        <a:lnTo>
                          <a:pt x="398" y="1130"/>
                        </a:lnTo>
                        <a:lnTo>
                          <a:pt x="428" y="1148"/>
                        </a:lnTo>
                        <a:lnTo>
                          <a:pt x="460" y="1162"/>
                        </a:lnTo>
                        <a:lnTo>
                          <a:pt x="492" y="1176"/>
                        </a:lnTo>
                        <a:lnTo>
                          <a:pt x="524" y="1190"/>
                        </a:lnTo>
                        <a:lnTo>
                          <a:pt x="556" y="1200"/>
                        </a:lnTo>
                        <a:lnTo>
                          <a:pt x="588" y="1210"/>
                        </a:lnTo>
                        <a:lnTo>
                          <a:pt x="620" y="1218"/>
                        </a:lnTo>
                        <a:lnTo>
                          <a:pt x="684" y="1230"/>
                        </a:lnTo>
                        <a:lnTo>
                          <a:pt x="746" y="1236"/>
                        </a:lnTo>
                        <a:lnTo>
                          <a:pt x="806" y="1240"/>
                        </a:lnTo>
                        <a:lnTo>
                          <a:pt x="860" y="1242"/>
                        </a:lnTo>
                        <a:lnTo>
                          <a:pt x="910" y="1240"/>
                        </a:lnTo>
                        <a:lnTo>
                          <a:pt x="954" y="1238"/>
                        </a:lnTo>
                        <a:lnTo>
                          <a:pt x="1016" y="1232"/>
                        </a:lnTo>
                        <a:lnTo>
                          <a:pt x="1038" y="1228"/>
                        </a:lnTo>
                        <a:lnTo>
                          <a:pt x="1038" y="1228"/>
                        </a:lnTo>
                        <a:lnTo>
                          <a:pt x="1026" y="1222"/>
                        </a:lnTo>
                        <a:lnTo>
                          <a:pt x="996" y="1202"/>
                        </a:lnTo>
                        <a:lnTo>
                          <a:pt x="974" y="1186"/>
                        </a:lnTo>
                        <a:lnTo>
                          <a:pt x="948" y="1166"/>
                        </a:lnTo>
                        <a:lnTo>
                          <a:pt x="918" y="1142"/>
                        </a:lnTo>
                        <a:lnTo>
                          <a:pt x="886" y="1112"/>
                        </a:lnTo>
                        <a:lnTo>
                          <a:pt x="852" y="1078"/>
                        </a:lnTo>
                        <a:lnTo>
                          <a:pt x="816" y="1040"/>
                        </a:lnTo>
                        <a:lnTo>
                          <a:pt x="778" y="996"/>
                        </a:lnTo>
                        <a:lnTo>
                          <a:pt x="740" y="946"/>
                        </a:lnTo>
                        <a:lnTo>
                          <a:pt x="700" y="890"/>
                        </a:lnTo>
                        <a:lnTo>
                          <a:pt x="660" y="828"/>
                        </a:lnTo>
                        <a:lnTo>
                          <a:pt x="620" y="760"/>
                        </a:lnTo>
                        <a:lnTo>
                          <a:pt x="580" y="686"/>
                        </a:lnTo>
                        <a:lnTo>
                          <a:pt x="580" y="68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317500" h="25400" prst="angle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61" name="Group 60"/>
              <p:cNvGrpSpPr>
                <a:grpSpLocks/>
              </p:cNvGrpSpPr>
              <p:nvPr/>
            </p:nvGrpSpPr>
            <p:grpSpPr bwMode="auto">
              <a:xfrm>
                <a:off x="1207397" y="3079853"/>
                <a:ext cx="3179941" cy="2311229"/>
                <a:chOff x="1207397" y="3079853"/>
                <a:chExt cx="3179941" cy="2311229"/>
              </a:xfrm>
            </p:grpSpPr>
            <p:grpSp>
              <p:nvGrpSpPr>
                <p:cNvPr id="62" name="Group 61"/>
                <p:cNvGrpSpPr>
                  <a:grpSpLocks/>
                </p:cNvGrpSpPr>
                <p:nvPr/>
              </p:nvGrpSpPr>
              <p:grpSpPr bwMode="auto">
                <a:xfrm>
                  <a:off x="3262945" y="3079853"/>
                  <a:ext cx="1124393" cy="1242700"/>
                  <a:chOff x="3957146" y="2884349"/>
                  <a:chExt cx="1067076" cy="1179352"/>
                </a:xfrm>
              </p:grpSpPr>
              <p:sp>
                <p:nvSpPr>
                  <p:cNvPr id="67" name="Freeform 66"/>
                  <p:cNvSpPr>
                    <a:spLocks/>
                  </p:cNvSpPr>
                  <p:nvPr/>
                </p:nvSpPr>
                <p:spPr bwMode="auto">
                  <a:xfrm>
                    <a:off x="3957146" y="2884349"/>
                    <a:ext cx="1042613" cy="1179351"/>
                  </a:xfrm>
                  <a:custGeom>
                    <a:avLst/>
                    <a:gdLst>
                      <a:gd name="T0" fmla="*/ 142 w 1098"/>
                      <a:gd name="T1" fmla="*/ 422 h 1242"/>
                      <a:gd name="T2" fmla="*/ 198 w 1098"/>
                      <a:gd name="T3" fmla="*/ 366 h 1242"/>
                      <a:gd name="T4" fmla="*/ 260 w 1098"/>
                      <a:gd name="T5" fmla="*/ 314 h 1242"/>
                      <a:gd name="T6" fmla="*/ 330 w 1098"/>
                      <a:gd name="T7" fmla="*/ 266 h 1242"/>
                      <a:gd name="T8" fmla="*/ 404 w 1098"/>
                      <a:gd name="T9" fmla="*/ 224 h 1242"/>
                      <a:gd name="T10" fmla="*/ 482 w 1098"/>
                      <a:gd name="T11" fmla="*/ 186 h 1242"/>
                      <a:gd name="T12" fmla="*/ 640 w 1098"/>
                      <a:gd name="T13" fmla="*/ 120 h 1242"/>
                      <a:gd name="T14" fmla="*/ 794 w 1098"/>
                      <a:gd name="T15" fmla="*/ 70 h 1242"/>
                      <a:gd name="T16" fmla="*/ 930 w 1098"/>
                      <a:gd name="T17" fmla="*/ 34 h 1242"/>
                      <a:gd name="T18" fmla="*/ 1068 w 1098"/>
                      <a:gd name="T19" fmla="*/ 4 h 1242"/>
                      <a:gd name="T20" fmla="*/ 1098 w 1098"/>
                      <a:gd name="T21" fmla="*/ 0 h 1242"/>
                      <a:gd name="T22" fmla="*/ 1094 w 1098"/>
                      <a:gd name="T23" fmla="*/ 114 h 1242"/>
                      <a:gd name="T24" fmla="*/ 1086 w 1098"/>
                      <a:gd name="T25" fmla="*/ 236 h 1242"/>
                      <a:gd name="T26" fmla="*/ 1068 w 1098"/>
                      <a:gd name="T27" fmla="*/ 388 h 1242"/>
                      <a:gd name="T28" fmla="*/ 1038 w 1098"/>
                      <a:gd name="T29" fmla="*/ 554 h 1242"/>
                      <a:gd name="T30" fmla="*/ 1006 w 1098"/>
                      <a:gd name="T31" fmla="*/ 680 h 1242"/>
                      <a:gd name="T32" fmla="*/ 978 w 1098"/>
                      <a:gd name="T33" fmla="*/ 762 h 1242"/>
                      <a:gd name="T34" fmla="*/ 946 w 1098"/>
                      <a:gd name="T35" fmla="*/ 840 h 1242"/>
                      <a:gd name="T36" fmla="*/ 908 w 1098"/>
                      <a:gd name="T37" fmla="*/ 914 h 1242"/>
                      <a:gd name="T38" fmla="*/ 864 w 1098"/>
                      <a:gd name="T39" fmla="*/ 980 h 1242"/>
                      <a:gd name="T40" fmla="*/ 840 w 1098"/>
                      <a:gd name="T41" fmla="*/ 1010 h 1242"/>
                      <a:gd name="T42" fmla="*/ 788 w 1098"/>
                      <a:gd name="T43" fmla="*/ 1066 h 1242"/>
                      <a:gd name="T44" fmla="*/ 730 w 1098"/>
                      <a:gd name="T45" fmla="*/ 1110 h 1242"/>
                      <a:gd name="T46" fmla="*/ 670 w 1098"/>
                      <a:gd name="T47" fmla="*/ 1148 h 1242"/>
                      <a:gd name="T48" fmla="*/ 606 w 1098"/>
                      <a:gd name="T49" fmla="*/ 1176 h 1242"/>
                      <a:gd name="T50" fmla="*/ 542 w 1098"/>
                      <a:gd name="T51" fmla="*/ 1200 h 1242"/>
                      <a:gd name="T52" fmla="*/ 478 w 1098"/>
                      <a:gd name="T53" fmla="*/ 1218 h 1242"/>
                      <a:gd name="T54" fmla="*/ 352 w 1098"/>
                      <a:gd name="T55" fmla="*/ 1236 h 1242"/>
                      <a:gd name="T56" fmla="*/ 238 w 1098"/>
                      <a:gd name="T57" fmla="*/ 1242 h 1242"/>
                      <a:gd name="T58" fmla="*/ 144 w 1098"/>
                      <a:gd name="T59" fmla="*/ 1238 h 1242"/>
                      <a:gd name="T60" fmla="*/ 60 w 1098"/>
                      <a:gd name="T61" fmla="*/ 1228 h 1242"/>
                      <a:gd name="T62" fmla="*/ 52 w 1098"/>
                      <a:gd name="T63" fmla="*/ 1206 h 1242"/>
                      <a:gd name="T64" fmla="*/ 26 w 1098"/>
                      <a:gd name="T65" fmla="*/ 1104 h 1242"/>
                      <a:gd name="T66" fmla="*/ 8 w 1098"/>
                      <a:gd name="T67" fmla="*/ 1002 h 1242"/>
                      <a:gd name="T68" fmla="*/ 0 w 1098"/>
                      <a:gd name="T69" fmla="*/ 880 h 1242"/>
                      <a:gd name="T70" fmla="*/ 2 w 1098"/>
                      <a:gd name="T71" fmla="*/ 782 h 1242"/>
                      <a:gd name="T72" fmla="*/ 12 w 1098"/>
                      <a:gd name="T73" fmla="*/ 714 h 1242"/>
                      <a:gd name="T74" fmla="*/ 26 w 1098"/>
                      <a:gd name="T75" fmla="*/ 646 h 1242"/>
                      <a:gd name="T76" fmla="*/ 50 w 1098"/>
                      <a:gd name="T77" fmla="*/ 580 h 1242"/>
                      <a:gd name="T78" fmla="*/ 80 w 1098"/>
                      <a:gd name="T79" fmla="*/ 514 h 1242"/>
                      <a:gd name="T80" fmla="*/ 120 w 1098"/>
                      <a:gd name="T81" fmla="*/ 452 h 1242"/>
                      <a:gd name="T82" fmla="*/ 142 w 1098"/>
                      <a:gd name="T83" fmla="*/ 422 h 12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098" h="1242">
                        <a:moveTo>
                          <a:pt x="142" y="422"/>
                        </a:moveTo>
                        <a:lnTo>
                          <a:pt x="142" y="422"/>
                        </a:lnTo>
                        <a:lnTo>
                          <a:pt x="168" y="394"/>
                        </a:lnTo>
                        <a:lnTo>
                          <a:pt x="198" y="366"/>
                        </a:lnTo>
                        <a:lnTo>
                          <a:pt x="228" y="340"/>
                        </a:lnTo>
                        <a:lnTo>
                          <a:pt x="260" y="314"/>
                        </a:lnTo>
                        <a:lnTo>
                          <a:pt x="294" y="290"/>
                        </a:lnTo>
                        <a:lnTo>
                          <a:pt x="330" y="266"/>
                        </a:lnTo>
                        <a:lnTo>
                          <a:pt x="366" y="244"/>
                        </a:lnTo>
                        <a:lnTo>
                          <a:pt x="404" y="224"/>
                        </a:lnTo>
                        <a:lnTo>
                          <a:pt x="442" y="204"/>
                        </a:lnTo>
                        <a:lnTo>
                          <a:pt x="482" y="186"/>
                        </a:lnTo>
                        <a:lnTo>
                          <a:pt x="562" y="150"/>
                        </a:lnTo>
                        <a:lnTo>
                          <a:pt x="640" y="120"/>
                        </a:lnTo>
                        <a:lnTo>
                          <a:pt x="720" y="94"/>
                        </a:lnTo>
                        <a:lnTo>
                          <a:pt x="794" y="70"/>
                        </a:lnTo>
                        <a:lnTo>
                          <a:pt x="866" y="50"/>
                        </a:lnTo>
                        <a:lnTo>
                          <a:pt x="930" y="34"/>
                        </a:lnTo>
                        <a:lnTo>
                          <a:pt x="986" y="22"/>
                        </a:lnTo>
                        <a:lnTo>
                          <a:pt x="1068" y="4"/>
                        </a:lnTo>
                        <a:lnTo>
                          <a:pt x="1098" y="0"/>
                        </a:lnTo>
                        <a:lnTo>
                          <a:pt x="1098" y="0"/>
                        </a:lnTo>
                        <a:lnTo>
                          <a:pt x="1098" y="30"/>
                        </a:lnTo>
                        <a:lnTo>
                          <a:pt x="1094" y="114"/>
                        </a:lnTo>
                        <a:lnTo>
                          <a:pt x="1090" y="170"/>
                        </a:lnTo>
                        <a:lnTo>
                          <a:pt x="1086" y="236"/>
                        </a:lnTo>
                        <a:lnTo>
                          <a:pt x="1078" y="310"/>
                        </a:lnTo>
                        <a:lnTo>
                          <a:pt x="1068" y="388"/>
                        </a:lnTo>
                        <a:lnTo>
                          <a:pt x="1054" y="470"/>
                        </a:lnTo>
                        <a:lnTo>
                          <a:pt x="1038" y="554"/>
                        </a:lnTo>
                        <a:lnTo>
                          <a:pt x="1018" y="638"/>
                        </a:lnTo>
                        <a:lnTo>
                          <a:pt x="1006" y="680"/>
                        </a:lnTo>
                        <a:lnTo>
                          <a:pt x="992" y="720"/>
                        </a:lnTo>
                        <a:lnTo>
                          <a:pt x="978" y="762"/>
                        </a:lnTo>
                        <a:lnTo>
                          <a:pt x="962" y="802"/>
                        </a:lnTo>
                        <a:lnTo>
                          <a:pt x="946" y="840"/>
                        </a:lnTo>
                        <a:lnTo>
                          <a:pt x="928" y="878"/>
                        </a:lnTo>
                        <a:lnTo>
                          <a:pt x="908" y="914"/>
                        </a:lnTo>
                        <a:lnTo>
                          <a:pt x="886" y="948"/>
                        </a:lnTo>
                        <a:lnTo>
                          <a:pt x="864" y="980"/>
                        </a:lnTo>
                        <a:lnTo>
                          <a:pt x="840" y="1010"/>
                        </a:lnTo>
                        <a:lnTo>
                          <a:pt x="840" y="1010"/>
                        </a:lnTo>
                        <a:lnTo>
                          <a:pt x="814" y="1040"/>
                        </a:lnTo>
                        <a:lnTo>
                          <a:pt x="788" y="1066"/>
                        </a:lnTo>
                        <a:lnTo>
                          <a:pt x="760" y="1088"/>
                        </a:lnTo>
                        <a:lnTo>
                          <a:pt x="730" y="1110"/>
                        </a:lnTo>
                        <a:lnTo>
                          <a:pt x="700" y="1130"/>
                        </a:lnTo>
                        <a:lnTo>
                          <a:pt x="670" y="1148"/>
                        </a:lnTo>
                        <a:lnTo>
                          <a:pt x="638" y="1162"/>
                        </a:lnTo>
                        <a:lnTo>
                          <a:pt x="606" y="1176"/>
                        </a:lnTo>
                        <a:lnTo>
                          <a:pt x="574" y="1190"/>
                        </a:lnTo>
                        <a:lnTo>
                          <a:pt x="542" y="1200"/>
                        </a:lnTo>
                        <a:lnTo>
                          <a:pt x="510" y="1210"/>
                        </a:lnTo>
                        <a:lnTo>
                          <a:pt x="478" y="1218"/>
                        </a:lnTo>
                        <a:lnTo>
                          <a:pt x="414" y="1230"/>
                        </a:lnTo>
                        <a:lnTo>
                          <a:pt x="352" y="1236"/>
                        </a:lnTo>
                        <a:lnTo>
                          <a:pt x="292" y="1240"/>
                        </a:lnTo>
                        <a:lnTo>
                          <a:pt x="238" y="1242"/>
                        </a:lnTo>
                        <a:lnTo>
                          <a:pt x="188" y="1240"/>
                        </a:lnTo>
                        <a:lnTo>
                          <a:pt x="144" y="1238"/>
                        </a:lnTo>
                        <a:lnTo>
                          <a:pt x="82" y="1232"/>
                        </a:lnTo>
                        <a:lnTo>
                          <a:pt x="60" y="1228"/>
                        </a:lnTo>
                        <a:lnTo>
                          <a:pt x="60" y="1228"/>
                        </a:lnTo>
                        <a:lnTo>
                          <a:pt x="52" y="1206"/>
                        </a:lnTo>
                        <a:lnTo>
                          <a:pt x="36" y="1146"/>
                        </a:lnTo>
                        <a:lnTo>
                          <a:pt x="26" y="1104"/>
                        </a:lnTo>
                        <a:lnTo>
                          <a:pt x="16" y="1056"/>
                        </a:lnTo>
                        <a:lnTo>
                          <a:pt x="8" y="1002"/>
                        </a:lnTo>
                        <a:lnTo>
                          <a:pt x="2" y="942"/>
                        </a:lnTo>
                        <a:lnTo>
                          <a:pt x="0" y="880"/>
                        </a:lnTo>
                        <a:lnTo>
                          <a:pt x="0" y="814"/>
                        </a:lnTo>
                        <a:lnTo>
                          <a:pt x="2" y="782"/>
                        </a:lnTo>
                        <a:lnTo>
                          <a:pt x="6" y="748"/>
                        </a:lnTo>
                        <a:lnTo>
                          <a:pt x="12" y="714"/>
                        </a:lnTo>
                        <a:lnTo>
                          <a:pt x="18" y="680"/>
                        </a:lnTo>
                        <a:lnTo>
                          <a:pt x="26" y="646"/>
                        </a:lnTo>
                        <a:lnTo>
                          <a:pt x="38" y="612"/>
                        </a:lnTo>
                        <a:lnTo>
                          <a:pt x="50" y="580"/>
                        </a:lnTo>
                        <a:lnTo>
                          <a:pt x="64" y="546"/>
                        </a:lnTo>
                        <a:lnTo>
                          <a:pt x="80" y="514"/>
                        </a:lnTo>
                        <a:lnTo>
                          <a:pt x="98" y="482"/>
                        </a:lnTo>
                        <a:lnTo>
                          <a:pt x="120" y="452"/>
                        </a:lnTo>
                        <a:lnTo>
                          <a:pt x="142" y="422"/>
                        </a:lnTo>
                        <a:lnTo>
                          <a:pt x="142" y="422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317500" h="25400" prst="angle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8" name="Freeform 67"/>
                  <p:cNvSpPr>
                    <a:spLocks/>
                  </p:cNvSpPr>
                  <p:nvPr/>
                </p:nvSpPr>
                <p:spPr bwMode="auto">
                  <a:xfrm>
                    <a:off x="4038584" y="2884349"/>
                    <a:ext cx="985638" cy="1179352"/>
                  </a:xfrm>
                  <a:custGeom>
                    <a:avLst/>
                    <a:gdLst>
                      <a:gd name="T0" fmla="*/ 458 w 1038"/>
                      <a:gd name="T1" fmla="*/ 686 h 1242"/>
                      <a:gd name="T2" fmla="*/ 542 w 1038"/>
                      <a:gd name="T3" fmla="*/ 538 h 1242"/>
                      <a:gd name="T4" fmla="*/ 636 w 1038"/>
                      <a:gd name="T5" fmla="*/ 404 h 1242"/>
                      <a:gd name="T6" fmla="*/ 732 w 1038"/>
                      <a:gd name="T7" fmla="*/ 288 h 1242"/>
                      <a:gd name="T8" fmla="*/ 824 w 1038"/>
                      <a:gd name="T9" fmla="*/ 188 h 1242"/>
                      <a:gd name="T10" fmla="*/ 908 w 1038"/>
                      <a:gd name="T11" fmla="*/ 108 h 1242"/>
                      <a:gd name="T12" fmla="*/ 1020 w 1038"/>
                      <a:gd name="T13" fmla="*/ 12 h 1242"/>
                      <a:gd name="T14" fmla="*/ 1038 w 1038"/>
                      <a:gd name="T15" fmla="*/ 0 h 1242"/>
                      <a:gd name="T16" fmla="*/ 1034 w 1038"/>
                      <a:gd name="T17" fmla="*/ 114 h 1242"/>
                      <a:gd name="T18" fmla="*/ 1026 w 1038"/>
                      <a:gd name="T19" fmla="*/ 236 h 1242"/>
                      <a:gd name="T20" fmla="*/ 1008 w 1038"/>
                      <a:gd name="T21" fmla="*/ 388 h 1242"/>
                      <a:gd name="T22" fmla="*/ 978 w 1038"/>
                      <a:gd name="T23" fmla="*/ 554 h 1242"/>
                      <a:gd name="T24" fmla="*/ 946 w 1038"/>
                      <a:gd name="T25" fmla="*/ 680 h 1242"/>
                      <a:gd name="T26" fmla="*/ 918 w 1038"/>
                      <a:gd name="T27" fmla="*/ 762 h 1242"/>
                      <a:gd name="T28" fmla="*/ 886 w 1038"/>
                      <a:gd name="T29" fmla="*/ 840 h 1242"/>
                      <a:gd name="T30" fmla="*/ 848 w 1038"/>
                      <a:gd name="T31" fmla="*/ 914 h 1242"/>
                      <a:gd name="T32" fmla="*/ 804 w 1038"/>
                      <a:gd name="T33" fmla="*/ 980 h 1242"/>
                      <a:gd name="T34" fmla="*/ 780 w 1038"/>
                      <a:gd name="T35" fmla="*/ 1010 h 1242"/>
                      <a:gd name="T36" fmla="*/ 728 w 1038"/>
                      <a:gd name="T37" fmla="*/ 1066 h 1242"/>
                      <a:gd name="T38" fmla="*/ 670 w 1038"/>
                      <a:gd name="T39" fmla="*/ 1110 h 1242"/>
                      <a:gd name="T40" fmla="*/ 610 w 1038"/>
                      <a:gd name="T41" fmla="*/ 1148 h 1242"/>
                      <a:gd name="T42" fmla="*/ 546 w 1038"/>
                      <a:gd name="T43" fmla="*/ 1176 h 1242"/>
                      <a:gd name="T44" fmla="*/ 482 w 1038"/>
                      <a:gd name="T45" fmla="*/ 1200 h 1242"/>
                      <a:gd name="T46" fmla="*/ 418 w 1038"/>
                      <a:gd name="T47" fmla="*/ 1218 h 1242"/>
                      <a:gd name="T48" fmla="*/ 292 w 1038"/>
                      <a:gd name="T49" fmla="*/ 1236 h 1242"/>
                      <a:gd name="T50" fmla="*/ 178 w 1038"/>
                      <a:gd name="T51" fmla="*/ 1242 h 1242"/>
                      <a:gd name="T52" fmla="*/ 84 w 1038"/>
                      <a:gd name="T53" fmla="*/ 1238 h 1242"/>
                      <a:gd name="T54" fmla="*/ 0 w 1038"/>
                      <a:gd name="T55" fmla="*/ 1228 h 1242"/>
                      <a:gd name="T56" fmla="*/ 12 w 1038"/>
                      <a:gd name="T57" fmla="*/ 1222 h 1242"/>
                      <a:gd name="T58" fmla="*/ 64 w 1038"/>
                      <a:gd name="T59" fmla="*/ 1186 h 1242"/>
                      <a:gd name="T60" fmla="*/ 120 w 1038"/>
                      <a:gd name="T61" fmla="*/ 1142 h 1242"/>
                      <a:gd name="T62" fmla="*/ 186 w 1038"/>
                      <a:gd name="T63" fmla="*/ 1078 h 1242"/>
                      <a:gd name="T64" fmla="*/ 260 w 1038"/>
                      <a:gd name="T65" fmla="*/ 996 h 1242"/>
                      <a:gd name="T66" fmla="*/ 338 w 1038"/>
                      <a:gd name="T67" fmla="*/ 890 h 1242"/>
                      <a:gd name="T68" fmla="*/ 418 w 1038"/>
                      <a:gd name="T69" fmla="*/ 760 h 1242"/>
                      <a:gd name="T70" fmla="*/ 458 w 1038"/>
                      <a:gd name="T71" fmla="*/ 686 h 12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038" h="1242">
                        <a:moveTo>
                          <a:pt x="458" y="686"/>
                        </a:moveTo>
                        <a:lnTo>
                          <a:pt x="458" y="686"/>
                        </a:lnTo>
                        <a:lnTo>
                          <a:pt x="498" y="610"/>
                        </a:lnTo>
                        <a:lnTo>
                          <a:pt x="542" y="538"/>
                        </a:lnTo>
                        <a:lnTo>
                          <a:pt x="588" y="470"/>
                        </a:lnTo>
                        <a:lnTo>
                          <a:pt x="636" y="404"/>
                        </a:lnTo>
                        <a:lnTo>
                          <a:pt x="684" y="344"/>
                        </a:lnTo>
                        <a:lnTo>
                          <a:pt x="732" y="288"/>
                        </a:lnTo>
                        <a:lnTo>
                          <a:pt x="778" y="234"/>
                        </a:lnTo>
                        <a:lnTo>
                          <a:pt x="824" y="188"/>
                        </a:lnTo>
                        <a:lnTo>
                          <a:pt x="868" y="146"/>
                        </a:lnTo>
                        <a:lnTo>
                          <a:pt x="908" y="108"/>
                        </a:lnTo>
                        <a:lnTo>
                          <a:pt x="976" y="48"/>
                        </a:lnTo>
                        <a:lnTo>
                          <a:pt x="1020" y="12"/>
                        </a:lnTo>
                        <a:lnTo>
                          <a:pt x="1038" y="0"/>
                        </a:lnTo>
                        <a:lnTo>
                          <a:pt x="1038" y="0"/>
                        </a:lnTo>
                        <a:lnTo>
                          <a:pt x="1038" y="30"/>
                        </a:lnTo>
                        <a:lnTo>
                          <a:pt x="1034" y="114"/>
                        </a:lnTo>
                        <a:lnTo>
                          <a:pt x="1030" y="170"/>
                        </a:lnTo>
                        <a:lnTo>
                          <a:pt x="1026" y="236"/>
                        </a:lnTo>
                        <a:lnTo>
                          <a:pt x="1018" y="310"/>
                        </a:lnTo>
                        <a:lnTo>
                          <a:pt x="1008" y="388"/>
                        </a:lnTo>
                        <a:lnTo>
                          <a:pt x="994" y="470"/>
                        </a:lnTo>
                        <a:lnTo>
                          <a:pt x="978" y="554"/>
                        </a:lnTo>
                        <a:lnTo>
                          <a:pt x="958" y="638"/>
                        </a:lnTo>
                        <a:lnTo>
                          <a:pt x="946" y="680"/>
                        </a:lnTo>
                        <a:lnTo>
                          <a:pt x="932" y="720"/>
                        </a:lnTo>
                        <a:lnTo>
                          <a:pt x="918" y="762"/>
                        </a:lnTo>
                        <a:lnTo>
                          <a:pt x="902" y="802"/>
                        </a:lnTo>
                        <a:lnTo>
                          <a:pt x="886" y="840"/>
                        </a:lnTo>
                        <a:lnTo>
                          <a:pt x="868" y="878"/>
                        </a:lnTo>
                        <a:lnTo>
                          <a:pt x="848" y="914"/>
                        </a:lnTo>
                        <a:lnTo>
                          <a:pt x="826" y="948"/>
                        </a:lnTo>
                        <a:lnTo>
                          <a:pt x="804" y="980"/>
                        </a:lnTo>
                        <a:lnTo>
                          <a:pt x="780" y="1010"/>
                        </a:lnTo>
                        <a:lnTo>
                          <a:pt x="780" y="1010"/>
                        </a:lnTo>
                        <a:lnTo>
                          <a:pt x="754" y="1040"/>
                        </a:lnTo>
                        <a:lnTo>
                          <a:pt x="728" y="1066"/>
                        </a:lnTo>
                        <a:lnTo>
                          <a:pt x="700" y="1088"/>
                        </a:lnTo>
                        <a:lnTo>
                          <a:pt x="670" y="1110"/>
                        </a:lnTo>
                        <a:lnTo>
                          <a:pt x="640" y="1130"/>
                        </a:lnTo>
                        <a:lnTo>
                          <a:pt x="610" y="1148"/>
                        </a:lnTo>
                        <a:lnTo>
                          <a:pt x="578" y="1162"/>
                        </a:lnTo>
                        <a:lnTo>
                          <a:pt x="546" y="1176"/>
                        </a:lnTo>
                        <a:lnTo>
                          <a:pt x="514" y="1190"/>
                        </a:lnTo>
                        <a:lnTo>
                          <a:pt x="482" y="1200"/>
                        </a:lnTo>
                        <a:lnTo>
                          <a:pt x="450" y="1210"/>
                        </a:lnTo>
                        <a:lnTo>
                          <a:pt x="418" y="1218"/>
                        </a:lnTo>
                        <a:lnTo>
                          <a:pt x="354" y="1230"/>
                        </a:lnTo>
                        <a:lnTo>
                          <a:pt x="292" y="1236"/>
                        </a:lnTo>
                        <a:lnTo>
                          <a:pt x="232" y="1240"/>
                        </a:lnTo>
                        <a:lnTo>
                          <a:pt x="178" y="1242"/>
                        </a:lnTo>
                        <a:lnTo>
                          <a:pt x="128" y="1240"/>
                        </a:lnTo>
                        <a:lnTo>
                          <a:pt x="84" y="1238"/>
                        </a:lnTo>
                        <a:lnTo>
                          <a:pt x="22" y="1232"/>
                        </a:lnTo>
                        <a:lnTo>
                          <a:pt x="0" y="1228"/>
                        </a:lnTo>
                        <a:lnTo>
                          <a:pt x="0" y="1228"/>
                        </a:lnTo>
                        <a:lnTo>
                          <a:pt x="12" y="1222"/>
                        </a:lnTo>
                        <a:lnTo>
                          <a:pt x="42" y="1202"/>
                        </a:lnTo>
                        <a:lnTo>
                          <a:pt x="64" y="1186"/>
                        </a:lnTo>
                        <a:lnTo>
                          <a:pt x="90" y="1166"/>
                        </a:lnTo>
                        <a:lnTo>
                          <a:pt x="120" y="1142"/>
                        </a:lnTo>
                        <a:lnTo>
                          <a:pt x="152" y="1112"/>
                        </a:lnTo>
                        <a:lnTo>
                          <a:pt x="186" y="1078"/>
                        </a:lnTo>
                        <a:lnTo>
                          <a:pt x="222" y="1040"/>
                        </a:lnTo>
                        <a:lnTo>
                          <a:pt x="260" y="996"/>
                        </a:lnTo>
                        <a:lnTo>
                          <a:pt x="298" y="946"/>
                        </a:lnTo>
                        <a:lnTo>
                          <a:pt x="338" y="890"/>
                        </a:lnTo>
                        <a:lnTo>
                          <a:pt x="378" y="828"/>
                        </a:lnTo>
                        <a:lnTo>
                          <a:pt x="418" y="760"/>
                        </a:lnTo>
                        <a:lnTo>
                          <a:pt x="458" y="686"/>
                        </a:lnTo>
                        <a:lnTo>
                          <a:pt x="458" y="68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317500" h="25400" prst="angle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63" name="Group 62"/>
                <p:cNvGrpSpPr>
                  <a:grpSpLocks/>
                </p:cNvGrpSpPr>
                <p:nvPr/>
              </p:nvGrpSpPr>
              <p:grpSpPr bwMode="auto">
                <a:xfrm>
                  <a:off x="1207397" y="3089187"/>
                  <a:ext cx="1154909" cy="1284447"/>
                  <a:chOff x="2012208" y="2944822"/>
                  <a:chExt cx="1154909" cy="1284447"/>
                </a:xfrm>
              </p:grpSpPr>
              <p:sp>
                <p:nvSpPr>
                  <p:cNvPr id="65" name="Freeform 64"/>
                  <p:cNvSpPr>
                    <a:spLocks/>
                  </p:cNvSpPr>
                  <p:nvPr/>
                </p:nvSpPr>
                <p:spPr bwMode="auto">
                  <a:xfrm>
                    <a:off x="2031593" y="2944822"/>
                    <a:ext cx="1135524" cy="1284447"/>
                  </a:xfrm>
                  <a:custGeom>
                    <a:avLst/>
                    <a:gdLst>
                      <a:gd name="T0" fmla="*/ 956 w 1098"/>
                      <a:gd name="T1" fmla="*/ 422 h 1242"/>
                      <a:gd name="T2" fmla="*/ 900 w 1098"/>
                      <a:gd name="T3" fmla="*/ 366 h 1242"/>
                      <a:gd name="T4" fmla="*/ 838 w 1098"/>
                      <a:gd name="T5" fmla="*/ 314 h 1242"/>
                      <a:gd name="T6" fmla="*/ 768 w 1098"/>
                      <a:gd name="T7" fmla="*/ 266 h 1242"/>
                      <a:gd name="T8" fmla="*/ 694 w 1098"/>
                      <a:gd name="T9" fmla="*/ 224 h 1242"/>
                      <a:gd name="T10" fmla="*/ 616 w 1098"/>
                      <a:gd name="T11" fmla="*/ 186 h 1242"/>
                      <a:gd name="T12" fmla="*/ 456 w 1098"/>
                      <a:gd name="T13" fmla="*/ 120 h 1242"/>
                      <a:gd name="T14" fmla="*/ 304 w 1098"/>
                      <a:gd name="T15" fmla="*/ 70 h 1242"/>
                      <a:gd name="T16" fmla="*/ 168 w 1098"/>
                      <a:gd name="T17" fmla="*/ 34 h 1242"/>
                      <a:gd name="T18" fmla="*/ 30 w 1098"/>
                      <a:gd name="T19" fmla="*/ 4 h 1242"/>
                      <a:gd name="T20" fmla="*/ 0 w 1098"/>
                      <a:gd name="T21" fmla="*/ 0 h 1242"/>
                      <a:gd name="T22" fmla="*/ 4 w 1098"/>
                      <a:gd name="T23" fmla="*/ 114 h 1242"/>
                      <a:gd name="T24" fmla="*/ 12 w 1098"/>
                      <a:gd name="T25" fmla="*/ 236 h 1242"/>
                      <a:gd name="T26" fmla="*/ 30 w 1098"/>
                      <a:gd name="T27" fmla="*/ 388 h 1242"/>
                      <a:gd name="T28" fmla="*/ 60 w 1098"/>
                      <a:gd name="T29" fmla="*/ 554 h 1242"/>
                      <a:gd name="T30" fmla="*/ 92 w 1098"/>
                      <a:gd name="T31" fmla="*/ 680 h 1242"/>
                      <a:gd name="T32" fmla="*/ 120 w 1098"/>
                      <a:gd name="T33" fmla="*/ 762 h 1242"/>
                      <a:gd name="T34" fmla="*/ 152 w 1098"/>
                      <a:gd name="T35" fmla="*/ 840 h 1242"/>
                      <a:gd name="T36" fmla="*/ 190 w 1098"/>
                      <a:gd name="T37" fmla="*/ 914 h 1242"/>
                      <a:gd name="T38" fmla="*/ 234 w 1098"/>
                      <a:gd name="T39" fmla="*/ 980 h 1242"/>
                      <a:gd name="T40" fmla="*/ 258 w 1098"/>
                      <a:gd name="T41" fmla="*/ 1010 h 1242"/>
                      <a:gd name="T42" fmla="*/ 310 w 1098"/>
                      <a:gd name="T43" fmla="*/ 1066 h 1242"/>
                      <a:gd name="T44" fmla="*/ 368 w 1098"/>
                      <a:gd name="T45" fmla="*/ 1110 h 1242"/>
                      <a:gd name="T46" fmla="*/ 428 w 1098"/>
                      <a:gd name="T47" fmla="*/ 1148 h 1242"/>
                      <a:gd name="T48" fmla="*/ 492 w 1098"/>
                      <a:gd name="T49" fmla="*/ 1176 h 1242"/>
                      <a:gd name="T50" fmla="*/ 556 w 1098"/>
                      <a:gd name="T51" fmla="*/ 1200 h 1242"/>
                      <a:gd name="T52" fmla="*/ 620 w 1098"/>
                      <a:gd name="T53" fmla="*/ 1218 h 1242"/>
                      <a:gd name="T54" fmla="*/ 746 w 1098"/>
                      <a:gd name="T55" fmla="*/ 1236 h 1242"/>
                      <a:gd name="T56" fmla="*/ 860 w 1098"/>
                      <a:gd name="T57" fmla="*/ 1242 h 1242"/>
                      <a:gd name="T58" fmla="*/ 954 w 1098"/>
                      <a:gd name="T59" fmla="*/ 1238 h 1242"/>
                      <a:gd name="T60" fmla="*/ 1038 w 1098"/>
                      <a:gd name="T61" fmla="*/ 1228 h 1242"/>
                      <a:gd name="T62" fmla="*/ 1046 w 1098"/>
                      <a:gd name="T63" fmla="*/ 1206 h 1242"/>
                      <a:gd name="T64" fmla="*/ 1072 w 1098"/>
                      <a:gd name="T65" fmla="*/ 1104 h 1242"/>
                      <a:gd name="T66" fmla="*/ 1090 w 1098"/>
                      <a:gd name="T67" fmla="*/ 1002 h 1242"/>
                      <a:gd name="T68" fmla="*/ 1098 w 1098"/>
                      <a:gd name="T69" fmla="*/ 880 h 1242"/>
                      <a:gd name="T70" fmla="*/ 1096 w 1098"/>
                      <a:gd name="T71" fmla="*/ 782 h 1242"/>
                      <a:gd name="T72" fmla="*/ 1086 w 1098"/>
                      <a:gd name="T73" fmla="*/ 714 h 1242"/>
                      <a:gd name="T74" fmla="*/ 1072 w 1098"/>
                      <a:gd name="T75" fmla="*/ 646 h 1242"/>
                      <a:gd name="T76" fmla="*/ 1048 w 1098"/>
                      <a:gd name="T77" fmla="*/ 580 h 1242"/>
                      <a:gd name="T78" fmla="*/ 1018 w 1098"/>
                      <a:gd name="T79" fmla="*/ 514 h 1242"/>
                      <a:gd name="T80" fmla="*/ 978 w 1098"/>
                      <a:gd name="T81" fmla="*/ 452 h 1242"/>
                      <a:gd name="T82" fmla="*/ 956 w 1098"/>
                      <a:gd name="T83" fmla="*/ 422 h 12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098" h="1242">
                        <a:moveTo>
                          <a:pt x="956" y="422"/>
                        </a:moveTo>
                        <a:lnTo>
                          <a:pt x="956" y="422"/>
                        </a:lnTo>
                        <a:lnTo>
                          <a:pt x="930" y="394"/>
                        </a:lnTo>
                        <a:lnTo>
                          <a:pt x="900" y="366"/>
                        </a:lnTo>
                        <a:lnTo>
                          <a:pt x="870" y="340"/>
                        </a:lnTo>
                        <a:lnTo>
                          <a:pt x="838" y="314"/>
                        </a:lnTo>
                        <a:lnTo>
                          <a:pt x="804" y="290"/>
                        </a:lnTo>
                        <a:lnTo>
                          <a:pt x="768" y="266"/>
                        </a:lnTo>
                        <a:lnTo>
                          <a:pt x="732" y="244"/>
                        </a:lnTo>
                        <a:lnTo>
                          <a:pt x="694" y="224"/>
                        </a:lnTo>
                        <a:lnTo>
                          <a:pt x="656" y="204"/>
                        </a:lnTo>
                        <a:lnTo>
                          <a:pt x="616" y="186"/>
                        </a:lnTo>
                        <a:lnTo>
                          <a:pt x="536" y="150"/>
                        </a:lnTo>
                        <a:lnTo>
                          <a:pt x="456" y="120"/>
                        </a:lnTo>
                        <a:lnTo>
                          <a:pt x="378" y="94"/>
                        </a:lnTo>
                        <a:lnTo>
                          <a:pt x="304" y="70"/>
                        </a:lnTo>
                        <a:lnTo>
                          <a:pt x="232" y="50"/>
                        </a:lnTo>
                        <a:lnTo>
                          <a:pt x="168" y="34"/>
                        </a:lnTo>
                        <a:lnTo>
                          <a:pt x="112" y="22"/>
                        </a:lnTo>
                        <a:lnTo>
                          <a:pt x="30" y="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  <a:lnTo>
                          <a:pt x="4" y="114"/>
                        </a:lnTo>
                        <a:lnTo>
                          <a:pt x="6" y="170"/>
                        </a:lnTo>
                        <a:lnTo>
                          <a:pt x="12" y="236"/>
                        </a:lnTo>
                        <a:lnTo>
                          <a:pt x="20" y="310"/>
                        </a:lnTo>
                        <a:lnTo>
                          <a:pt x="30" y="388"/>
                        </a:lnTo>
                        <a:lnTo>
                          <a:pt x="44" y="470"/>
                        </a:lnTo>
                        <a:lnTo>
                          <a:pt x="60" y="554"/>
                        </a:lnTo>
                        <a:lnTo>
                          <a:pt x="80" y="638"/>
                        </a:lnTo>
                        <a:lnTo>
                          <a:pt x="92" y="680"/>
                        </a:lnTo>
                        <a:lnTo>
                          <a:pt x="106" y="720"/>
                        </a:lnTo>
                        <a:lnTo>
                          <a:pt x="120" y="762"/>
                        </a:lnTo>
                        <a:lnTo>
                          <a:pt x="136" y="802"/>
                        </a:lnTo>
                        <a:lnTo>
                          <a:pt x="152" y="840"/>
                        </a:lnTo>
                        <a:lnTo>
                          <a:pt x="170" y="878"/>
                        </a:lnTo>
                        <a:lnTo>
                          <a:pt x="190" y="914"/>
                        </a:lnTo>
                        <a:lnTo>
                          <a:pt x="212" y="948"/>
                        </a:lnTo>
                        <a:lnTo>
                          <a:pt x="234" y="980"/>
                        </a:lnTo>
                        <a:lnTo>
                          <a:pt x="258" y="1010"/>
                        </a:lnTo>
                        <a:lnTo>
                          <a:pt x="258" y="1010"/>
                        </a:lnTo>
                        <a:lnTo>
                          <a:pt x="284" y="1040"/>
                        </a:lnTo>
                        <a:lnTo>
                          <a:pt x="310" y="1066"/>
                        </a:lnTo>
                        <a:lnTo>
                          <a:pt x="338" y="1088"/>
                        </a:lnTo>
                        <a:lnTo>
                          <a:pt x="368" y="1110"/>
                        </a:lnTo>
                        <a:lnTo>
                          <a:pt x="398" y="1130"/>
                        </a:lnTo>
                        <a:lnTo>
                          <a:pt x="428" y="1148"/>
                        </a:lnTo>
                        <a:lnTo>
                          <a:pt x="460" y="1162"/>
                        </a:lnTo>
                        <a:lnTo>
                          <a:pt x="492" y="1176"/>
                        </a:lnTo>
                        <a:lnTo>
                          <a:pt x="524" y="1190"/>
                        </a:lnTo>
                        <a:lnTo>
                          <a:pt x="556" y="1200"/>
                        </a:lnTo>
                        <a:lnTo>
                          <a:pt x="588" y="1210"/>
                        </a:lnTo>
                        <a:lnTo>
                          <a:pt x="620" y="1218"/>
                        </a:lnTo>
                        <a:lnTo>
                          <a:pt x="684" y="1230"/>
                        </a:lnTo>
                        <a:lnTo>
                          <a:pt x="746" y="1236"/>
                        </a:lnTo>
                        <a:lnTo>
                          <a:pt x="806" y="1240"/>
                        </a:lnTo>
                        <a:lnTo>
                          <a:pt x="860" y="1242"/>
                        </a:lnTo>
                        <a:lnTo>
                          <a:pt x="910" y="1240"/>
                        </a:lnTo>
                        <a:lnTo>
                          <a:pt x="954" y="1238"/>
                        </a:lnTo>
                        <a:lnTo>
                          <a:pt x="1016" y="1232"/>
                        </a:lnTo>
                        <a:lnTo>
                          <a:pt x="1038" y="1228"/>
                        </a:lnTo>
                        <a:lnTo>
                          <a:pt x="1038" y="1228"/>
                        </a:lnTo>
                        <a:lnTo>
                          <a:pt x="1046" y="1206"/>
                        </a:lnTo>
                        <a:lnTo>
                          <a:pt x="1062" y="1146"/>
                        </a:lnTo>
                        <a:lnTo>
                          <a:pt x="1072" y="1104"/>
                        </a:lnTo>
                        <a:lnTo>
                          <a:pt x="1082" y="1056"/>
                        </a:lnTo>
                        <a:lnTo>
                          <a:pt x="1090" y="1002"/>
                        </a:lnTo>
                        <a:lnTo>
                          <a:pt x="1096" y="942"/>
                        </a:lnTo>
                        <a:lnTo>
                          <a:pt x="1098" y="880"/>
                        </a:lnTo>
                        <a:lnTo>
                          <a:pt x="1098" y="814"/>
                        </a:lnTo>
                        <a:lnTo>
                          <a:pt x="1096" y="782"/>
                        </a:lnTo>
                        <a:lnTo>
                          <a:pt x="1092" y="748"/>
                        </a:lnTo>
                        <a:lnTo>
                          <a:pt x="1086" y="714"/>
                        </a:lnTo>
                        <a:lnTo>
                          <a:pt x="1080" y="680"/>
                        </a:lnTo>
                        <a:lnTo>
                          <a:pt x="1072" y="646"/>
                        </a:lnTo>
                        <a:lnTo>
                          <a:pt x="1060" y="612"/>
                        </a:lnTo>
                        <a:lnTo>
                          <a:pt x="1048" y="580"/>
                        </a:lnTo>
                        <a:lnTo>
                          <a:pt x="1034" y="546"/>
                        </a:lnTo>
                        <a:lnTo>
                          <a:pt x="1018" y="514"/>
                        </a:lnTo>
                        <a:lnTo>
                          <a:pt x="1000" y="482"/>
                        </a:lnTo>
                        <a:lnTo>
                          <a:pt x="978" y="452"/>
                        </a:lnTo>
                        <a:lnTo>
                          <a:pt x="956" y="422"/>
                        </a:lnTo>
                        <a:lnTo>
                          <a:pt x="956" y="422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317500" h="25400" prst="angle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6" name="Freeform 65"/>
                  <p:cNvSpPr>
                    <a:spLocks/>
                  </p:cNvSpPr>
                  <p:nvPr/>
                </p:nvSpPr>
                <p:spPr bwMode="auto">
                  <a:xfrm>
                    <a:off x="2012208" y="2944822"/>
                    <a:ext cx="1073475" cy="1284447"/>
                  </a:xfrm>
                  <a:custGeom>
                    <a:avLst/>
                    <a:gdLst>
                      <a:gd name="T0" fmla="*/ 580 w 1038"/>
                      <a:gd name="T1" fmla="*/ 686 h 1242"/>
                      <a:gd name="T2" fmla="*/ 496 w 1038"/>
                      <a:gd name="T3" fmla="*/ 538 h 1242"/>
                      <a:gd name="T4" fmla="*/ 402 w 1038"/>
                      <a:gd name="T5" fmla="*/ 404 h 1242"/>
                      <a:gd name="T6" fmla="*/ 306 w 1038"/>
                      <a:gd name="T7" fmla="*/ 288 h 1242"/>
                      <a:gd name="T8" fmla="*/ 214 w 1038"/>
                      <a:gd name="T9" fmla="*/ 188 h 1242"/>
                      <a:gd name="T10" fmla="*/ 130 w 1038"/>
                      <a:gd name="T11" fmla="*/ 108 h 1242"/>
                      <a:gd name="T12" fmla="*/ 18 w 1038"/>
                      <a:gd name="T13" fmla="*/ 12 h 1242"/>
                      <a:gd name="T14" fmla="*/ 0 w 1038"/>
                      <a:gd name="T15" fmla="*/ 0 h 1242"/>
                      <a:gd name="T16" fmla="*/ 4 w 1038"/>
                      <a:gd name="T17" fmla="*/ 114 h 1242"/>
                      <a:gd name="T18" fmla="*/ 12 w 1038"/>
                      <a:gd name="T19" fmla="*/ 236 h 1242"/>
                      <a:gd name="T20" fmla="*/ 30 w 1038"/>
                      <a:gd name="T21" fmla="*/ 388 h 1242"/>
                      <a:gd name="T22" fmla="*/ 60 w 1038"/>
                      <a:gd name="T23" fmla="*/ 554 h 1242"/>
                      <a:gd name="T24" fmla="*/ 92 w 1038"/>
                      <a:gd name="T25" fmla="*/ 680 h 1242"/>
                      <a:gd name="T26" fmla="*/ 120 w 1038"/>
                      <a:gd name="T27" fmla="*/ 762 h 1242"/>
                      <a:gd name="T28" fmla="*/ 152 w 1038"/>
                      <a:gd name="T29" fmla="*/ 840 h 1242"/>
                      <a:gd name="T30" fmla="*/ 190 w 1038"/>
                      <a:gd name="T31" fmla="*/ 914 h 1242"/>
                      <a:gd name="T32" fmla="*/ 234 w 1038"/>
                      <a:gd name="T33" fmla="*/ 980 h 1242"/>
                      <a:gd name="T34" fmla="*/ 258 w 1038"/>
                      <a:gd name="T35" fmla="*/ 1010 h 1242"/>
                      <a:gd name="T36" fmla="*/ 310 w 1038"/>
                      <a:gd name="T37" fmla="*/ 1066 h 1242"/>
                      <a:gd name="T38" fmla="*/ 368 w 1038"/>
                      <a:gd name="T39" fmla="*/ 1110 h 1242"/>
                      <a:gd name="T40" fmla="*/ 428 w 1038"/>
                      <a:gd name="T41" fmla="*/ 1148 h 1242"/>
                      <a:gd name="T42" fmla="*/ 492 w 1038"/>
                      <a:gd name="T43" fmla="*/ 1176 h 1242"/>
                      <a:gd name="T44" fmla="*/ 556 w 1038"/>
                      <a:gd name="T45" fmla="*/ 1200 h 1242"/>
                      <a:gd name="T46" fmla="*/ 620 w 1038"/>
                      <a:gd name="T47" fmla="*/ 1218 h 1242"/>
                      <a:gd name="T48" fmla="*/ 746 w 1038"/>
                      <a:gd name="T49" fmla="*/ 1236 h 1242"/>
                      <a:gd name="T50" fmla="*/ 860 w 1038"/>
                      <a:gd name="T51" fmla="*/ 1242 h 1242"/>
                      <a:gd name="T52" fmla="*/ 954 w 1038"/>
                      <a:gd name="T53" fmla="*/ 1238 h 1242"/>
                      <a:gd name="T54" fmla="*/ 1038 w 1038"/>
                      <a:gd name="T55" fmla="*/ 1228 h 1242"/>
                      <a:gd name="T56" fmla="*/ 1026 w 1038"/>
                      <a:gd name="T57" fmla="*/ 1222 h 1242"/>
                      <a:gd name="T58" fmla="*/ 974 w 1038"/>
                      <a:gd name="T59" fmla="*/ 1186 h 1242"/>
                      <a:gd name="T60" fmla="*/ 918 w 1038"/>
                      <a:gd name="T61" fmla="*/ 1142 h 1242"/>
                      <a:gd name="T62" fmla="*/ 852 w 1038"/>
                      <a:gd name="T63" fmla="*/ 1078 h 1242"/>
                      <a:gd name="T64" fmla="*/ 778 w 1038"/>
                      <a:gd name="T65" fmla="*/ 996 h 1242"/>
                      <a:gd name="T66" fmla="*/ 700 w 1038"/>
                      <a:gd name="T67" fmla="*/ 890 h 1242"/>
                      <a:gd name="T68" fmla="*/ 620 w 1038"/>
                      <a:gd name="T69" fmla="*/ 760 h 1242"/>
                      <a:gd name="T70" fmla="*/ 580 w 1038"/>
                      <a:gd name="T71" fmla="*/ 686 h 12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038" h="1242">
                        <a:moveTo>
                          <a:pt x="580" y="686"/>
                        </a:moveTo>
                        <a:lnTo>
                          <a:pt x="580" y="686"/>
                        </a:lnTo>
                        <a:lnTo>
                          <a:pt x="540" y="610"/>
                        </a:lnTo>
                        <a:lnTo>
                          <a:pt x="496" y="538"/>
                        </a:lnTo>
                        <a:lnTo>
                          <a:pt x="450" y="470"/>
                        </a:lnTo>
                        <a:lnTo>
                          <a:pt x="402" y="404"/>
                        </a:lnTo>
                        <a:lnTo>
                          <a:pt x="354" y="344"/>
                        </a:lnTo>
                        <a:lnTo>
                          <a:pt x="306" y="288"/>
                        </a:lnTo>
                        <a:lnTo>
                          <a:pt x="258" y="234"/>
                        </a:lnTo>
                        <a:lnTo>
                          <a:pt x="214" y="188"/>
                        </a:lnTo>
                        <a:lnTo>
                          <a:pt x="170" y="146"/>
                        </a:lnTo>
                        <a:lnTo>
                          <a:pt x="130" y="108"/>
                        </a:lnTo>
                        <a:lnTo>
                          <a:pt x="62" y="48"/>
                        </a:lnTo>
                        <a:lnTo>
                          <a:pt x="18" y="1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  <a:lnTo>
                          <a:pt x="4" y="114"/>
                        </a:lnTo>
                        <a:lnTo>
                          <a:pt x="6" y="170"/>
                        </a:lnTo>
                        <a:lnTo>
                          <a:pt x="12" y="236"/>
                        </a:lnTo>
                        <a:lnTo>
                          <a:pt x="20" y="310"/>
                        </a:lnTo>
                        <a:lnTo>
                          <a:pt x="30" y="388"/>
                        </a:lnTo>
                        <a:lnTo>
                          <a:pt x="44" y="470"/>
                        </a:lnTo>
                        <a:lnTo>
                          <a:pt x="60" y="554"/>
                        </a:lnTo>
                        <a:lnTo>
                          <a:pt x="80" y="638"/>
                        </a:lnTo>
                        <a:lnTo>
                          <a:pt x="92" y="680"/>
                        </a:lnTo>
                        <a:lnTo>
                          <a:pt x="106" y="720"/>
                        </a:lnTo>
                        <a:lnTo>
                          <a:pt x="120" y="762"/>
                        </a:lnTo>
                        <a:lnTo>
                          <a:pt x="136" y="802"/>
                        </a:lnTo>
                        <a:lnTo>
                          <a:pt x="152" y="840"/>
                        </a:lnTo>
                        <a:lnTo>
                          <a:pt x="170" y="878"/>
                        </a:lnTo>
                        <a:lnTo>
                          <a:pt x="190" y="914"/>
                        </a:lnTo>
                        <a:lnTo>
                          <a:pt x="212" y="948"/>
                        </a:lnTo>
                        <a:lnTo>
                          <a:pt x="234" y="980"/>
                        </a:lnTo>
                        <a:lnTo>
                          <a:pt x="258" y="1010"/>
                        </a:lnTo>
                        <a:lnTo>
                          <a:pt x="258" y="1010"/>
                        </a:lnTo>
                        <a:lnTo>
                          <a:pt x="284" y="1040"/>
                        </a:lnTo>
                        <a:lnTo>
                          <a:pt x="310" y="1066"/>
                        </a:lnTo>
                        <a:lnTo>
                          <a:pt x="338" y="1088"/>
                        </a:lnTo>
                        <a:lnTo>
                          <a:pt x="368" y="1110"/>
                        </a:lnTo>
                        <a:lnTo>
                          <a:pt x="398" y="1130"/>
                        </a:lnTo>
                        <a:lnTo>
                          <a:pt x="428" y="1148"/>
                        </a:lnTo>
                        <a:lnTo>
                          <a:pt x="460" y="1162"/>
                        </a:lnTo>
                        <a:lnTo>
                          <a:pt x="492" y="1176"/>
                        </a:lnTo>
                        <a:lnTo>
                          <a:pt x="524" y="1190"/>
                        </a:lnTo>
                        <a:lnTo>
                          <a:pt x="556" y="1200"/>
                        </a:lnTo>
                        <a:lnTo>
                          <a:pt x="588" y="1210"/>
                        </a:lnTo>
                        <a:lnTo>
                          <a:pt x="620" y="1218"/>
                        </a:lnTo>
                        <a:lnTo>
                          <a:pt x="684" y="1230"/>
                        </a:lnTo>
                        <a:lnTo>
                          <a:pt x="746" y="1236"/>
                        </a:lnTo>
                        <a:lnTo>
                          <a:pt x="806" y="1240"/>
                        </a:lnTo>
                        <a:lnTo>
                          <a:pt x="860" y="1242"/>
                        </a:lnTo>
                        <a:lnTo>
                          <a:pt x="910" y="1240"/>
                        </a:lnTo>
                        <a:lnTo>
                          <a:pt x="954" y="1238"/>
                        </a:lnTo>
                        <a:lnTo>
                          <a:pt x="1016" y="1232"/>
                        </a:lnTo>
                        <a:lnTo>
                          <a:pt x="1038" y="1228"/>
                        </a:lnTo>
                        <a:lnTo>
                          <a:pt x="1038" y="1228"/>
                        </a:lnTo>
                        <a:lnTo>
                          <a:pt x="1026" y="1222"/>
                        </a:lnTo>
                        <a:lnTo>
                          <a:pt x="996" y="1202"/>
                        </a:lnTo>
                        <a:lnTo>
                          <a:pt x="974" y="1186"/>
                        </a:lnTo>
                        <a:lnTo>
                          <a:pt x="948" y="1166"/>
                        </a:lnTo>
                        <a:lnTo>
                          <a:pt x="918" y="1142"/>
                        </a:lnTo>
                        <a:lnTo>
                          <a:pt x="886" y="1112"/>
                        </a:lnTo>
                        <a:lnTo>
                          <a:pt x="852" y="1078"/>
                        </a:lnTo>
                        <a:lnTo>
                          <a:pt x="816" y="1040"/>
                        </a:lnTo>
                        <a:lnTo>
                          <a:pt x="778" y="996"/>
                        </a:lnTo>
                        <a:lnTo>
                          <a:pt x="740" y="946"/>
                        </a:lnTo>
                        <a:lnTo>
                          <a:pt x="700" y="890"/>
                        </a:lnTo>
                        <a:lnTo>
                          <a:pt x="660" y="828"/>
                        </a:lnTo>
                        <a:lnTo>
                          <a:pt x="620" y="760"/>
                        </a:lnTo>
                        <a:lnTo>
                          <a:pt x="580" y="686"/>
                        </a:lnTo>
                        <a:lnTo>
                          <a:pt x="580" y="68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317500" h="25400" prst="angle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>
                  <a:off x="2167653" y="4356957"/>
                  <a:ext cx="1186278" cy="1034125"/>
                </a:xfrm>
                <a:custGeom>
                  <a:avLst/>
                  <a:gdLst>
                    <a:gd name="T0" fmla="*/ 454 w 874"/>
                    <a:gd name="T1" fmla="*/ 1282 h 1286"/>
                    <a:gd name="T2" fmla="*/ 544 w 874"/>
                    <a:gd name="T3" fmla="*/ 1284 h 1286"/>
                    <a:gd name="T4" fmla="*/ 524 w 874"/>
                    <a:gd name="T5" fmla="*/ 1056 h 1286"/>
                    <a:gd name="T6" fmla="*/ 528 w 874"/>
                    <a:gd name="T7" fmla="*/ 1030 h 1286"/>
                    <a:gd name="T8" fmla="*/ 542 w 874"/>
                    <a:gd name="T9" fmla="*/ 972 h 1286"/>
                    <a:gd name="T10" fmla="*/ 564 w 874"/>
                    <a:gd name="T11" fmla="*/ 912 h 1286"/>
                    <a:gd name="T12" fmla="*/ 594 w 874"/>
                    <a:gd name="T13" fmla="*/ 848 h 1286"/>
                    <a:gd name="T14" fmla="*/ 634 w 874"/>
                    <a:gd name="T15" fmla="*/ 784 h 1286"/>
                    <a:gd name="T16" fmla="*/ 686 w 874"/>
                    <a:gd name="T17" fmla="*/ 718 h 1286"/>
                    <a:gd name="T18" fmla="*/ 750 w 874"/>
                    <a:gd name="T19" fmla="*/ 652 h 1286"/>
                    <a:gd name="T20" fmla="*/ 828 w 874"/>
                    <a:gd name="T21" fmla="*/ 586 h 1286"/>
                    <a:gd name="T22" fmla="*/ 874 w 874"/>
                    <a:gd name="T23" fmla="*/ 554 h 1286"/>
                    <a:gd name="T24" fmla="*/ 850 w 874"/>
                    <a:gd name="T25" fmla="*/ 550 h 1286"/>
                    <a:gd name="T26" fmla="*/ 842 w 874"/>
                    <a:gd name="T27" fmla="*/ 524 h 1286"/>
                    <a:gd name="T28" fmla="*/ 730 w 874"/>
                    <a:gd name="T29" fmla="*/ 594 h 1286"/>
                    <a:gd name="T30" fmla="*/ 638 w 874"/>
                    <a:gd name="T31" fmla="*/ 658 h 1286"/>
                    <a:gd name="T32" fmla="*/ 564 w 874"/>
                    <a:gd name="T33" fmla="*/ 716 h 1286"/>
                    <a:gd name="T34" fmla="*/ 506 w 874"/>
                    <a:gd name="T35" fmla="*/ 766 h 1286"/>
                    <a:gd name="T36" fmla="*/ 496 w 874"/>
                    <a:gd name="T37" fmla="*/ 584 h 1286"/>
                    <a:gd name="T38" fmla="*/ 486 w 874"/>
                    <a:gd name="T39" fmla="*/ 200 h 1286"/>
                    <a:gd name="T40" fmla="*/ 486 w 874"/>
                    <a:gd name="T41" fmla="*/ 4 h 1286"/>
                    <a:gd name="T42" fmla="*/ 436 w 874"/>
                    <a:gd name="T43" fmla="*/ 34 h 1286"/>
                    <a:gd name="T44" fmla="*/ 422 w 874"/>
                    <a:gd name="T45" fmla="*/ 26 h 1286"/>
                    <a:gd name="T46" fmla="*/ 382 w 874"/>
                    <a:gd name="T47" fmla="*/ 0 h 1286"/>
                    <a:gd name="T48" fmla="*/ 378 w 874"/>
                    <a:gd name="T49" fmla="*/ 390 h 1286"/>
                    <a:gd name="T50" fmla="*/ 362 w 874"/>
                    <a:gd name="T51" fmla="*/ 760 h 1286"/>
                    <a:gd name="T52" fmla="*/ 336 w 874"/>
                    <a:gd name="T53" fmla="*/ 736 h 1286"/>
                    <a:gd name="T54" fmla="*/ 270 w 874"/>
                    <a:gd name="T55" fmla="*/ 684 h 1286"/>
                    <a:gd name="T56" fmla="*/ 190 w 874"/>
                    <a:gd name="T57" fmla="*/ 624 h 1286"/>
                    <a:gd name="T58" fmla="*/ 90 w 874"/>
                    <a:gd name="T59" fmla="*/ 560 h 1286"/>
                    <a:gd name="T60" fmla="*/ 32 w 874"/>
                    <a:gd name="T61" fmla="*/ 524 h 1286"/>
                    <a:gd name="T62" fmla="*/ 24 w 874"/>
                    <a:gd name="T63" fmla="*/ 550 h 1286"/>
                    <a:gd name="T64" fmla="*/ 0 w 874"/>
                    <a:gd name="T65" fmla="*/ 554 h 1286"/>
                    <a:gd name="T66" fmla="*/ 82 w 874"/>
                    <a:gd name="T67" fmla="*/ 616 h 1286"/>
                    <a:gd name="T68" fmla="*/ 150 w 874"/>
                    <a:gd name="T69" fmla="*/ 678 h 1286"/>
                    <a:gd name="T70" fmla="*/ 206 w 874"/>
                    <a:gd name="T71" fmla="*/ 740 h 1286"/>
                    <a:gd name="T72" fmla="*/ 252 w 874"/>
                    <a:gd name="T73" fmla="*/ 800 h 1286"/>
                    <a:gd name="T74" fmla="*/ 288 w 874"/>
                    <a:gd name="T75" fmla="*/ 862 h 1286"/>
                    <a:gd name="T76" fmla="*/ 314 w 874"/>
                    <a:gd name="T77" fmla="*/ 920 h 1286"/>
                    <a:gd name="T78" fmla="*/ 334 w 874"/>
                    <a:gd name="T79" fmla="*/ 976 h 1286"/>
                    <a:gd name="T80" fmla="*/ 346 w 874"/>
                    <a:gd name="T81" fmla="*/ 1030 h 1286"/>
                    <a:gd name="T82" fmla="*/ 334 w 874"/>
                    <a:gd name="T83" fmla="*/ 1166 h 1286"/>
                    <a:gd name="T84" fmla="*/ 324 w 874"/>
                    <a:gd name="T85" fmla="*/ 1286 h 1286"/>
                    <a:gd name="T86" fmla="*/ 454 w 874"/>
                    <a:gd name="T87" fmla="*/ 1282 h 1286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6110 w 10000"/>
                    <a:gd name="connsiteY4" fmla="*/ 9160 h 10000"/>
                    <a:gd name="connsiteX5" fmla="*/ 5995 w 10000"/>
                    <a:gd name="connsiteY5" fmla="*/ 8212 h 10000"/>
                    <a:gd name="connsiteX6" fmla="*/ 5995 w 10000"/>
                    <a:gd name="connsiteY6" fmla="*/ 8212 h 10000"/>
                    <a:gd name="connsiteX7" fmla="*/ 6041 w 10000"/>
                    <a:gd name="connsiteY7" fmla="*/ 8009 h 10000"/>
                    <a:gd name="connsiteX8" fmla="*/ 6110 w 10000"/>
                    <a:gd name="connsiteY8" fmla="*/ 7792 h 10000"/>
                    <a:gd name="connsiteX9" fmla="*/ 6201 w 10000"/>
                    <a:gd name="connsiteY9" fmla="*/ 7558 h 10000"/>
                    <a:gd name="connsiteX10" fmla="*/ 6316 w 10000"/>
                    <a:gd name="connsiteY10" fmla="*/ 7325 h 10000"/>
                    <a:gd name="connsiteX11" fmla="*/ 6453 w 10000"/>
                    <a:gd name="connsiteY11" fmla="*/ 7092 h 10000"/>
                    <a:gd name="connsiteX12" fmla="*/ 6613 w 10000"/>
                    <a:gd name="connsiteY12" fmla="*/ 6843 h 10000"/>
                    <a:gd name="connsiteX13" fmla="*/ 6796 w 10000"/>
                    <a:gd name="connsiteY13" fmla="*/ 6594 h 10000"/>
                    <a:gd name="connsiteX14" fmla="*/ 7002 w 10000"/>
                    <a:gd name="connsiteY14" fmla="*/ 6345 h 10000"/>
                    <a:gd name="connsiteX15" fmla="*/ 7254 w 10000"/>
                    <a:gd name="connsiteY15" fmla="*/ 6096 h 10000"/>
                    <a:gd name="connsiteX16" fmla="*/ 7529 w 10000"/>
                    <a:gd name="connsiteY16" fmla="*/ 5848 h 10000"/>
                    <a:gd name="connsiteX17" fmla="*/ 7849 w 10000"/>
                    <a:gd name="connsiteY17" fmla="*/ 5583 h 10000"/>
                    <a:gd name="connsiteX18" fmla="*/ 8192 w 10000"/>
                    <a:gd name="connsiteY18" fmla="*/ 5334 h 10000"/>
                    <a:gd name="connsiteX19" fmla="*/ 8581 w 10000"/>
                    <a:gd name="connsiteY19" fmla="*/ 5070 h 10000"/>
                    <a:gd name="connsiteX20" fmla="*/ 9016 w 10000"/>
                    <a:gd name="connsiteY20" fmla="*/ 4821 h 10000"/>
                    <a:gd name="connsiteX21" fmla="*/ 9474 w 10000"/>
                    <a:gd name="connsiteY21" fmla="*/ 4557 h 10000"/>
                    <a:gd name="connsiteX22" fmla="*/ 10000 w 10000"/>
                    <a:gd name="connsiteY22" fmla="*/ 4308 h 10000"/>
                    <a:gd name="connsiteX23" fmla="*/ 10000 w 10000"/>
                    <a:gd name="connsiteY23" fmla="*/ 4308 h 10000"/>
                    <a:gd name="connsiteX24" fmla="*/ 9725 w 10000"/>
                    <a:gd name="connsiteY24" fmla="*/ 4277 h 10000"/>
                    <a:gd name="connsiteX25" fmla="*/ 9725 w 10000"/>
                    <a:gd name="connsiteY25" fmla="*/ 4277 h 10000"/>
                    <a:gd name="connsiteX26" fmla="*/ 9634 w 10000"/>
                    <a:gd name="connsiteY26" fmla="*/ 4075 h 10000"/>
                    <a:gd name="connsiteX27" fmla="*/ 9634 w 10000"/>
                    <a:gd name="connsiteY27" fmla="*/ 4075 h 10000"/>
                    <a:gd name="connsiteX28" fmla="*/ 8970 w 10000"/>
                    <a:gd name="connsiteY28" fmla="*/ 4355 h 10000"/>
                    <a:gd name="connsiteX29" fmla="*/ 8352 w 10000"/>
                    <a:gd name="connsiteY29" fmla="*/ 4619 h 10000"/>
                    <a:gd name="connsiteX30" fmla="*/ 7780 w 10000"/>
                    <a:gd name="connsiteY30" fmla="*/ 4883 h 10000"/>
                    <a:gd name="connsiteX31" fmla="*/ 7300 w 10000"/>
                    <a:gd name="connsiteY31" fmla="*/ 5117 h 10000"/>
                    <a:gd name="connsiteX32" fmla="*/ 6842 w 10000"/>
                    <a:gd name="connsiteY32" fmla="*/ 5350 h 10000"/>
                    <a:gd name="connsiteX33" fmla="*/ 6453 w 10000"/>
                    <a:gd name="connsiteY33" fmla="*/ 5568 h 10000"/>
                    <a:gd name="connsiteX34" fmla="*/ 6087 w 10000"/>
                    <a:gd name="connsiteY34" fmla="*/ 5770 h 10000"/>
                    <a:gd name="connsiteX35" fmla="*/ 5789 w 10000"/>
                    <a:gd name="connsiteY35" fmla="*/ 5956 h 10000"/>
                    <a:gd name="connsiteX36" fmla="*/ 5789 w 10000"/>
                    <a:gd name="connsiteY36" fmla="*/ 5956 h 10000"/>
                    <a:gd name="connsiteX37" fmla="*/ 5675 w 10000"/>
                    <a:gd name="connsiteY37" fmla="*/ 4541 h 10000"/>
                    <a:gd name="connsiteX38" fmla="*/ 5606 w 10000"/>
                    <a:gd name="connsiteY38" fmla="*/ 3064 h 10000"/>
                    <a:gd name="connsiteX39" fmla="*/ 5561 w 10000"/>
                    <a:gd name="connsiteY39" fmla="*/ 1555 h 10000"/>
                    <a:gd name="connsiteX40" fmla="*/ 5561 w 10000"/>
                    <a:gd name="connsiteY40" fmla="*/ 31 h 10000"/>
                    <a:gd name="connsiteX41" fmla="*/ 5561 w 10000"/>
                    <a:gd name="connsiteY41" fmla="*/ 31 h 10000"/>
                    <a:gd name="connsiteX42" fmla="*/ 5149 w 10000"/>
                    <a:gd name="connsiteY42" fmla="*/ 202 h 10000"/>
                    <a:gd name="connsiteX43" fmla="*/ 4989 w 10000"/>
                    <a:gd name="connsiteY43" fmla="*/ 264 h 10000"/>
                    <a:gd name="connsiteX44" fmla="*/ 4989 w 10000"/>
                    <a:gd name="connsiteY44" fmla="*/ 264 h 10000"/>
                    <a:gd name="connsiteX45" fmla="*/ 4828 w 10000"/>
                    <a:gd name="connsiteY45" fmla="*/ 202 h 10000"/>
                    <a:gd name="connsiteX46" fmla="*/ 4371 w 10000"/>
                    <a:gd name="connsiteY46" fmla="*/ 0 h 10000"/>
                    <a:gd name="connsiteX47" fmla="*/ 4371 w 10000"/>
                    <a:gd name="connsiteY47" fmla="*/ 0 h 10000"/>
                    <a:gd name="connsiteX48" fmla="*/ 4371 w 10000"/>
                    <a:gd name="connsiteY48" fmla="*/ 1524 h 10000"/>
                    <a:gd name="connsiteX49" fmla="*/ 4325 w 10000"/>
                    <a:gd name="connsiteY49" fmla="*/ 3033 h 10000"/>
                    <a:gd name="connsiteX50" fmla="*/ 4142 w 10000"/>
                    <a:gd name="connsiteY50" fmla="*/ 5910 h 10000"/>
                    <a:gd name="connsiteX51" fmla="*/ 4142 w 10000"/>
                    <a:gd name="connsiteY51" fmla="*/ 5910 h 10000"/>
                    <a:gd name="connsiteX52" fmla="*/ 3844 w 10000"/>
                    <a:gd name="connsiteY52" fmla="*/ 5723 h 10000"/>
                    <a:gd name="connsiteX53" fmla="*/ 3501 w 10000"/>
                    <a:gd name="connsiteY53" fmla="*/ 5521 h 10000"/>
                    <a:gd name="connsiteX54" fmla="*/ 3089 w 10000"/>
                    <a:gd name="connsiteY54" fmla="*/ 5319 h 10000"/>
                    <a:gd name="connsiteX55" fmla="*/ 2654 w 10000"/>
                    <a:gd name="connsiteY55" fmla="*/ 5086 h 10000"/>
                    <a:gd name="connsiteX56" fmla="*/ 2174 w 10000"/>
                    <a:gd name="connsiteY56" fmla="*/ 4852 h 10000"/>
                    <a:gd name="connsiteX57" fmla="*/ 1625 w 10000"/>
                    <a:gd name="connsiteY57" fmla="*/ 4603 h 10000"/>
                    <a:gd name="connsiteX58" fmla="*/ 1030 w 10000"/>
                    <a:gd name="connsiteY58" fmla="*/ 4355 h 10000"/>
                    <a:gd name="connsiteX59" fmla="*/ 366 w 10000"/>
                    <a:gd name="connsiteY59" fmla="*/ 4075 h 10000"/>
                    <a:gd name="connsiteX60" fmla="*/ 366 w 10000"/>
                    <a:gd name="connsiteY60" fmla="*/ 4075 h 10000"/>
                    <a:gd name="connsiteX61" fmla="*/ 275 w 10000"/>
                    <a:gd name="connsiteY61" fmla="*/ 4277 h 10000"/>
                    <a:gd name="connsiteX62" fmla="*/ 275 w 10000"/>
                    <a:gd name="connsiteY62" fmla="*/ 4277 h 10000"/>
                    <a:gd name="connsiteX63" fmla="*/ 0 w 10000"/>
                    <a:gd name="connsiteY63" fmla="*/ 4308 h 10000"/>
                    <a:gd name="connsiteX64" fmla="*/ 0 w 10000"/>
                    <a:gd name="connsiteY64" fmla="*/ 4308 h 10000"/>
                    <a:gd name="connsiteX65" fmla="*/ 503 w 10000"/>
                    <a:gd name="connsiteY65" fmla="*/ 4541 h 10000"/>
                    <a:gd name="connsiteX66" fmla="*/ 938 w 10000"/>
                    <a:gd name="connsiteY66" fmla="*/ 4790 h 10000"/>
                    <a:gd name="connsiteX67" fmla="*/ 1350 w 10000"/>
                    <a:gd name="connsiteY67" fmla="*/ 5023 h 10000"/>
                    <a:gd name="connsiteX68" fmla="*/ 1716 w 10000"/>
                    <a:gd name="connsiteY68" fmla="*/ 5272 h 10000"/>
                    <a:gd name="connsiteX69" fmla="*/ 2059 w 10000"/>
                    <a:gd name="connsiteY69" fmla="*/ 5505 h 10000"/>
                    <a:gd name="connsiteX70" fmla="*/ 2357 w 10000"/>
                    <a:gd name="connsiteY70" fmla="*/ 5754 h 10000"/>
                    <a:gd name="connsiteX71" fmla="*/ 2632 w 10000"/>
                    <a:gd name="connsiteY71" fmla="*/ 5988 h 10000"/>
                    <a:gd name="connsiteX72" fmla="*/ 2883 w 10000"/>
                    <a:gd name="connsiteY72" fmla="*/ 6221 h 10000"/>
                    <a:gd name="connsiteX73" fmla="*/ 3089 w 10000"/>
                    <a:gd name="connsiteY73" fmla="*/ 6470 h 10000"/>
                    <a:gd name="connsiteX74" fmla="*/ 3295 w 10000"/>
                    <a:gd name="connsiteY74" fmla="*/ 6703 h 10000"/>
                    <a:gd name="connsiteX75" fmla="*/ 3455 w 10000"/>
                    <a:gd name="connsiteY75" fmla="*/ 6921 h 10000"/>
                    <a:gd name="connsiteX76" fmla="*/ 3593 w 10000"/>
                    <a:gd name="connsiteY76" fmla="*/ 7154 h 10000"/>
                    <a:gd name="connsiteX77" fmla="*/ 3707 w 10000"/>
                    <a:gd name="connsiteY77" fmla="*/ 7372 h 10000"/>
                    <a:gd name="connsiteX78" fmla="*/ 3822 w 10000"/>
                    <a:gd name="connsiteY78" fmla="*/ 7589 h 10000"/>
                    <a:gd name="connsiteX79" fmla="*/ 3890 w 10000"/>
                    <a:gd name="connsiteY79" fmla="*/ 7807 h 10000"/>
                    <a:gd name="connsiteX80" fmla="*/ 3959 w 10000"/>
                    <a:gd name="connsiteY80" fmla="*/ 8009 h 10000"/>
                    <a:gd name="connsiteX81" fmla="*/ 3959 w 10000"/>
                    <a:gd name="connsiteY81" fmla="*/ 8009 h 10000"/>
                    <a:gd name="connsiteX82" fmla="*/ 3822 w 10000"/>
                    <a:gd name="connsiteY82" fmla="*/ 9067 h 10000"/>
                    <a:gd name="connsiteX83" fmla="*/ 3707 w 10000"/>
                    <a:gd name="connsiteY83" fmla="*/ 10000 h 10000"/>
                    <a:gd name="connsiteX84" fmla="*/ 3707 w 10000"/>
                    <a:gd name="connsiteY84" fmla="*/ 10000 h 10000"/>
                    <a:gd name="connsiteX85" fmla="*/ 4439 w 10000"/>
                    <a:gd name="connsiteY85" fmla="*/ 9969 h 10000"/>
                    <a:gd name="connsiteX86" fmla="*/ 5195 w 10000"/>
                    <a:gd name="connsiteY86" fmla="*/ 9969 h 10000"/>
                    <a:gd name="connsiteX87" fmla="*/ 5195 w 10000"/>
                    <a:gd name="connsiteY87" fmla="*/ 9969 h 10000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6110 w 10000"/>
                    <a:gd name="connsiteY4" fmla="*/ 9160 h 10000"/>
                    <a:gd name="connsiteX5" fmla="*/ 5995 w 10000"/>
                    <a:gd name="connsiteY5" fmla="*/ 8212 h 10000"/>
                    <a:gd name="connsiteX6" fmla="*/ 5995 w 10000"/>
                    <a:gd name="connsiteY6" fmla="*/ 8212 h 10000"/>
                    <a:gd name="connsiteX7" fmla="*/ 6041 w 10000"/>
                    <a:gd name="connsiteY7" fmla="*/ 8009 h 10000"/>
                    <a:gd name="connsiteX8" fmla="*/ 6110 w 10000"/>
                    <a:gd name="connsiteY8" fmla="*/ 7792 h 10000"/>
                    <a:gd name="connsiteX9" fmla="*/ 6201 w 10000"/>
                    <a:gd name="connsiteY9" fmla="*/ 7558 h 10000"/>
                    <a:gd name="connsiteX10" fmla="*/ 6316 w 10000"/>
                    <a:gd name="connsiteY10" fmla="*/ 7325 h 10000"/>
                    <a:gd name="connsiteX11" fmla="*/ 6453 w 10000"/>
                    <a:gd name="connsiteY11" fmla="*/ 7092 h 10000"/>
                    <a:gd name="connsiteX12" fmla="*/ 6613 w 10000"/>
                    <a:gd name="connsiteY12" fmla="*/ 6843 h 10000"/>
                    <a:gd name="connsiteX13" fmla="*/ 6796 w 10000"/>
                    <a:gd name="connsiteY13" fmla="*/ 6594 h 10000"/>
                    <a:gd name="connsiteX14" fmla="*/ 7002 w 10000"/>
                    <a:gd name="connsiteY14" fmla="*/ 6345 h 10000"/>
                    <a:gd name="connsiteX15" fmla="*/ 7254 w 10000"/>
                    <a:gd name="connsiteY15" fmla="*/ 6096 h 10000"/>
                    <a:gd name="connsiteX16" fmla="*/ 7529 w 10000"/>
                    <a:gd name="connsiteY16" fmla="*/ 5848 h 10000"/>
                    <a:gd name="connsiteX17" fmla="*/ 7849 w 10000"/>
                    <a:gd name="connsiteY17" fmla="*/ 5583 h 10000"/>
                    <a:gd name="connsiteX18" fmla="*/ 8192 w 10000"/>
                    <a:gd name="connsiteY18" fmla="*/ 5334 h 10000"/>
                    <a:gd name="connsiteX19" fmla="*/ 8581 w 10000"/>
                    <a:gd name="connsiteY19" fmla="*/ 5070 h 10000"/>
                    <a:gd name="connsiteX20" fmla="*/ 9016 w 10000"/>
                    <a:gd name="connsiteY20" fmla="*/ 4821 h 10000"/>
                    <a:gd name="connsiteX21" fmla="*/ 9474 w 10000"/>
                    <a:gd name="connsiteY21" fmla="*/ 4557 h 10000"/>
                    <a:gd name="connsiteX22" fmla="*/ 10000 w 10000"/>
                    <a:gd name="connsiteY22" fmla="*/ 4308 h 10000"/>
                    <a:gd name="connsiteX23" fmla="*/ 10000 w 10000"/>
                    <a:gd name="connsiteY23" fmla="*/ 4308 h 10000"/>
                    <a:gd name="connsiteX24" fmla="*/ 9725 w 10000"/>
                    <a:gd name="connsiteY24" fmla="*/ 4277 h 10000"/>
                    <a:gd name="connsiteX25" fmla="*/ 9725 w 10000"/>
                    <a:gd name="connsiteY25" fmla="*/ 4277 h 10000"/>
                    <a:gd name="connsiteX26" fmla="*/ 9634 w 10000"/>
                    <a:gd name="connsiteY26" fmla="*/ 4075 h 10000"/>
                    <a:gd name="connsiteX27" fmla="*/ 9634 w 10000"/>
                    <a:gd name="connsiteY27" fmla="*/ 4075 h 10000"/>
                    <a:gd name="connsiteX28" fmla="*/ 8970 w 10000"/>
                    <a:gd name="connsiteY28" fmla="*/ 4355 h 10000"/>
                    <a:gd name="connsiteX29" fmla="*/ 8352 w 10000"/>
                    <a:gd name="connsiteY29" fmla="*/ 4619 h 10000"/>
                    <a:gd name="connsiteX30" fmla="*/ 7780 w 10000"/>
                    <a:gd name="connsiteY30" fmla="*/ 4883 h 10000"/>
                    <a:gd name="connsiteX31" fmla="*/ 7300 w 10000"/>
                    <a:gd name="connsiteY31" fmla="*/ 5117 h 10000"/>
                    <a:gd name="connsiteX32" fmla="*/ 6842 w 10000"/>
                    <a:gd name="connsiteY32" fmla="*/ 5350 h 10000"/>
                    <a:gd name="connsiteX33" fmla="*/ 6453 w 10000"/>
                    <a:gd name="connsiteY33" fmla="*/ 5568 h 10000"/>
                    <a:gd name="connsiteX34" fmla="*/ 6087 w 10000"/>
                    <a:gd name="connsiteY34" fmla="*/ 5770 h 10000"/>
                    <a:gd name="connsiteX35" fmla="*/ 5789 w 10000"/>
                    <a:gd name="connsiteY35" fmla="*/ 5956 h 10000"/>
                    <a:gd name="connsiteX36" fmla="*/ 5789 w 10000"/>
                    <a:gd name="connsiteY36" fmla="*/ 5956 h 10000"/>
                    <a:gd name="connsiteX37" fmla="*/ 5675 w 10000"/>
                    <a:gd name="connsiteY37" fmla="*/ 4541 h 10000"/>
                    <a:gd name="connsiteX38" fmla="*/ 5606 w 10000"/>
                    <a:gd name="connsiteY38" fmla="*/ 3064 h 10000"/>
                    <a:gd name="connsiteX39" fmla="*/ 5561 w 10000"/>
                    <a:gd name="connsiteY39" fmla="*/ 1555 h 10000"/>
                    <a:gd name="connsiteX40" fmla="*/ 5561 w 10000"/>
                    <a:gd name="connsiteY40" fmla="*/ 31 h 10000"/>
                    <a:gd name="connsiteX41" fmla="*/ 5561 w 10000"/>
                    <a:gd name="connsiteY41" fmla="*/ 31 h 10000"/>
                    <a:gd name="connsiteX42" fmla="*/ 5149 w 10000"/>
                    <a:gd name="connsiteY42" fmla="*/ 202 h 10000"/>
                    <a:gd name="connsiteX43" fmla="*/ 4989 w 10000"/>
                    <a:gd name="connsiteY43" fmla="*/ 264 h 10000"/>
                    <a:gd name="connsiteX44" fmla="*/ 4989 w 10000"/>
                    <a:gd name="connsiteY44" fmla="*/ 264 h 10000"/>
                    <a:gd name="connsiteX45" fmla="*/ 4828 w 10000"/>
                    <a:gd name="connsiteY45" fmla="*/ 202 h 10000"/>
                    <a:gd name="connsiteX46" fmla="*/ 4371 w 10000"/>
                    <a:gd name="connsiteY46" fmla="*/ 0 h 10000"/>
                    <a:gd name="connsiteX47" fmla="*/ 4371 w 10000"/>
                    <a:gd name="connsiteY47" fmla="*/ 0 h 10000"/>
                    <a:gd name="connsiteX48" fmla="*/ 4371 w 10000"/>
                    <a:gd name="connsiteY48" fmla="*/ 1524 h 10000"/>
                    <a:gd name="connsiteX49" fmla="*/ 4142 w 10000"/>
                    <a:gd name="connsiteY49" fmla="*/ 5910 h 10000"/>
                    <a:gd name="connsiteX50" fmla="*/ 4142 w 10000"/>
                    <a:gd name="connsiteY50" fmla="*/ 5910 h 10000"/>
                    <a:gd name="connsiteX51" fmla="*/ 3844 w 10000"/>
                    <a:gd name="connsiteY51" fmla="*/ 5723 h 10000"/>
                    <a:gd name="connsiteX52" fmla="*/ 3501 w 10000"/>
                    <a:gd name="connsiteY52" fmla="*/ 5521 h 10000"/>
                    <a:gd name="connsiteX53" fmla="*/ 3089 w 10000"/>
                    <a:gd name="connsiteY53" fmla="*/ 5319 h 10000"/>
                    <a:gd name="connsiteX54" fmla="*/ 2654 w 10000"/>
                    <a:gd name="connsiteY54" fmla="*/ 5086 h 10000"/>
                    <a:gd name="connsiteX55" fmla="*/ 2174 w 10000"/>
                    <a:gd name="connsiteY55" fmla="*/ 4852 h 10000"/>
                    <a:gd name="connsiteX56" fmla="*/ 1625 w 10000"/>
                    <a:gd name="connsiteY56" fmla="*/ 4603 h 10000"/>
                    <a:gd name="connsiteX57" fmla="*/ 1030 w 10000"/>
                    <a:gd name="connsiteY57" fmla="*/ 4355 h 10000"/>
                    <a:gd name="connsiteX58" fmla="*/ 366 w 10000"/>
                    <a:gd name="connsiteY58" fmla="*/ 4075 h 10000"/>
                    <a:gd name="connsiteX59" fmla="*/ 366 w 10000"/>
                    <a:gd name="connsiteY59" fmla="*/ 4075 h 10000"/>
                    <a:gd name="connsiteX60" fmla="*/ 275 w 10000"/>
                    <a:gd name="connsiteY60" fmla="*/ 4277 h 10000"/>
                    <a:gd name="connsiteX61" fmla="*/ 275 w 10000"/>
                    <a:gd name="connsiteY61" fmla="*/ 4277 h 10000"/>
                    <a:gd name="connsiteX62" fmla="*/ 0 w 10000"/>
                    <a:gd name="connsiteY62" fmla="*/ 4308 h 10000"/>
                    <a:gd name="connsiteX63" fmla="*/ 0 w 10000"/>
                    <a:gd name="connsiteY63" fmla="*/ 4308 h 10000"/>
                    <a:gd name="connsiteX64" fmla="*/ 503 w 10000"/>
                    <a:gd name="connsiteY64" fmla="*/ 4541 h 10000"/>
                    <a:gd name="connsiteX65" fmla="*/ 938 w 10000"/>
                    <a:gd name="connsiteY65" fmla="*/ 4790 h 10000"/>
                    <a:gd name="connsiteX66" fmla="*/ 1350 w 10000"/>
                    <a:gd name="connsiteY66" fmla="*/ 5023 h 10000"/>
                    <a:gd name="connsiteX67" fmla="*/ 1716 w 10000"/>
                    <a:gd name="connsiteY67" fmla="*/ 5272 h 10000"/>
                    <a:gd name="connsiteX68" fmla="*/ 2059 w 10000"/>
                    <a:gd name="connsiteY68" fmla="*/ 5505 h 10000"/>
                    <a:gd name="connsiteX69" fmla="*/ 2357 w 10000"/>
                    <a:gd name="connsiteY69" fmla="*/ 5754 h 10000"/>
                    <a:gd name="connsiteX70" fmla="*/ 2632 w 10000"/>
                    <a:gd name="connsiteY70" fmla="*/ 5988 h 10000"/>
                    <a:gd name="connsiteX71" fmla="*/ 2883 w 10000"/>
                    <a:gd name="connsiteY71" fmla="*/ 6221 h 10000"/>
                    <a:gd name="connsiteX72" fmla="*/ 3089 w 10000"/>
                    <a:gd name="connsiteY72" fmla="*/ 6470 h 10000"/>
                    <a:gd name="connsiteX73" fmla="*/ 3295 w 10000"/>
                    <a:gd name="connsiteY73" fmla="*/ 6703 h 10000"/>
                    <a:gd name="connsiteX74" fmla="*/ 3455 w 10000"/>
                    <a:gd name="connsiteY74" fmla="*/ 6921 h 10000"/>
                    <a:gd name="connsiteX75" fmla="*/ 3593 w 10000"/>
                    <a:gd name="connsiteY75" fmla="*/ 7154 h 10000"/>
                    <a:gd name="connsiteX76" fmla="*/ 3707 w 10000"/>
                    <a:gd name="connsiteY76" fmla="*/ 7372 h 10000"/>
                    <a:gd name="connsiteX77" fmla="*/ 3822 w 10000"/>
                    <a:gd name="connsiteY77" fmla="*/ 7589 h 10000"/>
                    <a:gd name="connsiteX78" fmla="*/ 3890 w 10000"/>
                    <a:gd name="connsiteY78" fmla="*/ 7807 h 10000"/>
                    <a:gd name="connsiteX79" fmla="*/ 3959 w 10000"/>
                    <a:gd name="connsiteY79" fmla="*/ 8009 h 10000"/>
                    <a:gd name="connsiteX80" fmla="*/ 3959 w 10000"/>
                    <a:gd name="connsiteY80" fmla="*/ 8009 h 10000"/>
                    <a:gd name="connsiteX81" fmla="*/ 3822 w 10000"/>
                    <a:gd name="connsiteY81" fmla="*/ 9067 h 10000"/>
                    <a:gd name="connsiteX82" fmla="*/ 3707 w 10000"/>
                    <a:gd name="connsiteY82" fmla="*/ 10000 h 10000"/>
                    <a:gd name="connsiteX83" fmla="*/ 3707 w 10000"/>
                    <a:gd name="connsiteY83" fmla="*/ 10000 h 10000"/>
                    <a:gd name="connsiteX84" fmla="*/ 4439 w 10000"/>
                    <a:gd name="connsiteY84" fmla="*/ 9969 h 10000"/>
                    <a:gd name="connsiteX85" fmla="*/ 5195 w 10000"/>
                    <a:gd name="connsiteY85" fmla="*/ 9969 h 10000"/>
                    <a:gd name="connsiteX86" fmla="*/ 5195 w 10000"/>
                    <a:gd name="connsiteY86" fmla="*/ 9969 h 10000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6110 w 10000"/>
                    <a:gd name="connsiteY4" fmla="*/ 9160 h 10000"/>
                    <a:gd name="connsiteX5" fmla="*/ 5995 w 10000"/>
                    <a:gd name="connsiteY5" fmla="*/ 8212 h 10000"/>
                    <a:gd name="connsiteX6" fmla="*/ 5995 w 10000"/>
                    <a:gd name="connsiteY6" fmla="*/ 8212 h 10000"/>
                    <a:gd name="connsiteX7" fmla="*/ 6041 w 10000"/>
                    <a:gd name="connsiteY7" fmla="*/ 8009 h 10000"/>
                    <a:gd name="connsiteX8" fmla="*/ 6110 w 10000"/>
                    <a:gd name="connsiteY8" fmla="*/ 7792 h 10000"/>
                    <a:gd name="connsiteX9" fmla="*/ 6201 w 10000"/>
                    <a:gd name="connsiteY9" fmla="*/ 7558 h 10000"/>
                    <a:gd name="connsiteX10" fmla="*/ 6316 w 10000"/>
                    <a:gd name="connsiteY10" fmla="*/ 7325 h 10000"/>
                    <a:gd name="connsiteX11" fmla="*/ 6453 w 10000"/>
                    <a:gd name="connsiteY11" fmla="*/ 7092 h 10000"/>
                    <a:gd name="connsiteX12" fmla="*/ 6613 w 10000"/>
                    <a:gd name="connsiteY12" fmla="*/ 6843 h 10000"/>
                    <a:gd name="connsiteX13" fmla="*/ 6796 w 10000"/>
                    <a:gd name="connsiteY13" fmla="*/ 6594 h 10000"/>
                    <a:gd name="connsiteX14" fmla="*/ 7002 w 10000"/>
                    <a:gd name="connsiteY14" fmla="*/ 6345 h 10000"/>
                    <a:gd name="connsiteX15" fmla="*/ 7254 w 10000"/>
                    <a:gd name="connsiteY15" fmla="*/ 6096 h 10000"/>
                    <a:gd name="connsiteX16" fmla="*/ 7529 w 10000"/>
                    <a:gd name="connsiteY16" fmla="*/ 5848 h 10000"/>
                    <a:gd name="connsiteX17" fmla="*/ 7849 w 10000"/>
                    <a:gd name="connsiteY17" fmla="*/ 5583 h 10000"/>
                    <a:gd name="connsiteX18" fmla="*/ 8192 w 10000"/>
                    <a:gd name="connsiteY18" fmla="*/ 5334 h 10000"/>
                    <a:gd name="connsiteX19" fmla="*/ 8581 w 10000"/>
                    <a:gd name="connsiteY19" fmla="*/ 5070 h 10000"/>
                    <a:gd name="connsiteX20" fmla="*/ 9016 w 10000"/>
                    <a:gd name="connsiteY20" fmla="*/ 4821 h 10000"/>
                    <a:gd name="connsiteX21" fmla="*/ 9474 w 10000"/>
                    <a:gd name="connsiteY21" fmla="*/ 4557 h 10000"/>
                    <a:gd name="connsiteX22" fmla="*/ 10000 w 10000"/>
                    <a:gd name="connsiteY22" fmla="*/ 4308 h 10000"/>
                    <a:gd name="connsiteX23" fmla="*/ 10000 w 10000"/>
                    <a:gd name="connsiteY23" fmla="*/ 4308 h 10000"/>
                    <a:gd name="connsiteX24" fmla="*/ 9725 w 10000"/>
                    <a:gd name="connsiteY24" fmla="*/ 4277 h 10000"/>
                    <a:gd name="connsiteX25" fmla="*/ 9725 w 10000"/>
                    <a:gd name="connsiteY25" fmla="*/ 4277 h 10000"/>
                    <a:gd name="connsiteX26" fmla="*/ 9634 w 10000"/>
                    <a:gd name="connsiteY26" fmla="*/ 4075 h 10000"/>
                    <a:gd name="connsiteX27" fmla="*/ 9634 w 10000"/>
                    <a:gd name="connsiteY27" fmla="*/ 4075 h 10000"/>
                    <a:gd name="connsiteX28" fmla="*/ 8970 w 10000"/>
                    <a:gd name="connsiteY28" fmla="*/ 4355 h 10000"/>
                    <a:gd name="connsiteX29" fmla="*/ 8352 w 10000"/>
                    <a:gd name="connsiteY29" fmla="*/ 4619 h 10000"/>
                    <a:gd name="connsiteX30" fmla="*/ 7780 w 10000"/>
                    <a:gd name="connsiteY30" fmla="*/ 4883 h 10000"/>
                    <a:gd name="connsiteX31" fmla="*/ 7300 w 10000"/>
                    <a:gd name="connsiteY31" fmla="*/ 5117 h 10000"/>
                    <a:gd name="connsiteX32" fmla="*/ 6842 w 10000"/>
                    <a:gd name="connsiteY32" fmla="*/ 5350 h 10000"/>
                    <a:gd name="connsiteX33" fmla="*/ 6453 w 10000"/>
                    <a:gd name="connsiteY33" fmla="*/ 5568 h 10000"/>
                    <a:gd name="connsiteX34" fmla="*/ 6087 w 10000"/>
                    <a:gd name="connsiteY34" fmla="*/ 5770 h 10000"/>
                    <a:gd name="connsiteX35" fmla="*/ 5789 w 10000"/>
                    <a:gd name="connsiteY35" fmla="*/ 5956 h 10000"/>
                    <a:gd name="connsiteX36" fmla="*/ 5789 w 10000"/>
                    <a:gd name="connsiteY36" fmla="*/ 5956 h 10000"/>
                    <a:gd name="connsiteX37" fmla="*/ 5675 w 10000"/>
                    <a:gd name="connsiteY37" fmla="*/ 4541 h 10000"/>
                    <a:gd name="connsiteX38" fmla="*/ 5606 w 10000"/>
                    <a:gd name="connsiteY38" fmla="*/ 3064 h 10000"/>
                    <a:gd name="connsiteX39" fmla="*/ 5561 w 10000"/>
                    <a:gd name="connsiteY39" fmla="*/ 1555 h 10000"/>
                    <a:gd name="connsiteX40" fmla="*/ 5561 w 10000"/>
                    <a:gd name="connsiteY40" fmla="*/ 31 h 10000"/>
                    <a:gd name="connsiteX41" fmla="*/ 5561 w 10000"/>
                    <a:gd name="connsiteY41" fmla="*/ 31 h 10000"/>
                    <a:gd name="connsiteX42" fmla="*/ 5149 w 10000"/>
                    <a:gd name="connsiteY42" fmla="*/ 202 h 10000"/>
                    <a:gd name="connsiteX43" fmla="*/ 4989 w 10000"/>
                    <a:gd name="connsiteY43" fmla="*/ 264 h 10000"/>
                    <a:gd name="connsiteX44" fmla="*/ 4989 w 10000"/>
                    <a:gd name="connsiteY44" fmla="*/ 264 h 10000"/>
                    <a:gd name="connsiteX45" fmla="*/ 4828 w 10000"/>
                    <a:gd name="connsiteY45" fmla="*/ 202 h 10000"/>
                    <a:gd name="connsiteX46" fmla="*/ 4371 w 10000"/>
                    <a:gd name="connsiteY46" fmla="*/ 0 h 10000"/>
                    <a:gd name="connsiteX47" fmla="*/ 4371 w 10000"/>
                    <a:gd name="connsiteY47" fmla="*/ 0 h 10000"/>
                    <a:gd name="connsiteX48" fmla="*/ 4142 w 10000"/>
                    <a:gd name="connsiteY48" fmla="*/ 5910 h 10000"/>
                    <a:gd name="connsiteX49" fmla="*/ 4142 w 10000"/>
                    <a:gd name="connsiteY49" fmla="*/ 5910 h 10000"/>
                    <a:gd name="connsiteX50" fmla="*/ 3844 w 10000"/>
                    <a:gd name="connsiteY50" fmla="*/ 5723 h 10000"/>
                    <a:gd name="connsiteX51" fmla="*/ 3501 w 10000"/>
                    <a:gd name="connsiteY51" fmla="*/ 5521 h 10000"/>
                    <a:gd name="connsiteX52" fmla="*/ 3089 w 10000"/>
                    <a:gd name="connsiteY52" fmla="*/ 5319 h 10000"/>
                    <a:gd name="connsiteX53" fmla="*/ 2654 w 10000"/>
                    <a:gd name="connsiteY53" fmla="*/ 5086 h 10000"/>
                    <a:gd name="connsiteX54" fmla="*/ 2174 w 10000"/>
                    <a:gd name="connsiteY54" fmla="*/ 4852 h 10000"/>
                    <a:gd name="connsiteX55" fmla="*/ 1625 w 10000"/>
                    <a:gd name="connsiteY55" fmla="*/ 4603 h 10000"/>
                    <a:gd name="connsiteX56" fmla="*/ 1030 w 10000"/>
                    <a:gd name="connsiteY56" fmla="*/ 4355 h 10000"/>
                    <a:gd name="connsiteX57" fmla="*/ 366 w 10000"/>
                    <a:gd name="connsiteY57" fmla="*/ 4075 h 10000"/>
                    <a:gd name="connsiteX58" fmla="*/ 366 w 10000"/>
                    <a:gd name="connsiteY58" fmla="*/ 4075 h 10000"/>
                    <a:gd name="connsiteX59" fmla="*/ 275 w 10000"/>
                    <a:gd name="connsiteY59" fmla="*/ 4277 h 10000"/>
                    <a:gd name="connsiteX60" fmla="*/ 275 w 10000"/>
                    <a:gd name="connsiteY60" fmla="*/ 4277 h 10000"/>
                    <a:gd name="connsiteX61" fmla="*/ 0 w 10000"/>
                    <a:gd name="connsiteY61" fmla="*/ 4308 h 10000"/>
                    <a:gd name="connsiteX62" fmla="*/ 0 w 10000"/>
                    <a:gd name="connsiteY62" fmla="*/ 4308 h 10000"/>
                    <a:gd name="connsiteX63" fmla="*/ 503 w 10000"/>
                    <a:gd name="connsiteY63" fmla="*/ 4541 h 10000"/>
                    <a:gd name="connsiteX64" fmla="*/ 938 w 10000"/>
                    <a:gd name="connsiteY64" fmla="*/ 4790 h 10000"/>
                    <a:gd name="connsiteX65" fmla="*/ 1350 w 10000"/>
                    <a:gd name="connsiteY65" fmla="*/ 5023 h 10000"/>
                    <a:gd name="connsiteX66" fmla="*/ 1716 w 10000"/>
                    <a:gd name="connsiteY66" fmla="*/ 5272 h 10000"/>
                    <a:gd name="connsiteX67" fmla="*/ 2059 w 10000"/>
                    <a:gd name="connsiteY67" fmla="*/ 5505 h 10000"/>
                    <a:gd name="connsiteX68" fmla="*/ 2357 w 10000"/>
                    <a:gd name="connsiteY68" fmla="*/ 5754 h 10000"/>
                    <a:gd name="connsiteX69" fmla="*/ 2632 w 10000"/>
                    <a:gd name="connsiteY69" fmla="*/ 5988 h 10000"/>
                    <a:gd name="connsiteX70" fmla="*/ 2883 w 10000"/>
                    <a:gd name="connsiteY70" fmla="*/ 6221 h 10000"/>
                    <a:gd name="connsiteX71" fmla="*/ 3089 w 10000"/>
                    <a:gd name="connsiteY71" fmla="*/ 6470 h 10000"/>
                    <a:gd name="connsiteX72" fmla="*/ 3295 w 10000"/>
                    <a:gd name="connsiteY72" fmla="*/ 6703 h 10000"/>
                    <a:gd name="connsiteX73" fmla="*/ 3455 w 10000"/>
                    <a:gd name="connsiteY73" fmla="*/ 6921 h 10000"/>
                    <a:gd name="connsiteX74" fmla="*/ 3593 w 10000"/>
                    <a:gd name="connsiteY74" fmla="*/ 7154 h 10000"/>
                    <a:gd name="connsiteX75" fmla="*/ 3707 w 10000"/>
                    <a:gd name="connsiteY75" fmla="*/ 7372 h 10000"/>
                    <a:gd name="connsiteX76" fmla="*/ 3822 w 10000"/>
                    <a:gd name="connsiteY76" fmla="*/ 7589 h 10000"/>
                    <a:gd name="connsiteX77" fmla="*/ 3890 w 10000"/>
                    <a:gd name="connsiteY77" fmla="*/ 7807 h 10000"/>
                    <a:gd name="connsiteX78" fmla="*/ 3959 w 10000"/>
                    <a:gd name="connsiteY78" fmla="*/ 8009 h 10000"/>
                    <a:gd name="connsiteX79" fmla="*/ 3959 w 10000"/>
                    <a:gd name="connsiteY79" fmla="*/ 8009 h 10000"/>
                    <a:gd name="connsiteX80" fmla="*/ 3822 w 10000"/>
                    <a:gd name="connsiteY80" fmla="*/ 9067 h 10000"/>
                    <a:gd name="connsiteX81" fmla="*/ 3707 w 10000"/>
                    <a:gd name="connsiteY81" fmla="*/ 10000 h 10000"/>
                    <a:gd name="connsiteX82" fmla="*/ 3707 w 10000"/>
                    <a:gd name="connsiteY82" fmla="*/ 10000 h 10000"/>
                    <a:gd name="connsiteX83" fmla="*/ 4439 w 10000"/>
                    <a:gd name="connsiteY83" fmla="*/ 9969 h 10000"/>
                    <a:gd name="connsiteX84" fmla="*/ 5195 w 10000"/>
                    <a:gd name="connsiteY84" fmla="*/ 9969 h 10000"/>
                    <a:gd name="connsiteX85" fmla="*/ 5195 w 10000"/>
                    <a:gd name="connsiteY85" fmla="*/ 9969 h 10000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6110 w 10000"/>
                    <a:gd name="connsiteY4" fmla="*/ 9160 h 10000"/>
                    <a:gd name="connsiteX5" fmla="*/ 5995 w 10000"/>
                    <a:gd name="connsiteY5" fmla="*/ 8212 h 10000"/>
                    <a:gd name="connsiteX6" fmla="*/ 5995 w 10000"/>
                    <a:gd name="connsiteY6" fmla="*/ 8212 h 10000"/>
                    <a:gd name="connsiteX7" fmla="*/ 6041 w 10000"/>
                    <a:gd name="connsiteY7" fmla="*/ 8009 h 10000"/>
                    <a:gd name="connsiteX8" fmla="*/ 6110 w 10000"/>
                    <a:gd name="connsiteY8" fmla="*/ 7792 h 10000"/>
                    <a:gd name="connsiteX9" fmla="*/ 6201 w 10000"/>
                    <a:gd name="connsiteY9" fmla="*/ 7558 h 10000"/>
                    <a:gd name="connsiteX10" fmla="*/ 6316 w 10000"/>
                    <a:gd name="connsiteY10" fmla="*/ 7325 h 10000"/>
                    <a:gd name="connsiteX11" fmla="*/ 6453 w 10000"/>
                    <a:gd name="connsiteY11" fmla="*/ 7092 h 10000"/>
                    <a:gd name="connsiteX12" fmla="*/ 6613 w 10000"/>
                    <a:gd name="connsiteY12" fmla="*/ 6843 h 10000"/>
                    <a:gd name="connsiteX13" fmla="*/ 6796 w 10000"/>
                    <a:gd name="connsiteY13" fmla="*/ 6594 h 10000"/>
                    <a:gd name="connsiteX14" fmla="*/ 7002 w 10000"/>
                    <a:gd name="connsiteY14" fmla="*/ 6345 h 10000"/>
                    <a:gd name="connsiteX15" fmla="*/ 7254 w 10000"/>
                    <a:gd name="connsiteY15" fmla="*/ 6096 h 10000"/>
                    <a:gd name="connsiteX16" fmla="*/ 7529 w 10000"/>
                    <a:gd name="connsiteY16" fmla="*/ 5848 h 10000"/>
                    <a:gd name="connsiteX17" fmla="*/ 7849 w 10000"/>
                    <a:gd name="connsiteY17" fmla="*/ 5583 h 10000"/>
                    <a:gd name="connsiteX18" fmla="*/ 8192 w 10000"/>
                    <a:gd name="connsiteY18" fmla="*/ 5334 h 10000"/>
                    <a:gd name="connsiteX19" fmla="*/ 8581 w 10000"/>
                    <a:gd name="connsiteY19" fmla="*/ 5070 h 10000"/>
                    <a:gd name="connsiteX20" fmla="*/ 9016 w 10000"/>
                    <a:gd name="connsiteY20" fmla="*/ 4821 h 10000"/>
                    <a:gd name="connsiteX21" fmla="*/ 9474 w 10000"/>
                    <a:gd name="connsiteY21" fmla="*/ 4557 h 10000"/>
                    <a:gd name="connsiteX22" fmla="*/ 10000 w 10000"/>
                    <a:gd name="connsiteY22" fmla="*/ 4308 h 10000"/>
                    <a:gd name="connsiteX23" fmla="*/ 10000 w 10000"/>
                    <a:gd name="connsiteY23" fmla="*/ 4308 h 10000"/>
                    <a:gd name="connsiteX24" fmla="*/ 9725 w 10000"/>
                    <a:gd name="connsiteY24" fmla="*/ 4277 h 10000"/>
                    <a:gd name="connsiteX25" fmla="*/ 9725 w 10000"/>
                    <a:gd name="connsiteY25" fmla="*/ 4277 h 10000"/>
                    <a:gd name="connsiteX26" fmla="*/ 9634 w 10000"/>
                    <a:gd name="connsiteY26" fmla="*/ 4075 h 10000"/>
                    <a:gd name="connsiteX27" fmla="*/ 9634 w 10000"/>
                    <a:gd name="connsiteY27" fmla="*/ 4075 h 10000"/>
                    <a:gd name="connsiteX28" fmla="*/ 8970 w 10000"/>
                    <a:gd name="connsiteY28" fmla="*/ 4355 h 10000"/>
                    <a:gd name="connsiteX29" fmla="*/ 8352 w 10000"/>
                    <a:gd name="connsiteY29" fmla="*/ 4619 h 10000"/>
                    <a:gd name="connsiteX30" fmla="*/ 7780 w 10000"/>
                    <a:gd name="connsiteY30" fmla="*/ 4883 h 10000"/>
                    <a:gd name="connsiteX31" fmla="*/ 7300 w 10000"/>
                    <a:gd name="connsiteY31" fmla="*/ 5117 h 10000"/>
                    <a:gd name="connsiteX32" fmla="*/ 6842 w 10000"/>
                    <a:gd name="connsiteY32" fmla="*/ 5350 h 10000"/>
                    <a:gd name="connsiteX33" fmla="*/ 6453 w 10000"/>
                    <a:gd name="connsiteY33" fmla="*/ 5568 h 10000"/>
                    <a:gd name="connsiteX34" fmla="*/ 6087 w 10000"/>
                    <a:gd name="connsiteY34" fmla="*/ 5770 h 10000"/>
                    <a:gd name="connsiteX35" fmla="*/ 5789 w 10000"/>
                    <a:gd name="connsiteY35" fmla="*/ 5956 h 10000"/>
                    <a:gd name="connsiteX36" fmla="*/ 5789 w 10000"/>
                    <a:gd name="connsiteY36" fmla="*/ 5956 h 10000"/>
                    <a:gd name="connsiteX37" fmla="*/ 5675 w 10000"/>
                    <a:gd name="connsiteY37" fmla="*/ 4541 h 10000"/>
                    <a:gd name="connsiteX38" fmla="*/ 5606 w 10000"/>
                    <a:gd name="connsiteY38" fmla="*/ 3064 h 10000"/>
                    <a:gd name="connsiteX39" fmla="*/ 5561 w 10000"/>
                    <a:gd name="connsiteY39" fmla="*/ 1555 h 10000"/>
                    <a:gd name="connsiteX40" fmla="*/ 5561 w 10000"/>
                    <a:gd name="connsiteY40" fmla="*/ 31 h 10000"/>
                    <a:gd name="connsiteX41" fmla="*/ 5561 w 10000"/>
                    <a:gd name="connsiteY41" fmla="*/ 31 h 10000"/>
                    <a:gd name="connsiteX42" fmla="*/ 5149 w 10000"/>
                    <a:gd name="connsiteY42" fmla="*/ 202 h 10000"/>
                    <a:gd name="connsiteX43" fmla="*/ 4989 w 10000"/>
                    <a:gd name="connsiteY43" fmla="*/ 264 h 10000"/>
                    <a:gd name="connsiteX44" fmla="*/ 4989 w 10000"/>
                    <a:gd name="connsiteY44" fmla="*/ 264 h 10000"/>
                    <a:gd name="connsiteX45" fmla="*/ 4828 w 10000"/>
                    <a:gd name="connsiteY45" fmla="*/ 202 h 10000"/>
                    <a:gd name="connsiteX46" fmla="*/ 4371 w 10000"/>
                    <a:gd name="connsiteY46" fmla="*/ 0 h 10000"/>
                    <a:gd name="connsiteX47" fmla="*/ 4142 w 10000"/>
                    <a:gd name="connsiteY47" fmla="*/ 5910 h 10000"/>
                    <a:gd name="connsiteX48" fmla="*/ 4142 w 10000"/>
                    <a:gd name="connsiteY48" fmla="*/ 5910 h 10000"/>
                    <a:gd name="connsiteX49" fmla="*/ 3844 w 10000"/>
                    <a:gd name="connsiteY49" fmla="*/ 5723 h 10000"/>
                    <a:gd name="connsiteX50" fmla="*/ 3501 w 10000"/>
                    <a:gd name="connsiteY50" fmla="*/ 5521 h 10000"/>
                    <a:gd name="connsiteX51" fmla="*/ 3089 w 10000"/>
                    <a:gd name="connsiteY51" fmla="*/ 5319 h 10000"/>
                    <a:gd name="connsiteX52" fmla="*/ 2654 w 10000"/>
                    <a:gd name="connsiteY52" fmla="*/ 5086 h 10000"/>
                    <a:gd name="connsiteX53" fmla="*/ 2174 w 10000"/>
                    <a:gd name="connsiteY53" fmla="*/ 4852 h 10000"/>
                    <a:gd name="connsiteX54" fmla="*/ 1625 w 10000"/>
                    <a:gd name="connsiteY54" fmla="*/ 4603 h 10000"/>
                    <a:gd name="connsiteX55" fmla="*/ 1030 w 10000"/>
                    <a:gd name="connsiteY55" fmla="*/ 4355 h 10000"/>
                    <a:gd name="connsiteX56" fmla="*/ 366 w 10000"/>
                    <a:gd name="connsiteY56" fmla="*/ 4075 h 10000"/>
                    <a:gd name="connsiteX57" fmla="*/ 366 w 10000"/>
                    <a:gd name="connsiteY57" fmla="*/ 4075 h 10000"/>
                    <a:gd name="connsiteX58" fmla="*/ 275 w 10000"/>
                    <a:gd name="connsiteY58" fmla="*/ 4277 h 10000"/>
                    <a:gd name="connsiteX59" fmla="*/ 275 w 10000"/>
                    <a:gd name="connsiteY59" fmla="*/ 4277 h 10000"/>
                    <a:gd name="connsiteX60" fmla="*/ 0 w 10000"/>
                    <a:gd name="connsiteY60" fmla="*/ 4308 h 10000"/>
                    <a:gd name="connsiteX61" fmla="*/ 0 w 10000"/>
                    <a:gd name="connsiteY61" fmla="*/ 4308 h 10000"/>
                    <a:gd name="connsiteX62" fmla="*/ 503 w 10000"/>
                    <a:gd name="connsiteY62" fmla="*/ 4541 h 10000"/>
                    <a:gd name="connsiteX63" fmla="*/ 938 w 10000"/>
                    <a:gd name="connsiteY63" fmla="*/ 4790 h 10000"/>
                    <a:gd name="connsiteX64" fmla="*/ 1350 w 10000"/>
                    <a:gd name="connsiteY64" fmla="*/ 5023 h 10000"/>
                    <a:gd name="connsiteX65" fmla="*/ 1716 w 10000"/>
                    <a:gd name="connsiteY65" fmla="*/ 5272 h 10000"/>
                    <a:gd name="connsiteX66" fmla="*/ 2059 w 10000"/>
                    <a:gd name="connsiteY66" fmla="*/ 5505 h 10000"/>
                    <a:gd name="connsiteX67" fmla="*/ 2357 w 10000"/>
                    <a:gd name="connsiteY67" fmla="*/ 5754 h 10000"/>
                    <a:gd name="connsiteX68" fmla="*/ 2632 w 10000"/>
                    <a:gd name="connsiteY68" fmla="*/ 5988 h 10000"/>
                    <a:gd name="connsiteX69" fmla="*/ 2883 w 10000"/>
                    <a:gd name="connsiteY69" fmla="*/ 6221 h 10000"/>
                    <a:gd name="connsiteX70" fmla="*/ 3089 w 10000"/>
                    <a:gd name="connsiteY70" fmla="*/ 6470 h 10000"/>
                    <a:gd name="connsiteX71" fmla="*/ 3295 w 10000"/>
                    <a:gd name="connsiteY71" fmla="*/ 6703 h 10000"/>
                    <a:gd name="connsiteX72" fmla="*/ 3455 w 10000"/>
                    <a:gd name="connsiteY72" fmla="*/ 6921 h 10000"/>
                    <a:gd name="connsiteX73" fmla="*/ 3593 w 10000"/>
                    <a:gd name="connsiteY73" fmla="*/ 7154 h 10000"/>
                    <a:gd name="connsiteX74" fmla="*/ 3707 w 10000"/>
                    <a:gd name="connsiteY74" fmla="*/ 7372 h 10000"/>
                    <a:gd name="connsiteX75" fmla="*/ 3822 w 10000"/>
                    <a:gd name="connsiteY75" fmla="*/ 7589 h 10000"/>
                    <a:gd name="connsiteX76" fmla="*/ 3890 w 10000"/>
                    <a:gd name="connsiteY76" fmla="*/ 7807 h 10000"/>
                    <a:gd name="connsiteX77" fmla="*/ 3959 w 10000"/>
                    <a:gd name="connsiteY77" fmla="*/ 8009 h 10000"/>
                    <a:gd name="connsiteX78" fmla="*/ 3959 w 10000"/>
                    <a:gd name="connsiteY78" fmla="*/ 8009 h 10000"/>
                    <a:gd name="connsiteX79" fmla="*/ 3822 w 10000"/>
                    <a:gd name="connsiteY79" fmla="*/ 9067 h 10000"/>
                    <a:gd name="connsiteX80" fmla="*/ 3707 w 10000"/>
                    <a:gd name="connsiteY80" fmla="*/ 10000 h 10000"/>
                    <a:gd name="connsiteX81" fmla="*/ 3707 w 10000"/>
                    <a:gd name="connsiteY81" fmla="*/ 10000 h 10000"/>
                    <a:gd name="connsiteX82" fmla="*/ 4439 w 10000"/>
                    <a:gd name="connsiteY82" fmla="*/ 9969 h 10000"/>
                    <a:gd name="connsiteX83" fmla="*/ 5195 w 10000"/>
                    <a:gd name="connsiteY83" fmla="*/ 9969 h 10000"/>
                    <a:gd name="connsiteX84" fmla="*/ 5195 w 10000"/>
                    <a:gd name="connsiteY84" fmla="*/ 9969 h 10000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6110 w 10000"/>
                    <a:gd name="connsiteY4" fmla="*/ 9160 h 10000"/>
                    <a:gd name="connsiteX5" fmla="*/ 5995 w 10000"/>
                    <a:gd name="connsiteY5" fmla="*/ 8212 h 10000"/>
                    <a:gd name="connsiteX6" fmla="*/ 5995 w 10000"/>
                    <a:gd name="connsiteY6" fmla="*/ 8212 h 10000"/>
                    <a:gd name="connsiteX7" fmla="*/ 6041 w 10000"/>
                    <a:gd name="connsiteY7" fmla="*/ 8009 h 10000"/>
                    <a:gd name="connsiteX8" fmla="*/ 6110 w 10000"/>
                    <a:gd name="connsiteY8" fmla="*/ 7792 h 10000"/>
                    <a:gd name="connsiteX9" fmla="*/ 6201 w 10000"/>
                    <a:gd name="connsiteY9" fmla="*/ 7558 h 10000"/>
                    <a:gd name="connsiteX10" fmla="*/ 6316 w 10000"/>
                    <a:gd name="connsiteY10" fmla="*/ 7325 h 10000"/>
                    <a:gd name="connsiteX11" fmla="*/ 6453 w 10000"/>
                    <a:gd name="connsiteY11" fmla="*/ 7092 h 10000"/>
                    <a:gd name="connsiteX12" fmla="*/ 6613 w 10000"/>
                    <a:gd name="connsiteY12" fmla="*/ 6843 h 10000"/>
                    <a:gd name="connsiteX13" fmla="*/ 6796 w 10000"/>
                    <a:gd name="connsiteY13" fmla="*/ 6594 h 10000"/>
                    <a:gd name="connsiteX14" fmla="*/ 7002 w 10000"/>
                    <a:gd name="connsiteY14" fmla="*/ 6345 h 10000"/>
                    <a:gd name="connsiteX15" fmla="*/ 7254 w 10000"/>
                    <a:gd name="connsiteY15" fmla="*/ 6096 h 10000"/>
                    <a:gd name="connsiteX16" fmla="*/ 7529 w 10000"/>
                    <a:gd name="connsiteY16" fmla="*/ 5848 h 10000"/>
                    <a:gd name="connsiteX17" fmla="*/ 7849 w 10000"/>
                    <a:gd name="connsiteY17" fmla="*/ 5583 h 10000"/>
                    <a:gd name="connsiteX18" fmla="*/ 8192 w 10000"/>
                    <a:gd name="connsiteY18" fmla="*/ 5334 h 10000"/>
                    <a:gd name="connsiteX19" fmla="*/ 8581 w 10000"/>
                    <a:gd name="connsiteY19" fmla="*/ 5070 h 10000"/>
                    <a:gd name="connsiteX20" fmla="*/ 9016 w 10000"/>
                    <a:gd name="connsiteY20" fmla="*/ 4821 h 10000"/>
                    <a:gd name="connsiteX21" fmla="*/ 9474 w 10000"/>
                    <a:gd name="connsiteY21" fmla="*/ 4557 h 10000"/>
                    <a:gd name="connsiteX22" fmla="*/ 10000 w 10000"/>
                    <a:gd name="connsiteY22" fmla="*/ 4308 h 10000"/>
                    <a:gd name="connsiteX23" fmla="*/ 10000 w 10000"/>
                    <a:gd name="connsiteY23" fmla="*/ 4308 h 10000"/>
                    <a:gd name="connsiteX24" fmla="*/ 9725 w 10000"/>
                    <a:gd name="connsiteY24" fmla="*/ 4277 h 10000"/>
                    <a:gd name="connsiteX25" fmla="*/ 9725 w 10000"/>
                    <a:gd name="connsiteY25" fmla="*/ 4277 h 10000"/>
                    <a:gd name="connsiteX26" fmla="*/ 9634 w 10000"/>
                    <a:gd name="connsiteY26" fmla="*/ 4075 h 10000"/>
                    <a:gd name="connsiteX27" fmla="*/ 9634 w 10000"/>
                    <a:gd name="connsiteY27" fmla="*/ 4075 h 10000"/>
                    <a:gd name="connsiteX28" fmla="*/ 8970 w 10000"/>
                    <a:gd name="connsiteY28" fmla="*/ 4355 h 10000"/>
                    <a:gd name="connsiteX29" fmla="*/ 8352 w 10000"/>
                    <a:gd name="connsiteY29" fmla="*/ 4619 h 10000"/>
                    <a:gd name="connsiteX30" fmla="*/ 7780 w 10000"/>
                    <a:gd name="connsiteY30" fmla="*/ 4883 h 10000"/>
                    <a:gd name="connsiteX31" fmla="*/ 7300 w 10000"/>
                    <a:gd name="connsiteY31" fmla="*/ 5117 h 10000"/>
                    <a:gd name="connsiteX32" fmla="*/ 6842 w 10000"/>
                    <a:gd name="connsiteY32" fmla="*/ 5350 h 10000"/>
                    <a:gd name="connsiteX33" fmla="*/ 6453 w 10000"/>
                    <a:gd name="connsiteY33" fmla="*/ 5568 h 10000"/>
                    <a:gd name="connsiteX34" fmla="*/ 6087 w 10000"/>
                    <a:gd name="connsiteY34" fmla="*/ 5770 h 10000"/>
                    <a:gd name="connsiteX35" fmla="*/ 5789 w 10000"/>
                    <a:gd name="connsiteY35" fmla="*/ 5956 h 10000"/>
                    <a:gd name="connsiteX36" fmla="*/ 5789 w 10000"/>
                    <a:gd name="connsiteY36" fmla="*/ 5956 h 10000"/>
                    <a:gd name="connsiteX37" fmla="*/ 5675 w 10000"/>
                    <a:gd name="connsiteY37" fmla="*/ 4541 h 10000"/>
                    <a:gd name="connsiteX38" fmla="*/ 5606 w 10000"/>
                    <a:gd name="connsiteY38" fmla="*/ 3064 h 10000"/>
                    <a:gd name="connsiteX39" fmla="*/ 5561 w 10000"/>
                    <a:gd name="connsiteY39" fmla="*/ 1555 h 10000"/>
                    <a:gd name="connsiteX40" fmla="*/ 5561 w 10000"/>
                    <a:gd name="connsiteY40" fmla="*/ 31 h 10000"/>
                    <a:gd name="connsiteX41" fmla="*/ 5561 w 10000"/>
                    <a:gd name="connsiteY41" fmla="*/ 31 h 10000"/>
                    <a:gd name="connsiteX42" fmla="*/ 5149 w 10000"/>
                    <a:gd name="connsiteY42" fmla="*/ 202 h 10000"/>
                    <a:gd name="connsiteX43" fmla="*/ 4989 w 10000"/>
                    <a:gd name="connsiteY43" fmla="*/ 264 h 10000"/>
                    <a:gd name="connsiteX44" fmla="*/ 4989 w 10000"/>
                    <a:gd name="connsiteY44" fmla="*/ 264 h 10000"/>
                    <a:gd name="connsiteX45" fmla="*/ 4371 w 10000"/>
                    <a:gd name="connsiteY45" fmla="*/ 0 h 10000"/>
                    <a:gd name="connsiteX46" fmla="*/ 4142 w 10000"/>
                    <a:gd name="connsiteY46" fmla="*/ 5910 h 10000"/>
                    <a:gd name="connsiteX47" fmla="*/ 4142 w 10000"/>
                    <a:gd name="connsiteY47" fmla="*/ 5910 h 10000"/>
                    <a:gd name="connsiteX48" fmla="*/ 3844 w 10000"/>
                    <a:gd name="connsiteY48" fmla="*/ 5723 h 10000"/>
                    <a:gd name="connsiteX49" fmla="*/ 3501 w 10000"/>
                    <a:gd name="connsiteY49" fmla="*/ 5521 h 10000"/>
                    <a:gd name="connsiteX50" fmla="*/ 3089 w 10000"/>
                    <a:gd name="connsiteY50" fmla="*/ 5319 h 10000"/>
                    <a:gd name="connsiteX51" fmla="*/ 2654 w 10000"/>
                    <a:gd name="connsiteY51" fmla="*/ 5086 h 10000"/>
                    <a:gd name="connsiteX52" fmla="*/ 2174 w 10000"/>
                    <a:gd name="connsiteY52" fmla="*/ 4852 h 10000"/>
                    <a:gd name="connsiteX53" fmla="*/ 1625 w 10000"/>
                    <a:gd name="connsiteY53" fmla="*/ 4603 h 10000"/>
                    <a:gd name="connsiteX54" fmla="*/ 1030 w 10000"/>
                    <a:gd name="connsiteY54" fmla="*/ 4355 h 10000"/>
                    <a:gd name="connsiteX55" fmla="*/ 366 w 10000"/>
                    <a:gd name="connsiteY55" fmla="*/ 4075 h 10000"/>
                    <a:gd name="connsiteX56" fmla="*/ 366 w 10000"/>
                    <a:gd name="connsiteY56" fmla="*/ 4075 h 10000"/>
                    <a:gd name="connsiteX57" fmla="*/ 275 w 10000"/>
                    <a:gd name="connsiteY57" fmla="*/ 4277 h 10000"/>
                    <a:gd name="connsiteX58" fmla="*/ 275 w 10000"/>
                    <a:gd name="connsiteY58" fmla="*/ 4277 h 10000"/>
                    <a:gd name="connsiteX59" fmla="*/ 0 w 10000"/>
                    <a:gd name="connsiteY59" fmla="*/ 4308 h 10000"/>
                    <a:gd name="connsiteX60" fmla="*/ 0 w 10000"/>
                    <a:gd name="connsiteY60" fmla="*/ 4308 h 10000"/>
                    <a:gd name="connsiteX61" fmla="*/ 503 w 10000"/>
                    <a:gd name="connsiteY61" fmla="*/ 4541 h 10000"/>
                    <a:gd name="connsiteX62" fmla="*/ 938 w 10000"/>
                    <a:gd name="connsiteY62" fmla="*/ 4790 h 10000"/>
                    <a:gd name="connsiteX63" fmla="*/ 1350 w 10000"/>
                    <a:gd name="connsiteY63" fmla="*/ 5023 h 10000"/>
                    <a:gd name="connsiteX64" fmla="*/ 1716 w 10000"/>
                    <a:gd name="connsiteY64" fmla="*/ 5272 h 10000"/>
                    <a:gd name="connsiteX65" fmla="*/ 2059 w 10000"/>
                    <a:gd name="connsiteY65" fmla="*/ 5505 h 10000"/>
                    <a:gd name="connsiteX66" fmla="*/ 2357 w 10000"/>
                    <a:gd name="connsiteY66" fmla="*/ 5754 h 10000"/>
                    <a:gd name="connsiteX67" fmla="*/ 2632 w 10000"/>
                    <a:gd name="connsiteY67" fmla="*/ 5988 h 10000"/>
                    <a:gd name="connsiteX68" fmla="*/ 2883 w 10000"/>
                    <a:gd name="connsiteY68" fmla="*/ 6221 h 10000"/>
                    <a:gd name="connsiteX69" fmla="*/ 3089 w 10000"/>
                    <a:gd name="connsiteY69" fmla="*/ 6470 h 10000"/>
                    <a:gd name="connsiteX70" fmla="*/ 3295 w 10000"/>
                    <a:gd name="connsiteY70" fmla="*/ 6703 h 10000"/>
                    <a:gd name="connsiteX71" fmla="*/ 3455 w 10000"/>
                    <a:gd name="connsiteY71" fmla="*/ 6921 h 10000"/>
                    <a:gd name="connsiteX72" fmla="*/ 3593 w 10000"/>
                    <a:gd name="connsiteY72" fmla="*/ 7154 h 10000"/>
                    <a:gd name="connsiteX73" fmla="*/ 3707 w 10000"/>
                    <a:gd name="connsiteY73" fmla="*/ 7372 h 10000"/>
                    <a:gd name="connsiteX74" fmla="*/ 3822 w 10000"/>
                    <a:gd name="connsiteY74" fmla="*/ 7589 h 10000"/>
                    <a:gd name="connsiteX75" fmla="*/ 3890 w 10000"/>
                    <a:gd name="connsiteY75" fmla="*/ 7807 h 10000"/>
                    <a:gd name="connsiteX76" fmla="*/ 3959 w 10000"/>
                    <a:gd name="connsiteY76" fmla="*/ 8009 h 10000"/>
                    <a:gd name="connsiteX77" fmla="*/ 3959 w 10000"/>
                    <a:gd name="connsiteY77" fmla="*/ 8009 h 10000"/>
                    <a:gd name="connsiteX78" fmla="*/ 3822 w 10000"/>
                    <a:gd name="connsiteY78" fmla="*/ 9067 h 10000"/>
                    <a:gd name="connsiteX79" fmla="*/ 3707 w 10000"/>
                    <a:gd name="connsiteY79" fmla="*/ 10000 h 10000"/>
                    <a:gd name="connsiteX80" fmla="*/ 3707 w 10000"/>
                    <a:gd name="connsiteY80" fmla="*/ 10000 h 10000"/>
                    <a:gd name="connsiteX81" fmla="*/ 4439 w 10000"/>
                    <a:gd name="connsiteY81" fmla="*/ 9969 h 10000"/>
                    <a:gd name="connsiteX82" fmla="*/ 5195 w 10000"/>
                    <a:gd name="connsiteY82" fmla="*/ 9969 h 10000"/>
                    <a:gd name="connsiteX83" fmla="*/ 5195 w 10000"/>
                    <a:gd name="connsiteY83" fmla="*/ 9969 h 10000"/>
                    <a:gd name="connsiteX0" fmla="*/ 5195 w 10000"/>
                    <a:gd name="connsiteY0" fmla="*/ 9938 h 9969"/>
                    <a:gd name="connsiteX1" fmla="*/ 5195 w 10000"/>
                    <a:gd name="connsiteY1" fmla="*/ 9938 h 9969"/>
                    <a:gd name="connsiteX2" fmla="*/ 6224 w 10000"/>
                    <a:gd name="connsiteY2" fmla="*/ 9953 h 9969"/>
                    <a:gd name="connsiteX3" fmla="*/ 6224 w 10000"/>
                    <a:gd name="connsiteY3" fmla="*/ 9953 h 9969"/>
                    <a:gd name="connsiteX4" fmla="*/ 6110 w 10000"/>
                    <a:gd name="connsiteY4" fmla="*/ 9129 h 9969"/>
                    <a:gd name="connsiteX5" fmla="*/ 5995 w 10000"/>
                    <a:gd name="connsiteY5" fmla="*/ 8181 h 9969"/>
                    <a:gd name="connsiteX6" fmla="*/ 5995 w 10000"/>
                    <a:gd name="connsiteY6" fmla="*/ 8181 h 9969"/>
                    <a:gd name="connsiteX7" fmla="*/ 6041 w 10000"/>
                    <a:gd name="connsiteY7" fmla="*/ 7978 h 9969"/>
                    <a:gd name="connsiteX8" fmla="*/ 6110 w 10000"/>
                    <a:gd name="connsiteY8" fmla="*/ 7761 h 9969"/>
                    <a:gd name="connsiteX9" fmla="*/ 6201 w 10000"/>
                    <a:gd name="connsiteY9" fmla="*/ 7527 h 9969"/>
                    <a:gd name="connsiteX10" fmla="*/ 6316 w 10000"/>
                    <a:gd name="connsiteY10" fmla="*/ 7294 h 9969"/>
                    <a:gd name="connsiteX11" fmla="*/ 6453 w 10000"/>
                    <a:gd name="connsiteY11" fmla="*/ 7061 h 9969"/>
                    <a:gd name="connsiteX12" fmla="*/ 6613 w 10000"/>
                    <a:gd name="connsiteY12" fmla="*/ 6812 h 9969"/>
                    <a:gd name="connsiteX13" fmla="*/ 6796 w 10000"/>
                    <a:gd name="connsiteY13" fmla="*/ 6563 h 9969"/>
                    <a:gd name="connsiteX14" fmla="*/ 7002 w 10000"/>
                    <a:gd name="connsiteY14" fmla="*/ 6314 h 9969"/>
                    <a:gd name="connsiteX15" fmla="*/ 7254 w 10000"/>
                    <a:gd name="connsiteY15" fmla="*/ 6065 h 9969"/>
                    <a:gd name="connsiteX16" fmla="*/ 7529 w 10000"/>
                    <a:gd name="connsiteY16" fmla="*/ 5817 h 9969"/>
                    <a:gd name="connsiteX17" fmla="*/ 7849 w 10000"/>
                    <a:gd name="connsiteY17" fmla="*/ 5552 h 9969"/>
                    <a:gd name="connsiteX18" fmla="*/ 8192 w 10000"/>
                    <a:gd name="connsiteY18" fmla="*/ 5303 h 9969"/>
                    <a:gd name="connsiteX19" fmla="*/ 8581 w 10000"/>
                    <a:gd name="connsiteY19" fmla="*/ 5039 h 9969"/>
                    <a:gd name="connsiteX20" fmla="*/ 9016 w 10000"/>
                    <a:gd name="connsiteY20" fmla="*/ 4790 h 9969"/>
                    <a:gd name="connsiteX21" fmla="*/ 9474 w 10000"/>
                    <a:gd name="connsiteY21" fmla="*/ 4526 h 9969"/>
                    <a:gd name="connsiteX22" fmla="*/ 10000 w 10000"/>
                    <a:gd name="connsiteY22" fmla="*/ 4277 h 9969"/>
                    <a:gd name="connsiteX23" fmla="*/ 10000 w 10000"/>
                    <a:gd name="connsiteY23" fmla="*/ 4277 h 9969"/>
                    <a:gd name="connsiteX24" fmla="*/ 9725 w 10000"/>
                    <a:gd name="connsiteY24" fmla="*/ 4246 h 9969"/>
                    <a:gd name="connsiteX25" fmla="*/ 9725 w 10000"/>
                    <a:gd name="connsiteY25" fmla="*/ 4246 h 9969"/>
                    <a:gd name="connsiteX26" fmla="*/ 9634 w 10000"/>
                    <a:gd name="connsiteY26" fmla="*/ 4044 h 9969"/>
                    <a:gd name="connsiteX27" fmla="*/ 9634 w 10000"/>
                    <a:gd name="connsiteY27" fmla="*/ 4044 h 9969"/>
                    <a:gd name="connsiteX28" fmla="*/ 8970 w 10000"/>
                    <a:gd name="connsiteY28" fmla="*/ 4324 h 9969"/>
                    <a:gd name="connsiteX29" fmla="*/ 8352 w 10000"/>
                    <a:gd name="connsiteY29" fmla="*/ 4588 h 9969"/>
                    <a:gd name="connsiteX30" fmla="*/ 7780 w 10000"/>
                    <a:gd name="connsiteY30" fmla="*/ 4852 h 9969"/>
                    <a:gd name="connsiteX31" fmla="*/ 7300 w 10000"/>
                    <a:gd name="connsiteY31" fmla="*/ 5086 h 9969"/>
                    <a:gd name="connsiteX32" fmla="*/ 6842 w 10000"/>
                    <a:gd name="connsiteY32" fmla="*/ 5319 h 9969"/>
                    <a:gd name="connsiteX33" fmla="*/ 6453 w 10000"/>
                    <a:gd name="connsiteY33" fmla="*/ 5537 h 9969"/>
                    <a:gd name="connsiteX34" fmla="*/ 6087 w 10000"/>
                    <a:gd name="connsiteY34" fmla="*/ 5739 h 9969"/>
                    <a:gd name="connsiteX35" fmla="*/ 5789 w 10000"/>
                    <a:gd name="connsiteY35" fmla="*/ 5925 h 9969"/>
                    <a:gd name="connsiteX36" fmla="*/ 5789 w 10000"/>
                    <a:gd name="connsiteY36" fmla="*/ 5925 h 9969"/>
                    <a:gd name="connsiteX37" fmla="*/ 5675 w 10000"/>
                    <a:gd name="connsiteY37" fmla="*/ 4510 h 9969"/>
                    <a:gd name="connsiteX38" fmla="*/ 5606 w 10000"/>
                    <a:gd name="connsiteY38" fmla="*/ 3033 h 9969"/>
                    <a:gd name="connsiteX39" fmla="*/ 5561 w 10000"/>
                    <a:gd name="connsiteY39" fmla="*/ 1524 h 9969"/>
                    <a:gd name="connsiteX40" fmla="*/ 5561 w 10000"/>
                    <a:gd name="connsiteY40" fmla="*/ 0 h 9969"/>
                    <a:gd name="connsiteX41" fmla="*/ 5561 w 10000"/>
                    <a:gd name="connsiteY41" fmla="*/ 0 h 9969"/>
                    <a:gd name="connsiteX42" fmla="*/ 5149 w 10000"/>
                    <a:gd name="connsiteY42" fmla="*/ 171 h 9969"/>
                    <a:gd name="connsiteX43" fmla="*/ 4989 w 10000"/>
                    <a:gd name="connsiteY43" fmla="*/ 233 h 9969"/>
                    <a:gd name="connsiteX44" fmla="*/ 4989 w 10000"/>
                    <a:gd name="connsiteY44" fmla="*/ 233 h 9969"/>
                    <a:gd name="connsiteX45" fmla="*/ 4142 w 10000"/>
                    <a:gd name="connsiteY45" fmla="*/ 5879 h 9969"/>
                    <a:gd name="connsiteX46" fmla="*/ 4142 w 10000"/>
                    <a:gd name="connsiteY46" fmla="*/ 5879 h 9969"/>
                    <a:gd name="connsiteX47" fmla="*/ 3844 w 10000"/>
                    <a:gd name="connsiteY47" fmla="*/ 5692 h 9969"/>
                    <a:gd name="connsiteX48" fmla="*/ 3501 w 10000"/>
                    <a:gd name="connsiteY48" fmla="*/ 5490 h 9969"/>
                    <a:gd name="connsiteX49" fmla="*/ 3089 w 10000"/>
                    <a:gd name="connsiteY49" fmla="*/ 5288 h 9969"/>
                    <a:gd name="connsiteX50" fmla="*/ 2654 w 10000"/>
                    <a:gd name="connsiteY50" fmla="*/ 5055 h 9969"/>
                    <a:gd name="connsiteX51" fmla="*/ 2174 w 10000"/>
                    <a:gd name="connsiteY51" fmla="*/ 4821 h 9969"/>
                    <a:gd name="connsiteX52" fmla="*/ 1625 w 10000"/>
                    <a:gd name="connsiteY52" fmla="*/ 4572 h 9969"/>
                    <a:gd name="connsiteX53" fmla="*/ 1030 w 10000"/>
                    <a:gd name="connsiteY53" fmla="*/ 4324 h 9969"/>
                    <a:gd name="connsiteX54" fmla="*/ 366 w 10000"/>
                    <a:gd name="connsiteY54" fmla="*/ 4044 h 9969"/>
                    <a:gd name="connsiteX55" fmla="*/ 366 w 10000"/>
                    <a:gd name="connsiteY55" fmla="*/ 4044 h 9969"/>
                    <a:gd name="connsiteX56" fmla="*/ 275 w 10000"/>
                    <a:gd name="connsiteY56" fmla="*/ 4246 h 9969"/>
                    <a:gd name="connsiteX57" fmla="*/ 275 w 10000"/>
                    <a:gd name="connsiteY57" fmla="*/ 4246 h 9969"/>
                    <a:gd name="connsiteX58" fmla="*/ 0 w 10000"/>
                    <a:gd name="connsiteY58" fmla="*/ 4277 h 9969"/>
                    <a:gd name="connsiteX59" fmla="*/ 0 w 10000"/>
                    <a:gd name="connsiteY59" fmla="*/ 4277 h 9969"/>
                    <a:gd name="connsiteX60" fmla="*/ 503 w 10000"/>
                    <a:gd name="connsiteY60" fmla="*/ 4510 h 9969"/>
                    <a:gd name="connsiteX61" fmla="*/ 938 w 10000"/>
                    <a:gd name="connsiteY61" fmla="*/ 4759 h 9969"/>
                    <a:gd name="connsiteX62" fmla="*/ 1350 w 10000"/>
                    <a:gd name="connsiteY62" fmla="*/ 4992 h 9969"/>
                    <a:gd name="connsiteX63" fmla="*/ 1716 w 10000"/>
                    <a:gd name="connsiteY63" fmla="*/ 5241 h 9969"/>
                    <a:gd name="connsiteX64" fmla="*/ 2059 w 10000"/>
                    <a:gd name="connsiteY64" fmla="*/ 5474 h 9969"/>
                    <a:gd name="connsiteX65" fmla="*/ 2357 w 10000"/>
                    <a:gd name="connsiteY65" fmla="*/ 5723 h 9969"/>
                    <a:gd name="connsiteX66" fmla="*/ 2632 w 10000"/>
                    <a:gd name="connsiteY66" fmla="*/ 5957 h 9969"/>
                    <a:gd name="connsiteX67" fmla="*/ 2883 w 10000"/>
                    <a:gd name="connsiteY67" fmla="*/ 6190 h 9969"/>
                    <a:gd name="connsiteX68" fmla="*/ 3089 w 10000"/>
                    <a:gd name="connsiteY68" fmla="*/ 6439 h 9969"/>
                    <a:gd name="connsiteX69" fmla="*/ 3295 w 10000"/>
                    <a:gd name="connsiteY69" fmla="*/ 6672 h 9969"/>
                    <a:gd name="connsiteX70" fmla="*/ 3455 w 10000"/>
                    <a:gd name="connsiteY70" fmla="*/ 6890 h 9969"/>
                    <a:gd name="connsiteX71" fmla="*/ 3593 w 10000"/>
                    <a:gd name="connsiteY71" fmla="*/ 7123 h 9969"/>
                    <a:gd name="connsiteX72" fmla="*/ 3707 w 10000"/>
                    <a:gd name="connsiteY72" fmla="*/ 7341 h 9969"/>
                    <a:gd name="connsiteX73" fmla="*/ 3822 w 10000"/>
                    <a:gd name="connsiteY73" fmla="*/ 7558 h 9969"/>
                    <a:gd name="connsiteX74" fmla="*/ 3890 w 10000"/>
                    <a:gd name="connsiteY74" fmla="*/ 7776 h 9969"/>
                    <a:gd name="connsiteX75" fmla="*/ 3959 w 10000"/>
                    <a:gd name="connsiteY75" fmla="*/ 7978 h 9969"/>
                    <a:gd name="connsiteX76" fmla="*/ 3959 w 10000"/>
                    <a:gd name="connsiteY76" fmla="*/ 7978 h 9969"/>
                    <a:gd name="connsiteX77" fmla="*/ 3822 w 10000"/>
                    <a:gd name="connsiteY77" fmla="*/ 9036 h 9969"/>
                    <a:gd name="connsiteX78" fmla="*/ 3707 w 10000"/>
                    <a:gd name="connsiteY78" fmla="*/ 9969 h 9969"/>
                    <a:gd name="connsiteX79" fmla="*/ 3707 w 10000"/>
                    <a:gd name="connsiteY79" fmla="*/ 9969 h 9969"/>
                    <a:gd name="connsiteX80" fmla="*/ 4439 w 10000"/>
                    <a:gd name="connsiteY80" fmla="*/ 9938 h 9969"/>
                    <a:gd name="connsiteX81" fmla="*/ 5195 w 10000"/>
                    <a:gd name="connsiteY81" fmla="*/ 9938 h 9969"/>
                    <a:gd name="connsiteX82" fmla="*/ 5195 w 10000"/>
                    <a:gd name="connsiteY82" fmla="*/ 9938 h 9969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6110 w 10000"/>
                    <a:gd name="connsiteY4" fmla="*/ 9157 h 10000"/>
                    <a:gd name="connsiteX5" fmla="*/ 5995 w 10000"/>
                    <a:gd name="connsiteY5" fmla="*/ 8206 h 10000"/>
                    <a:gd name="connsiteX6" fmla="*/ 5995 w 10000"/>
                    <a:gd name="connsiteY6" fmla="*/ 8206 h 10000"/>
                    <a:gd name="connsiteX7" fmla="*/ 6041 w 10000"/>
                    <a:gd name="connsiteY7" fmla="*/ 8003 h 10000"/>
                    <a:gd name="connsiteX8" fmla="*/ 6110 w 10000"/>
                    <a:gd name="connsiteY8" fmla="*/ 7785 h 10000"/>
                    <a:gd name="connsiteX9" fmla="*/ 6201 w 10000"/>
                    <a:gd name="connsiteY9" fmla="*/ 7550 h 10000"/>
                    <a:gd name="connsiteX10" fmla="*/ 6316 w 10000"/>
                    <a:gd name="connsiteY10" fmla="*/ 7317 h 10000"/>
                    <a:gd name="connsiteX11" fmla="*/ 6453 w 10000"/>
                    <a:gd name="connsiteY11" fmla="*/ 7083 h 10000"/>
                    <a:gd name="connsiteX12" fmla="*/ 6613 w 10000"/>
                    <a:gd name="connsiteY12" fmla="*/ 6833 h 10000"/>
                    <a:gd name="connsiteX13" fmla="*/ 6796 w 10000"/>
                    <a:gd name="connsiteY13" fmla="*/ 6583 h 10000"/>
                    <a:gd name="connsiteX14" fmla="*/ 7002 w 10000"/>
                    <a:gd name="connsiteY14" fmla="*/ 6334 h 10000"/>
                    <a:gd name="connsiteX15" fmla="*/ 7254 w 10000"/>
                    <a:gd name="connsiteY15" fmla="*/ 6084 h 10000"/>
                    <a:gd name="connsiteX16" fmla="*/ 7529 w 10000"/>
                    <a:gd name="connsiteY16" fmla="*/ 5835 h 10000"/>
                    <a:gd name="connsiteX17" fmla="*/ 7849 w 10000"/>
                    <a:gd name="connsiteY17" fmla="*/ 5569 h 10000"/>
                    <a:gd name="connsiteX18" fmla="*/ 8192 w 10000"/>
                    <a:gd name="connsiteY18" fmla="*/ 5319 h 10000"/>
                    <a:gd name="connsiteX19" fmla="*/ 8581 w 10000"/>
                    <a:gd name="connsiteY19" fmla="*/ 5055 h 10000"/>
                    <a:gd name="connsiteX20" fmla="*/ 9016 w 10000"/>
                    <a:gd name="connsiteY20" fmla="*/ 4805 h 10000"/>
                    <a:gd name="connsiteX21" fmla="*/ 9474 w 10000"/>
                    <a:gd name="connsiteY21" fmla="*/ 4540 h 10000"/>
                    <a:gd name="connsiteX22" fmla="*/ 10000 w 10000"/>
                    <a:gd name="connsiteY22" fmla="*/ 4290 h 10000"/>
                    <a:gd name="connsiteX23" fmla="*/ 10000 w 10000"/>
                    <a:gd name="connsiteY23" fmla="*/ 4290 h 10000"/>
                    <a:gd name="connsiteX24" fmla="*/ 9725 w 10000"/>
                    <a:gd name="connsiteY24" fmla="*/ 4259 h 10000"/>
                    <a:gd name="connsiteX25" fmla="*/ 9725 w 10000"/>
                    <a:gd name="connsiteY25" fmla="*/ 4259 h 10000"/>
                    <a:gd name="connsiteX26" fmla="*/ 9634 w 10000"/>
                    <a:gd name="connsiteY26" fmla="*/ 4057 h 10000"/>
                    <a:gd name="connsiteX27" fmla="*/ 9634 w 10000"/>
                    <a:gd name="connsiteY27" fmla="*/ 4057 h 10000"/>
                    <a:gd name="connsiteX28" fmla="*/ 8970 w 10000"/>
                    <a:gd name="connsiteY28" fmla="*/ 4337 h 10000"/>
                    <a:gd name="connsiteX29" fmla="*/ 8352 w 10000"/>
                    <a:gd name="connsiteY29" fmla="*/ 4602 h 10000"/>
                    <a:gd name="connsiteX30" fmla="*/ 7780 w 10000"/>
                    <a:gd name="connsiteY30" fmla="*/ 4867 h 10000"/>
                    <a:gd name="connsiteX31" fmla="*/ 7300 w 10000"/>
                    <a:gd name="connsiteY31" fmla="*/ 5102 h 10000"/>
                    <a:gd name="connsiteX32" fmla="*/ 6842 w 10000"/>
                    <a:gd name="connsiteY32" fmla="*/ 5336 h 10000"/>
                    <a:gd name="connsiteX33" fmla="*/ 6453 w 10000"/>
                    <a:gd name="connsiteY33" fmla="*/ 5554 h 10000"/>
                    <a:gd name="connsiteX34" fmla="*/ 6087 w 10000"/>
                    <a:gd name="connsiteY34" fmla="*/ 5757 h 10000"/>
                    <a:gd name="connsiteX35" fmla="*/ 5789 w 10000"/>
                    <a:gd name="connsiteY35" fmla="*/ 5943 h 10000"/>
                    <a:gd name="connsiteX36" fmla="*/ 5789 w 10000"/>
                    <a:gd name="connsiteY36" fmla="*/ 5943 h 10000"/>
                    <a:gd name="connsiteX37" fmla="*/ 5675 w 10000"/>
                    <a:gd name="connsiteY37" fmla="*/ 4524 h 10000"/>
                    <a:gd name="connsiteX38" fmla="*/ 5606 w 10000"/>
                    <a:gd name="connsiteY38" fmla="*/ 3042 h 10000"/>
                    <a:gd name="connsiteX39" fmla="*/ 5561 w 10000"/>
                    <a:gd name="connsiteY39" fmla="*/ 1529 h 10000"/>
                    <a:gd name="connsiteX40" fmla="*/ 5561 w 10000"/>
                    <a:gd name="connsiteY40" fmla="*/ 0 h 10000"/>
                    <a:gd name="connsiteX41" fmla="*/ 5561 w 10000"/>
                    <a:gd name="connsiteY41" fmla="*/ 0 h 10000"/>
                    <a:gd name="connsiteX42" fmla="*/ 5149 w 10000"/>
                    <a:gd name="connsiteY42" fmla="*/ 172 h 10000"/>
                    <a:gd name="connsiteX43" fmla="*/ 4989 w 10000"/>
                    <a:gd name="connsiteY43" fmla="*/ 234 h 10000"/>
                    <a:gd name="connsiteX44" fmla="*/ 4142 w 10000"/>
                    <a:gd name="connsiteY44" fmla="*/ 5897 h 10000"/>
                    <a:gd name="connsiteX45" fmla="*/ 4142 w 10000"/>
                    <a:gd name="connsiteY45" fmla="*/ 5897 h 10000"/>
                    <a:gd name="connsiteX46" fmla="*/ 3844 w 10000"/>
                    <a:gd name="connsiteY46" fmla="*/ 5710 h 10000"/>
                    <a:gd name="connsiteX47" fmla="*/ 3501 w 10000"/>
                    <a:gd name="connsiteY47" fmla="*/ 5507 h 10000"/>
                    <a:gd name="connsiteX48" fmla="*/ 3089 w 10000"/>
                    <a:gd name="connsiteY48" fmla="*/ 5304 h 10000"/>
                    <a:gd name="connsiteX49" fmla="*/ 2654 w 10000"/>
                    <a:gd name="connsiteY49" fmla="*/ 5071 h 10000"/>
                    <a:gd name="connsiteX50" fmla="*/ 2174 w 10000"/>
                    <a:gd name="connsiteY50" fmla="*/ 4836 h 10000"/>
                    <a:gd name="connsiteX51" fmla="*/ 1625 w 10000"/>
                    <a:gd name="connsiteY51" fmla="*/ 4586 h 10000"/>
                    <a:gd name="connsiteX52" fmla="*/ 1030 w 10000"/>
                    <a:gd name="connsiteY52" fmla="*/ 4337 h 10000"/>
                    <a:gd name="connsiteX53" fmla="*/ 366 w 10000"/>
                    <a:gd name="connsiteY53" fmla="*/ 4057 h 10000"/>
                    <a:gd name="connsiteX54" fmla="*/ 366 w 10000"/>
                    <a:gd name="connsiteY54" fmla="*/ 4057 h 10000"/>
                    <a:gd name="connsiteX55" fmla="*/ 275 w 10000"/>
                    <a:gd name="connsiteY55" fmla="*/ 4259 h 10000"/>
                    <a:gd name="connsiteX56" fmla="*/ 275 w 10000"/>
                    <a:gd name="connsiteY56" fmla="*/ 4259 h 10000"/>
                    <a:gd name="connsiteX57" fmla="*/ 0 w 10000"/>
                    <a:gd name="connsiteY57" fmla="*/ 4290 h 10000"/>
                    <a:gd name="connsiteX58" fmla="*/ 0 w 10000"/>
                    <a:gd name="connsiteY58" fmla="*/ 4290 h 10000"/>
                    <a:gd name="connsiteX59" fmla="*/ 503 w 10000"/>
                    <a:gd name="connsiteY59" fmla="*/ 4524 h 10000"/>
                    <a:gd name="connsiteX60" fmla="*/ 938 w 10000"/>
                    <a:gd name="connsiteY60" fmla="*/ 4774 h 10000"/>
                    <a:gd name="connsiteX61" fmla="*/ 1350 w 10000"/>
                    <a:gd name="connsiteY61" fmla="*/ 5008 h 10000"/>
                    <a:gd name="connsiteX62" fmla="*/ 1716 w 10000"/>
                    <a:gd name="connsiteY62" fmla="*/ 5257 h 10000"/>
                    <a:gd name="connsiteX63" fmla="*/ 2059 w 10000"/>
                    <a:gd name="connsiteY63" fmla="*/ 5491 h 10000"/>
                    <a:gd name="connsiteX64" fmla="*/ 2357 w 10000"/>
                    <a:gd name="connsiteY64" fmla="*/ 5741 h 10000"/>
                    <a:gd name="connsiteX65" fmla="*/ 2632 w 10000"/>
                    <a:gd name="connsiteY65" fmla="*/ 5976 h 10000"/>
                    <a:gd name="connsiteX66" fmla="*/ 2883 w 10000"/>
                    <a:gd name="connsiteY66" fmla="*/ 6209 h 10000"/>
                    <a:gd name="connsiteX67" fmla="*/ 3089 w 10000"/>
                    <a:gd name="connsiteY67" fmla="*/ 6459 h 10000"/>
                    <a:gd name="connsiteX68" fmla="*/ 3295 w 10000"/>
                    <a:gd name="connsiteY68" fmla="*/ 6693 h 10000"/>
                    <a:gd name="connsiteX69" fmla="*/ 3455 w 10000"/>
                    <a:gd name="connsiteY69" fmla="*/ 6911 h 10000"/>
                    <a:gd name="connsiteX70" fmla="*/ 3593 w 10000"/>
                    <a:gd name="connsiteY70" fmla="*/ 7145 h 10000"/>
                    <a:gd name="connsiteX71" fmla="*/ 3707 w 10000"/>
                    <a:gd name="connsiteY71" fmla="*/ 7364 h 10000"/>
                    <a:gd name="connsiteX72" fmla="*/ 3822 w 10000"/>
                    <a:gd name="connsiteY72" fmla="*/ 7582 h 10000"/>
                    <a:gd name="connsiteX73" fmla="*/ 3890 w 10000"/>
                    <a:gd name="connsiteY73" fmla="*/ 7800 h 10000"/>
                    <a:gd name="connsiteX74" fmla="*/ 3959 w 10000"/>
                    <a:gd name="connsiteY74" fmla="*/ 8003 h 10000"/>
                    <a:gd name="connsiteX75" fmla="*/ 3959 w 10000"/>
                    <a:gd name="connsiteY75" fmla="*/ 8003 h 10000"/>
                    <a:gd name="connsiteX76" fmla="*/ 3822 w 10000"/>
                    <a:gd name="connsiteY76" fmla="*/ 9064 h 10000"/>
                    <a:gd name="connsiteX77" fmla="*/ 3707 w 10000"/>
                    <a:gd name="connsiteY77" fmla="*/ 10000 h 10000"/>
                    <a:gd name="connsiteX78" fmla="*/ 3707 w 10000"/>
                    <a:gd name="connsiteY78" fmla="*/ 10000 h 10000"/>
                    <a:gd name="connsiteX79" fmla="*/ 4439 w 10000"/>
                    <a:gd name="connsiteY79" fmla="*/ 9969 h 10000"/>
                    <a:gd name="connsiteX80" fmla="*/ 5195 w 10000"/>
                    <a:gd name="connsiteY80" fmla="*/ 9969 h 10000"/>
                    <a:gd name="connsiteX81" fmla="*/ 5195 w 10000"/>
                    <a:gd name="connsiteY81" fmla="*/ 9969 h 10000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6110 w 10000"/>
                    <a:gd name="connsiteY4" fmla="*/ 9157 h 10000"/>
                    <a:gd name="connsiteX5" fmla="*/ 5995 w 10000"/>
                    <a:gd name="connsiteY5" fmla="*/ 8206 h 10000"/>
                    <a:gd name="connsiteX6" fmla="*/ 5995 w 10000"/>
                    <a:gd name="connsiteY6" fmla="*/ 8206 h 10000"/>
                    <a:gd name="connsiteX7" fmla="*/ 6041 w 10000"/>
                    <a:gd name="connsiteY7" fmla="*/ 8003 h 10000"/>
                    <a:gd name="connsiteX8" fmla="*/ 6110 w 10000"/>
                    <a:gd name="connsiteY8" fmla="*/ 7785 h 10000"/>
                    <a:gd name="connsiteX9" fmla="*/ 6201 w 10000"/>
                    <a:gd name="connsiteY9" fmla="*/ 7550 h 10000"/>
                    <a:gd name="connsiteX10" fmla="*/ 6316 w 10000"/>
                    <a:gd name="connsiteY10" fmla="*/ 7317 h 10000"/>
                    <a:gd name="connsiteX11" fmla="*/ 6453 w 10000"/>
                    <a:gd name="connsiteY11" fmla="*/ 7083 h 10000"/>
                    <a:gd name="connsiteX12" fmla="*/ 6613 w 10000"/>
                    <a:gd name="connsiteY12" fmla="*/ 6833 h 10000"/>
                    <a:gd name="connsiteX13" fmla="*/ 6796 w 10000"/>
                    <a:gd name="connsiteY13" fmla="*/ 6583 h 10000"/>
                    <a:gd name="connsiteX14" fmla="*/ 7002 w 10000"/>
                    <a:gd name="connsiteY14" fmla="*/ 6334 h 10000"/>
                    <a:gd name="connsiteX15" fmla="*/ 7254 w 10000"/>
                    <a:gd name="connsiteY15" fmla="*/ 6084 h 10000"/>
                    <a:gd name="connsiteX16" fmla="*/ 7529 w 10000"/>
                    <a:gd name="connsiteY16" fmla="*/ 5835 h 10000"/>
                    <a:gd name="connsiteX17" fmla="*/ 7849 w 10000"/>
                    <a:gd name="connsiteY17" fmla="*/ 5569 h 10000"/>
                    <a:gd name="connsiteX18" fmla="*/ 8192 w 10000"/>
                    <a:gd name="connsiteY18" fmla="*/ 5319 h 10000"/>
                    <a:gd name="connsiteX19" fmla="*/ 8581 w 10000"/>
                    <a:gd name="connsiteY19" fmla="*/ 5055 h 10000"/>
                    <a:gd name="connsiteX20" fmla="*/ 9016 w 10000"/>
                    <a:gd name="connsiteY20" fmla="*/ 4805 h 10000"/>
                    <a:gd name="connsiteX21" fmla="*/ 9474 w 10000"/>
                    <a:gd name="connsiteY21" fmla="*/ 4540 h 10000"/>
                    <a:gd name="connsiteX22" fmla="*/ 10000 w 10000"/>
                    <a:gd name="connsiteY22" fmla="*/ 4290 h 10000"/>
                    <a:gd name="connsiteX23" fmla="*/ 10000 w 10000"/>
                    <a:gd name="connsiteY23" fmla="*/ 4290 h 10000"/>
                    <a:gd name="connsiteX24" fmla="*/ 9725 w 10000"/>
                    <a:gd name="connsiteY24" fmla="*/ 4259 h 10000"/>
                    <a:gd name="connsiteX25" fmla="*/ 9725 w 10000"/>
                    <a:gd name="connsiteY25" fmla="*/ 4259 h 10000"/>
                    <a:gd name="connsiteX26" fmla="*/ 9634 w 10000"/>
                    <a:gd name="connsiteY26" fmla="*/ 4057 h 10000"/>
                    <a:gd name="connsiteX27" fmla="*/ 9634 w 10000"/>
                    <a:gd name="connsiteY27" fmla="*/ 4057 h 10000"/>
                    <a:gd name="connsiteX28" fmla="*/ 8970 w 10000"/>
                    <a:gd name="connsiteY28" fmla="*/ 4337 h 10000"/>
                    <a:gd name="connsiteX29" fmla="*/ 8352 w 10000"/>
                    <a:gd name="connsiteY29" fmla="*/ 4602 h 10000"/>
                    <a:gd name="connsiteX30" fmla="*/ 7780 w 10000"/>
                    <a:gd name="connsiteY30" fmla="*/ 4867 h 10000"/>
                    <a:gd name="connsiteX31" fmla="*/ 7300 w 10000"/>
                    <a:gd name="connsiteY31" fmla="*/ 5102 h 10000"/>
                    <a:gd name="connsiteX32" fmla="*/ 6842 w 10000"/>
                    <a:gd name="connsiteY32" fmla="*/ 5336 h 10000"/>
                    <a:gd name="connsiteX33" fmla="*/ 6453 w 10000"/>
                    <a:gd name="connsiteY33" fmla="*/ 5554 h 10000"/>
                    <a:gd name="connsiteX34" fmla="*/ 6087 w 10000"/>
                    <a:gd name="connsiteY34" fmla="*/ 5757 h 10000"/>
                    <a:gd name="connsiteX35" fmla="*/ 5789 w 10000"/>
                    <a:gd name="connsiteY35" fmla="*/ 5943 h 10000"/>
                    <a:gd name="connsiteX36" fmla="*/ 5789 w 10000"/>
                    <a:gd name="connsiteY36" fmla="*/ 5943 h 10000"/>
                    <a:gd name="connsiteX37" fmla="*/ 5675 w 10000"/>
                    <a:gd name="connsiteY37" fmla="*/ 4524 h 10000"/>
                    <a:gd name="connsiteX38" fmla="*/ 5606 w 10000"/>
                    <a:gd name="connsiteY38" fmla="*/ 3042 h 10000"/>
                    <a:gd name="connsiteX39" fmla="*/ 5561 w 10000"/>
                    <a:gd name="connsiteY39" fmla="*/ 1529 h 10000"/>
                    <a:gd name="connsiteX40" fmla="*/ 5561 w 10000"/>
                    <a:gd name="connsiteY40" fmla="*/ 0 h 10000"/>
                    <a:gd name="connsiteX41" fmla="*/ 5561 w 10000"/>
                    <a:gd name="connsiteY41" fmla="*/ 0 h 10000"/>
                    <a:gd name="connsiteX42" fmla="*/ 4989 w 10000"/>
                    <a:gd name="connsiteY42" fmla="*/ 234 h 10000"/>
                    <a:gd name="connsiteX43" fmla="*/ 4142 w 10000"/>
                    <a:gd name="connsiteY43" fmla="*/ 5897 h 10000"/>
                    <a:gd name="connsiteX44" fmla="*/ 4142 w 10000"/>
                    <a:gd name="connsiteY44" fmla="*/ 5897 h 10000"/>
                    <a:gd name="connsiteX45" fmla="*/ 3844 w 10000"/>
                    <a:gd name="connsiteY45" fmla="*/ 5710 h 10000"/>
                    <a:gd name="connsiteX46" fmla="*/ 3501 w 10000"/>
                    <a:gd name="connsiteY46" fmla="*/ 5507 h 10000"/>
                    <a:gd name="connsiteX47" fmla="*/ 3089 w 10000"/>
                    <a:gd name="connsiteY47" fmla="*/ 5304 h 10000"/>
                    <a:gd name="connsiteX48" fmla="*/ 2654 w 10000"/>
                    <a:gd name="connsiteY48" fmla="*/ 5071 h 10000"/>
                    <a:gd name="connsiteX49" fmla="*/ 2174 w 10000"/>
                    <a:gd name="connsiteY49" fmla="*/ 4836 h 10000"/>
                    <a:gd name="connsiteX50" fmla="*/ 1625 w 10000"/>
                    <a:gd name="connsiteY50" fmla="*/ 4586 h 10000"/>
                    <a:gd name="connsiteX51" fmla="*/ 1030 w 10000"/>
                    <a:gd name="connsiteY51" fmla="*/ 4337 h 10000"/>
                    <a:gd name="connsiteX52" fmla="*/ 366 w 10000"/>
                    <a:gd name="connsiteY52" fmla="*/ 4057 h 10000"/>
                    <a:gd name="connsiteX53" fmla="*/ 366 w 10000"/>
                    <a:gd name="connsiteY53" fmla="*/ 4057 h 10000"/>
                    <a:gd name="connsiteX54" fmla="*/ 275 w 10000"/>
                    <a:gd name="connsiteY54" fmla="*/ 4259 h 10000"/>
                    <a:gd name="connsiteX55" fmla="*/ 275 w 10000"/>
                    <a:gd name="connsiteY55" fmla="*/ 4259 h 10000"/>
                    <a:gd name="connsiteX56" fmla="*/ 0 w 10000"/>
                    <a:gd name="connsiteY56" fmla="*/ 4290 h 10000"/>
                    <a:gd name="connsiteX57" fmla="*/ 0 w 10000"/>
                    <a:gd name="connsiteY57" fmla="*/ 4290 h 10000"/>
                    <a:gd name="connsiteX58" fmla="*/ 503 w 10000"/>
                    <a:gd name="connsiteY58" fmla="*/ 4524 h 10000"/>
                    <a:gd name="connsiteX59" fmla="*/ 938 w 10000"/>
                    <a:gd name="connsiteY59" fmla="*/ 4774 h 10000"/>
                    <a:gd name="connsiteX60" fmla="*/ 1350 w 10000"/>
                    <a:gd name="connsiteY60" fmla="*/ 5008 h 10000"/>
                    <a:gd name="connsiteX61" fmla="*/ 1716 w 10000"/>
                    <a:gd name="connsiteY61" fmla="*/ 5257 h 10000"/>
                    <a:gd name="connsiteX62" fmla="*/ 2059 w 10000"/>
                    <a:gd name="connsiteY62" fmla="*/ 5491 h 10000"/>
                    <a:gd name="connsiteX63" fmla="*/ 2357 w 10000"/>
                    <a:gd name="connsiteY63" fmla="*/ 5741 h 10000"/>
                    <a:gd name="connsiteX64" fmla="*/ 2632 w 10000"/>
                    <a:gd name="connsiteY64" fmla="*/ 5976 h 10000"/>
                    <a:gd name="connsiteX65" fmla="*/ 2883 w 10000"/>
                    <a:gd name="connsiteY65" fmla="*/ 6209 h 10000"/>
                    <a:gd name="connsiteX66" fmla="*/ 3089 w 10000"/>
                    <a:gd name="connsiteY66" fmla="*/ 6459 h 10000"/>
                    <a:gd name="connsiteX67" fmla="*/ 3295 w 10000"/>
                    <a:gd name="connsiteY67" fmla="*/ 6693 h 10000"/>
                    <a:gd name="connsiteX68" fmla="*/ 3455 w 10000"/>
                    <a:gd name="connsiteY68" fmla="*/ 6911 h 10000"/>
                    <a:gd name="connsiteX69" fmla="*/ 3593 w 10000"/>
                    <a:gd name="connsiteY69" fmla="*/ 7145 h 10000"/>
                    <a:gd name="connsiteX70" fmla="*/ 3707 w 10000"/>
                    <a:gd name="connsiteY70" fmla="*/ 7364 h 10000"/>
                    <a:gd name="connsiteX71" fmla="*/ 3822 w 10000"/>
                    <a:gd name="connsiteY71" fmla="*/ 7582 h 10000"/>
                    <a:gd name="connsiteX72" fmla="*/ 3890 w 10000"/>
                    <a:gd name="connsiteY72" fmla="*/ 7800 h 10000"/>
                    <a:gd name="connsiteX73" fmla="*/ 3959 w 10000"/>
                    <a:gd name="connsiteY73" fmla="*/ 8003 h 10000"/>
                    <a:gd name="connsiteX74" fmla="*/ 3959 w 10000"/>
                    <a:gd name="connsiteY74" fmla="*/ 8003 h 10000"/>
                    <a:gd name="connsiteX75" fmla="*/ 3822 w 10000"/>
                    <a:gd name="connsiteY75" fmla="*/ 9064 h 10000"/>
                    <a:gd name="connsiteX76" fmla="*/ 3707 w 10000"/>
                    <a:gd name="connsiteY76" fmla="*/ 10000 h 10000"/>
                    <a:gd name="connsiteX77" fmla="*/ 3707 w 10000"/>
                    <a:gd name="connsiteY77" fmla="*/ 10000 h 10000"/>
                    <a:gd name="connsiteX78" fmla="*/ 4439 w 10000"/>
                    <a:gd name="connsiteY78" fmla="*/ 9969 h 10000"/>
                    <a:gd name="connsiteX79" fmla="*/ 5195 w 10000"/>
                    <a:gd name="connsiteY79" fmla="*/ 9969 h 10000"/>
                    <a:gd name="connsiteX80" fmla="*/ 5195 w 10000"/>
                    <a:gd name="connsiteY80" fmla="*/ 9969 h 10000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6110 w 10000"/>
                    <a:gd name="connsiteY4" fmla="*/ 9157 h 10000"/>
                    <a:gd name="connsiteX5" fmla="*/ 5995 w 10000"/>
                    <a:gd name="connsiteY5" fmla="*/ 8206 h 10000"/>
                    <a:gd name="connsiteX6" fmla="*/ 5995 w 10000"/>
                    <a:gd name="connsiteY6" fmla="*/ 8206 h 10000"/>
                    <a:gd name="connsiteX7" fmla="*/ 6041 w 10000"/>
                    <a:gd name="connsiteY7" fmla="*/ 8003 h 10000"/>
                    <a:gd name="connsiteX8" fmla="*/ 6110 w 10000"/>
                    <a:gd name="connsiteY8" fmla="*/ 7785 h 10000"/>
                    <a:gd name="connsiteX9" fmla="*/ 6201 w 10000"/>
                    <a:gd name="connsiteY9" fmla="*/ 7550 h 10000"/>
                    <a:gd name="connsiteX10" fmla="*/ 6316 w 10000"/>
                    <a:gd name="connsiteY10" fmla="*/ 7317 h 10000"/>
                    <a:gd name="connsiteX11" fmla="*/ 6453 w 10000"/>
                    <a:gd name="connsiteY11" fmla="*/ 7083 h 10000"/>
                    <a:gd name="connsiteX12" fmla="*/ 6613 w 10000"/>
                    <a:gd name="connsiteY12" fmla="*/ 6833 h 10000"/>
                    <a:gd name="connsiteX13" fmla="*/ 6796 w 10000"/>
                    <a:gd name="connsiteY13" fmla="*/ 6583 h 10000"/>
                    <a:gd name="connsiteX14" fmla="*/ 7002 w 10000"/>
                    <a:gd name="connsiteY14" fmla="*/ 6334 h 10000"/>
                    <a:gd name="connsiteX15" fmla="*/ 7254 w 10000"/>
                    <a:gd name="connsiteY15" fmla="*/ 6084 h 10000"/>
                    <a:gd name="connsiteX16" fmla="*/ 7529 w 10000"/>
                    <a:gd name="connsiteY16" fmla="*/ 5835 h 10000"/>
                    <a:gd name="connsiteX17" fmla="*/ 7849 w 10000"/>
                    <a:gd name="connsiteY17" fmla="*/ 5569 h 10000"/>
                    <a:gd name="connsiteX18" fmla="*/ 8192 w 10000"/>
                    <a:gd name="connsiteY18" fmla="*/ 5319 h 10000"/>
                    <a:gd name="connsiteX19" fmla="*/ 8581 w 10000"/>
                    <a:gd name="connsiteY19" fmla="*/ 5055 h 10000"/>
                    <a:gd name="connsiteX20" fmla="*/ 9016 w 10000"/>
                    <a:gd name="connsiteY20" fmla="*/ 4805 h 10000"/>
                    <a:gd name="connsiteX21" fmla="*/ 9474 w 10000"/>
                    <a:gd name="connsiteY21" fmla="*/ 4540 h 10000"/>
                    <a:gd name="connsiteX22" fmla="*/ 10000 w 10000"/>
                    <a:gd name="connsiteY22" fmla="*/ 4290 h 10000"/>
                    <a:gd name="connsiteX23" fmla="*/ 10000 w 10000"/>
                    <a:gd name="connsiteY23" fmla="*/ 4290 h 10000"/>
                    <a:gd name="connsiteX24" fmla="*/ 9725 w 10000"/>
                    <a:gd name="connsiteY24" fmla="*/ 4259 h 10000"/>
                    <a:gd name="connsiteX25" fmla="*/ 9725 w 10000"/>
                    <a:gd name="connsiteY25" fmla="*/ 4259 h 10000"/>
                    <a:gd name="connsiteX26" fmla="*/ 9634 w 10000"/>
                    <a:gd name="connsiteY26" fmla="*/ 4057 h 10000"/>
                    <a:gd name="connsiteX27" fmla="*/ 9634 w 10000"/>
                    <a:gd name="connsiteY27" fmla="*/ 4057 h 10000"/>
                    <a:gd name="connsiteX28" fmla="*/ 8970 w 10000"/>
                    <a:gd name="connsiteY28" fmla="*/ 4337 h 10000"/>
                    <a:gd name="connsiteX29" fmla="*/ 8352 w 10000"/>
                    <a:gd name="connsiteY29" fmla="*/ 4602 h 10000"/>
                    <a:gd name="connsiteX30" fmla="*/ 7780 w 10000"/>
                    <a:gd name="connsiteY30" fmla="*/ 4867 h 10000"/>
                    <a:gd name="connsiteX31" fmla="*/ 7300 w 10000"/>
                    <a:gd name="connsiteY31" fmla="*/ 5102 h 10000"/>
                    <a:gd name="connsiteX32" fmla="*/ 6842 w 10000"/>
                    <a:gd name="connsiteY32" fmla="*/ 5336 h 10000"/>
                    <a:gd name="connsiteX33" fmla="*/ 6453 w 10000"/>
                    <a:gd name="connsiteY33" fmla="*/ 5554 h 10000"/>
                    <a:gd name="connsiteX34" fmla="*/ 6087 w 10000"/>
                    <a:gd name="connsiteY34" fmla="*/ 5757 h 10000"/>
                    <a:gd name="connsiteX35" fmla="*/ 5789 w 10000"/>
                    <a:gd name="connsiteY35" fmla="*/ 5943 h 10000"/>
                    <a:gd name="connsiteX36" fmla="*/ 5789 w 10000"/>
                    <a:gd name="connsiteY36" fmla="*/ 5943 h 10000"/>
                    <a:gd name="connsiteX37" fmla="*/ 5675 w 10000"/>
                    <a:gd name="connsiteY37" fmla="*/ 4524 h 10000"/>
                    <a:gd name="connsiteX38" fmla="*/ 5606 w 10000"/>
                    <a:gd name="connsiteY38" fmla="*/ 3042 h 10000"/>
                    <a:gd name="connsiteX39" fmla="*/ 5561 w 10000"/>
                    <a:gd name="connsiteY39" fmla="*/ 1529 h 10000"/>
                    <a:gd name="connsiteX40" fmla="*/ 5561 w 10000"/>
                    <a:gd name="connsiteY40" fmla="*/ 0 h 10000"/>
                    <a:gd name="connsiteX41" fmla="*/ 5561 w 10000"/>
                    <a:gd name="connsiteY41" fmla="*/ 0 h 10000"/>
                    <a:gd name="connsiteX42" fmla="*/ 4142 w 10000"/>
                    <a:gd name="connsiteY42" fmla="*/ 5897 h 10000"/>
                    <a:gd name="connsiteX43" fmla="*/ 4142 w 10000"/>
                    <a:gd name="connsiteY43" fmla="*/ 5897 h 10000"/>
                    <a:gd name="connsiteX44" fmla="*/ 3844 w 10000"/>
                    <a:gd name="connsiteY44" fmla="*/ 5710 h 10000"/>
                    <a:gd name="connsiteX45" fmla="*/ 3501 w 10000"/>
                    <a:gd name="connsiteY45" fmla="*/ 5507 h 10000"/>
                    <a:gd name="connsiteX46" fmla="*/ 3089 w 10000"/>
                    <a:gd name="connsiteY46" fmla="*/ 5304 h 10000"/>
                    <a:gd name="connsiteX47" fmla="*/ 2654 w 10000"/>
                    <a:gd name="connsiteY47" fmla="*/ 5071 h 10000"/>
                    <a:gd name="connsiteX48" fmla="*/ 2174 w 10000"/>
                    <a:gd name="connsiteY48" fmla="*/ 4836 h 10000"/>
                    <a:gd name="connsiteX49" fmla="*/ 1625 w 10000"/>
                    <a:gd name="connsiteY49" fmla="*/ 4586 h 10000"/>
                    <a:gd name="connsiteX50" fmla="*/ 1030 w 10000"/>
                    <a:gd name="connsiteY50" fmla="*/ 4337 h 10000"/>
                    <a:gd name="connsiteX51" fmla="*/ 366 w 10000"/>
                    <a:gd name="connsiteY51" fmla="*/ 4057 h 10000"/>
                    <a:gd name="connsiteX52" fmla="*/ 366 w 10000"/>
                    <a:gd name="connsiteY52" fmla="*/ 4057 h 10000"/>
                    <a:gd name="connsiteX53" fmla="*/ 275 w 10000"/>
                    <a:gd name="connsiteY53" fmla="*/ 4259 h 10000"/>
                    <a:gd name="connsiteX54" fmla="*/ 275 w 10000"/>
                    <a:gd name="connsiteY54" fmla="*/ 4259 h 10000"/>
                    <a:gd name="connsiteX55" fmla="*/ 0 w 10000"/>
                    <a:gd name="connsiteY55" fmla="*/ 4290 h 10000"/>
                    <a:gd name="connsiteX56" fmla="*/ 0 w 10000"/>
                    <a:gd name="connsiteY56" fmla="*/ 4290 h 10000"/>
                    <a:gd name="connsiteX57" fmla="*/ 503 w 10000"/>
                    <a:gd name="connsiteY57" fmla="*/ 4524 h 10000"/>
                    <a:gd name="connsiteX58" fmla="*/ 938 w 10000"/>
                    <a:gd name="connsiteY58" fmla="*/ 4774 h 10000"/>
                    <a:gd name="connsiteX59" fmla="*/ 1350 w 10000"/>
                    <a:gd name="connsiteY59" fmla="*/ 5008 h 10000"/>
                    <a:gd name="connsiteX60" fmla="*/ 1716 w 10000"/>
                    <a:gd name="connsiteY60" fmla="*/ 5257 h 10000"/>
                    <a:gd name="connsiteX61" fmla="*/ 2059 w 10000"/>
                    <a:gd name="connsiteY61" fmla="*/ 5491 h 10000"/>
                    <a:gd name="connsiteX62" fmla="*/ 2357 w 10000"/>
                    <a:gd name="connsiteY62" fmla="*/ 5741 h 10000"/>
                    <a:gd name="connsiteX63" fmla="*/ 2632 w 10000"/>
                    <a:gd name="connsiteY63" fmla="*/ 5976 h 10000"/>
                    <a:gd name="connsiteX64" fmla="*/ 2883 w 10000"/>
                    <a:gd name="connsiteY64" fmla="*/ 6209 h 10000"/>
                    <a:gd name="connsiteX65" fmla="*/ 3089 w 10000"/>
                    <a:gd name="connsiteY65" fmla="*/ 6459 h 10000"/>
                    <a:gd name="connsiteX66" fmla="*/ 3295 w 10000"/>
                    <a:gd name="connsiteY66" fmla="*/ 6693 h 10000"/>
                    <a:gd name="connsiteX67" fmla="*/ 3455 w 10000"/>
                    <a:gd name="connsiteY67" fmla="*/ 6911 h 10000"/>
                    <a:gd name="connsiteX68" fmla="*/ 3593 w 10000"/>
                    <a:gd name="connsiteY68" fmla="*/ 7145 h 10000"/>
                    <a:gd name="connsiteX69" fmla="*/ 3707 w 10000"/>
                    <a:gd name="connsiteY69" fmla="*/ 7364 h 10000"/>
                    <a:gd name="connsiteX70" fmla="*/ 3822 w 10000"/>
                    <a:gd name="connsiteY70" fmla="*/ 7582 h 10000"/>
                    <a:gd name="connsiteX71" fmla="*/ 3890 w 10000"/>
                    <a:gd name="connsiteY71" fmla="*/ 7800 h 10000"/>
                    <a:gd name="connsiteX72" fmla="*/ 3959 w 10000"/>
                    <a:gd name="connsiteY72" fmla="*/ 8003 h 10000"/>
                    <a:gd name="connsiteX73" fmla="*/ 3959 w 10000"/>
                    <a:gd name="connsiteY73" fmla="*/ 8003 h 10000"/>
                    <a:gd name="connsiteX74" fmla="*/ 3822 w 10000"/>
                    <a:gd name="connsiteY74" fmla="*/ 9064 h 10000"/>
                    <a:gd name="connsiteX75" fmla="*/ 3707 w 10000"/>
                    <a:gd name="connsiteY75" fmla="*/ 10000 h 10000"/>
                    <a:gd name="connsiteX76" fmla="*/ 3707 w 10000"/>
                    <a:gd name="connsiteY76" fmla="*/ 10000 h 10000"/>
                    <a:gd name="connsiteX77" fmla="*/ 4439 w 10000"/>
                    <a:gd name="connsiteY77" fmla="*/ 9969 h 10000"/>
                    <a:gd name="connsiteX78" fmla="*/ 5195 w 10000"/>
                    <a:gd name="connsiteY78" fmla="*/ 9969 h 10000"/>
                    <a:gd name="connsiteX79" fmla="*/ 5195 w 10000"/>
                    <a:gd name="connsiteY79" fmla="*/ 9969 h 10000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6110 w 10000"/>
                    <a:gd name="connsiteY4" fmla="*/ 9157 h 10000"/>
                    <a:gd name="connsiteX5" fmla="*/ 5995 w 10000"/>
                    <a:gd name="connsiteY5" fmla="*/ 8206 h 10000"/>
                    <a:gd name="connsiteX6" fmla="*/ 5995 w 10000"/>
                    <a:gd name="connsiteY6" fmla="*/ 8206 h 10000"/>
                    <a:gd name="connsiteX7" fmla="*/ 6041 w 10000"/>
                    <a:gd name="connsiteY7" fmla="*/ 8003 h 10000"/>
                    <a:gd name="connsiteX8" fmla="*/ 6110 w 10000"/>
                    <a:gd name="connsiteY8" fmla="*/ 7785 h 10000"/>
                    <a:gd name="connsiteX9" fmla="*/ 6201 w 10000"/>
                    <a:gd name="connsiteY9" fmla="*/ 7550 h 10000"/>
                    <a:gd name="connsiteX10" fmla="*/ 6316 w 10000"/>
                    <a:gd name="connsiteY10" fmla="*/ 7317 h 10000"/>
                    <a:gd name="connsiteX11" fmla="*/ 6453 w 10000"/>
                    <a:gd name="connsiteY11" fmla="*/ 7083 h 10000"/>
                    <a:gd name="connsiteX12" fmla="*/ 6613 w 10000"/>
                    <a:gd name="connsiteY12" fmla="*/ 6833 h 10000"/>
                    <a:gd name="connsiteX13" fmla="*/ 6796 w 10000"/>
                    <a:gd name="connsiteY13" fmla="*/ 6583 h 10000"/>
                    <a:gd name="connsiteX14" fmla="*/ 7002 w 10000"/>
                    <a:gd name="connsiteY14" fmla="*/ 6334 h 10000"/>
                    <a:gd name="connsiteX15" fmla="*/ 7254 w 10000"/>
                    <a:gd name="connsiteY15" fmla="*/ 6084 h 10000"/>
                    <a:gd name="connsiteX16" fmla="*/ 7529 w 10000"/>
                    <a:gd name="connsiteY16" fmla="*/ 5835 h 10000"/>
                    <a:gd name="connsiteX17" fmla="*/ 7849 w 10000"/>
                    <a:gd name="connsiteY17" fmla="*/ 5569 h 10000"/>
                    <a:gd name="connsiteX18" fmla="*/ 8192 w 10000"/>
                    <a:gd name="connsiteY18" fmla="*/ 5319 h 10000"/>
                    <a:gd name="connsiteX19" fmla="*/ 8581 w 10000"/>
                    <a:gd name="connsiteY19" fmla="*/ 5055 h 10000"/>
                    <a:gd name="connsiteX20" fmla="*/ 9016 w 10000"/>
                    <a:gd name="connsiteY20" fmla="*/ 4805 h 10000"/>
                    <a:gd name="connsiteX21" fmla="*/ 9474 w 10000"/>
                    <a:gd name="connsiteY21" fmla="*/ 4540 h 10000"/>
                    <a:gd name="connsiteX22" fmla="*/ 10000 w 10000"/>
                    <a:gd name="connsiteY22" fmla="*/ 4290 h 10000"/>
                    <a:gd name="connsiteX23" fmla="*/ 10000 w 10000"/>
                    <a:gd name="connsiteY23" fmla="*/ 4290 h 10000"/>
                    <a:gd name="connsiteX24" fmla="*/ 9725 w 10000"/>
                    <a:gd name="connsiteY24" fmla="*/ 4259 h 10000"/>
                    <a:gd name="connsiteX25" fmla="*/ 9725 w 10000"/>
                    <a:gd name="connsiteY25" fmla="*/ 4259 h 10000"/>
                    <a:gd name="connsiteX26" fmla="*/ 9634 w 10000"/>
                    <a:gd name="connsiteY26" fmla="*/ 4057 h 10000"/>
                    <a:gd name="connsiteX27" fmla="*/ 9634 w 10000"/>
                    <a:gd name="connsiteY27" fmla="*/ 4057 h 10000"/>
                    <a:gd name="connsiteX28" fmla="*/ 8970 w 10000"/>
                    <a:gd name="connsiteY28" fmla="*/ 4337 h 10000"/>
                    <a:gd name="connsiteX29" fmla="*/ 8352 w 10000"/>
                    <a:gd name="connsiteY29" fmla="*/ 4602 h 10000"/>
                    <a:gd name="connsiteX30" fmla="*/ 7780 w 10000"/>
                    <a:gd name="connsiteY30" fmla="*/ 4867 h 10000"/>
                    <a:gd name="connsiteX31" fmla="*/ 7300 w 10000"/>
                    <a:gd name="connsiteY31" fmla="*/ 5102 h 10000"/>
                    <a:gd name="connsiteX32" fmla="*/ 6842 w 10000"/>
                    <a:gd name="connsiteY32" fmla="*/ 5336 h 10000"/>
                    <a:gd name="connsiteX33" fmla="*/ 6453 w 10000"/>
                    <a:gd name="connsiteY33" fmla="*/ 5554 h 10000"/>
                    <a:gd name="connsiteX34" fmla="*/ 6087 w 10000"/>
                    <a:gd name="connsiteY34" fmla="*/ 5757 h 10000"/>
                    <a:gd name="connsiteX35" fmla="*/ 5789 w 10000"/>
                    <a:gd name="connsiteY35" fmla="*/ 5943 h 10000"/>
                    <a:gd name="connsiteX36" fmla="*/ 5789 w 10000"/>
                    <a:gd name="connsiteY36" fmla="*/ 5943 h 10000"/>
                    <a:gd name="connsiteX37" fmla="*/ 5675 w 10000"/>
                    <a:gd name="connsiteY37" fmla="*/ 4524 h 10000"/>
                    <a:gd name="connsiteX38" fmla="*/ 5606 w 10000"/>
                    <a:gd name="connsiteY38" fmla="*/ 3042 h 10000"/>
                    <a:gd name="connsiteX39" fmla="*/ 5561 w 10000"/>
                    <a:gd name="connsiteY39" fmla="*/ 1529 h 10000"/>
                    <a:gd name="connsiteX40" fmla="*/ 5561 w 10000"/>
                    <a:gd name="connsiteY40" fmla="*/ 0 h 10000"/>
                    <a:gd name="connsiteX41" fmla="*/ 4142 w 10000"/>
                    <a:gd name="connsiteY41" fmla="*/ 5897 h 10000"/>
                    <a:gd name="connsiteX42" fmla="*/ 4142 w 10000"/>
                    <a:gd name="connsiteY42" fmla="*/ 5897 h 10000"/>
                    <a:gd name="connsiteX43" fmla="*/ 3844 w 10000"/>
                    <a:gd name="connsiteY43" fmla="*/ 5710 h 10000"/>
                    <a:gd name="connsiteX44" fmla="*/ 3501 w 10000"/>
                    <a:gd name="connsiteY44" fmla="*/ 5507 h 10000"/>
                    <a:gd name="connsiteX45" fmla="*/ 3089 w 10000"/>
                    <a:gd name="connsiteY45" fmla="*/ 5304 h 10000"/>
                    <a:gd name="connsiteX46" fmla="*/ 2654 w 10000"/>
                    <a:gd name="connsiteY46" fmla="*/ 5071 h 10000"/>
                    <a:gd name="connsiteX47" fmla="*/ 2174 w 10000"/>
                    <a:gd name="connsiteY47" fmla="*/ 4836 h 10000"/>
                    <a:gd name="connsiteX48" fmla="*/ 1625 w 10000"/>
                    <a:gd name="connsiteY48" fmla="*/ 4586 h 10000"/>
                    <a:gd name="connsiteX49" fmla="*/ 1030 w 10000"/>
                    <a:gd name="connsiteY49" fmla="*/ 4337 h 10000"/>
                    <a:gd name="connsiteX50" fmla="*/ 366 w 10000"/>
                    <a:gd name="connsiteY50" fmla="*/ 4057 h 10000"/>
                    <a:gd name="connsiteX51" fmla="*/ 366 w 10000"/>
                    <a:gd name="connsiteY51" fmla="*/ 4057 h 10000"/>
                    <a:gd name="connsiteX52" fmla="*/ 275 w 10000"/>
                    <a:gd name="connsiteY52" fmla="*/ 4259 h 10000"/>
                    <a:gd name="connsiteX53" fmla="*/ 275 w 10000"/>
                    <a:gd name="connsiteY53" fmla="*/ 4259 h 10000"/>
                    <a:gd name="connsiteX54" fmla="*/ 0 w 10000"/>
                    <a:gd name="connsiteY54" fmla="*/ 4290 h 10000"/>
                    <a:gd name="connsiteX55" fmla="*/ 0 w 10000"/>
                    <a:gd name="connsiteY55" fmla="*/ 4290 h 10000"/>
                    <a:gd name="connsiteX56" fmla="*/ 503 w 10000"/>
                    <a:gd name="connsiteY56" fmla="*/ 4524 h 10000"/>
                    <a:gd name="connsiteX57" fmla="*/ 938 w 10000"/>
                    <a:gd name="connsiteY57" fmla="*/ 4774 h 10000"/>
                    <a:gd name="connsiteX58" fmla="*/ 1350 w 10000"/>
                    <a:gd name="connsiteY58" fmla="*/ 5008 h 10000"/>
                    <a:gd name="connsiteX59" fmla="*/ 1716 w 10000"/>
                    <a:gd name="connsiteY59" fmla="*/ 5257 h 10000"/>
                    <a:gd name="connsiteX60" fmla="*/ 2059 w 10000"/>
                    <a:gd name="connsiteY60" fmla="*/ 5491 h 10000"/>
                    <a:gd name="connsiteX61" fmla="*/ 2357 w 10000"/>
                    <a:gd name="connsiteY61" fmla="*/ 5741 h 10000"/>
                    <a:gd name="connsiteX62" fmla="*/ 2632 w 10000"/>
                    <a:gd name="connsiteY62" fmla="*/ 5976 h 10000"/>
                    <a:gd name="connsiteX63" fmla="*/ 2883 w 10000"/>
                    <a:gd name="connsiteY63" fmla="*/ 6209 h 10000"/>
                    <a:gd name="connsiteX64" fmla="*/ 3089 w 10000"/>
                    <a:gd name="connsiteY64" fmla="*/ 6459 h 10000"/>
                    <a:gd name="connsiteX65" fmla="*/ 3295 w 10000"/>
                    <a:gd name="connsiteY65" fmla="*/ 6693 h 10000"/>
                    <a:gd name="connsiteX66" fmla="*/ 3455 w 10000"/>
                    <a:gd name="connsiteY66" fmla="*/ 6911 h 10000"/>
                    <a:gd name="connsiteX67" fmla="*/ 3593 w 10000"/>
                    <a:gd name="connsiteY67" fmla="*/ 7145 h 10000"/>
                    <a:gd name="connsiteX68" fmla="*/ 3707 w 10000"/>
                    <a:gd name="connsiteY68" fmla="*/ 7364 h 10000"/>
                    <a:gd name="connsiteX69" fmla="*/ 3822 w 10000"/>
                    <a:gd name="connsiteY69" fmla="*/ 7582 h 10000"/>
                    <a:gd name="connsiteX70" fmla="*/ 3890 w 10000"/>
                    <a:gd name="connsiteY70" fmla="*/ 7800 h 10000"/>
                    <a:gd name="connsiteX71" fmla="*/ 3959 w 10000"/>
                    <a:gd name="connsiteY71" fmla="*/ 8003 h 10000"/>
                    <a:gd name="connsiteX72" fmla="*/ 3959 w 10000"/>
                    <a:gd name="connsiteY72" fmla="*/ 8003 h 10000"/>
                    <a:gd name="connsiteX73" fmla="*/ 3822 w 10000"/>
                    <a:gd name="connsiteY73" fmla="*/ 9064 h 10000"/>
                    <a:gd name="connsiteX74" fmla="*/ 3707 w 10000"/>
                    <a:gd name="connsiteY74" fmla="*/ 10000 h 10000"/>
                    <a:gd name="connsiteX75" fmla="*/ 3707 w 10000"/>
                    <a:gd name="connsiteY75" fmla="*/ 10000 h 10000"/>
                    <a:gd name="connsiteX76" fmla="*/ 4439 w 10000"/>
                    <a:gd name="connsiteY76" fmla="*/ 9969 h 10000"/>
                    <a:gd name="connsiteX77" fmla="*/ 5195 w 10000"/>
                    <a:gd name="connsiteY77" fmla="*/ 9969 h 10000"/>
                    <a:gd name="connsiteX78" fmla="*/ 5195 w 10000"/>
                    <a:gd name="connsiteY78" fmla="*/ 9969 h 10000"/>
                    <a:gd name="connsiteX0" fmla="*/ 5195 w 10000"/>
                    <a:gd name="connsiteY0" fmla="*/ 10023 h 10054"/>
                    <a:gd name="connsiteX1" fmla="*/ 5195 w 10000"/>
                    <a:gd name="connsiteY1" fmla="*/ 10023 h 10054"/>
                    <a:gd name="connsiteX2" fmla="*/ 6224 w 10000"/>
                    <a:gd name="connsiteY2" fmla="*/ 10038 h 10054"/>
                    <a:gd name="connsiteX3" fmla="*/ 6224 w 10000"/>
                    <a:gd name="connsiteY3" fmla="*/ 10038 h 10054"/>
                    <a:gd name="connsiteX4" fmla="*/ 6110 w 10000"/>
                    <a:gd name="connsiteY4" fmla="*/ 9211 h 10054"/>
                    <a:gd name="connsiteX5" fmla="*/ 5995 w 10000"/>
                    <a:gd name="connsiteY5" fmla="*/ 8260 h 10054"/>
                    <a:gd name="connsiteX6" fmla="*/ 5995 w 10000"/>
                    <a:gd name="connsiteY6" fmla="*/ 8260 h 10054"/>
                    <a:gd name="connsiteX7" fmla="*/ 6041 w 10000"/>
                    <a:gd name="connsiteY7" fmla="*/ 8057 h 10054"/>
                    <a:gd name="connsiteX8" fmla="*/ 6110 w 10000"/>
                    <a:gd name="connsiteY8" fmla="*/ 7839 h 10054"/>
                    <a:gd name="connsiteX9" fmla="*/ 6201 w 10000"/>
                    <a:gd name="connsiteY9" fmla="*/ 7604 h 10054"/>
                    <a:gd name="connsiteX10" fmla="*/ 6316 w 10000"/>
                    <a:gd name="connsiteY10" fmla="*/ 7371 h 10054"/>
                    <a:gd name="connsiteX11" fmla="*/ 6453 w 10000"/>
                    <a:gd name="connsiteY11" fmla="*/ 7137 h 10054"/>
                    <a:gd name="connsiteX12" fmla="*/ 6613 w 10000"/>
                    <a:gd name="connsiteY12" fmla="*/ 6887 h 10054"/>
                    <a:gd name="connsiteX13" fmla="*/ 6796 w 10000"/>
                    <a:gd name="connsiteY13" fmla="*/ 6637 h 10054"/>
                    <a:gd name="connsiteX14" fmla="*/ 7002 w 10000"/>
                    <a:gd name="connsiteY14" fmla="*/ 6388 h 10054"/>
                    <a:gd name="connsiteX15" fmla="*/ 7254 w 10000"/>
                    <a:gd name="connsiteY15" fmla="*/ 6138 h 10054"/>
                    <a:gd name="connsiteX16" fmla="*/ 7529 w 10000"/>
                    <a:gd name="connsiteY16" fmla="*/ 5889 h 10054"/>
                    <a:gd name="connsiteX17" fmla="*/ 7849 w 10000"/>
                    <a:gd name="connsiteY17" fmla="*/ 5623 h 10054"/>
                    <a:gd name="connsiteX18" fmla="*/ 8192 w 10000"/>
                    <a:gd name="connsiteY18" fmla="*/ 5373 h 10054"/>
                    <a:gd name="connsiteX19" fmla="*/ 8581 w 10000"/>
                    <a:gd name="connsiteY19" fmla="*/ 5109 h 10054"/>
                    <a:gd name="connsiteX20" fmla="*/ 9016 w 10000"/>
                    <a:gd name="connsiteY20" fmla="*/ 4859 h 10054"/>
                    <a:gd name="connsiteX21" fmla="*/ 9474 w 10000"/>
                    <a:gd name="connsiteY21" fmla="*/ 4594 h 10054"/>
                    <a:gd name="connsiteX22" fmla="*/ 10000 w 10000"/>
                    <a:gd name="connsiteY22" fmla="*/ 4344 h 10054"/>
                    <a:gd name="connsiteX23" fmla="*/ 10000 w 10000"/>
                    <a:gd name="connsiteY23" fmla="*/ 4344 h 10054"/>
                    <a:gd name="connsiteX24" fmla="*/ 9725 w 10000"/>
                    <a:gd name="connsiteY24" fmla="*/ 4313 h 10054"/>
                    <a:gd name="connsiteX25" fmla="*/ 9725 w 10000"/>
                    <a:gd name="connsiteY25" fmla="*/ 4313 h 10054"/>
                    <a:gd name="connsiteX26" fmla="*/ 9634 w 10000"/>
                    <a:gd name="connsiteY26" fmla="*/ 4111 h 10054"/>
                    <a:gd name="connsiteX27" fmla="*/ 9634 w 10000"/>
                    <a:gd name="connsiteY27" fmla="*/ 4111 h 10054"/>
                    <a:gd name="connsiteX28" fmla="*/ 8970 w 10000"/>
                    <a:gd name="connsiteY28" fmla="*/ 4391 h 10054"/>
                    <a:gd name="connsiteX29" fmla="*/ 8352 w 10000"/>
                    <a:gd name="connsiteY29" fmla="*/ 4656 h 10054"/>
                    <a:gd name="connsiteX30" fmla="*/ 7780 w 10000"/>
                    <a:gd name="connsiteY30" fmla="*/ 4921 h 10054"/>
                    <a:gd name="connsiteX31" fmla="*/ 7300 w 10000"/>
                    <a:gd name="connsiteY31" fmla="*/ 5156 h 10054"/>
                    <a:gd name="connsiteX32" fmla="*/ 6842 w 10000"/>
                    <a:gd name="connsiteY32" fmla="*/ 5390 h 10054"/>
                    <a:gd name="connsiteX33" fmla="*/ 6453 w 10000"/>
                    <a:gd name="connsiteY33" fmla="*/ 5608 h 10054"/>
                    <a:gd name="connsiteX34" fmla="*/ 6087 w 10000"/>
                    <a:gd name="connsiteY34" fmla="*/ 5811 h 10054"/>
                    <a:gd name="connsiteX35" fmla="*/ 5789 w 10000"/>
                    <a:gd name="connsiteY35" fmla="*/ 5997 h 10054"/>
                    <a:gd name="connsiteX36" fmla="*/ 5789 w 10000"/>
                    <a:gd name="connsiteY36" fmla="*/ 5997 h 10054"/>
                    <a:gd name="connsiteX37" fmla="*/ 5675 w 10000"/>
                    <a:gd name="connsiteY37" fmla="*/ 4578 h 10054"/>
                    <a:gd name="connsiteX38" fmla="*/ 5606 w 10000"/>
                    <a:gd name="connsiteY38" fmla="*/ 3096 h 10054"/>
                    <a:gd name="connsiteX39" fmla="*/ 5561 w 10000"/>
                    <a:gd name="connsiteY39" fmla="*/ 54 h 10054"/>
                    <a:gd name="connsiteX40" fmla="*/ 4142 w 10000"/>
                    <a:gd name="connsiteY40" fmla="*/ 5951 h 10054"/>
                    <a:gd name="connsiteX41" fmla="*/ 4142 w 10000"/>
                    <a:gd name="connsiteY41" fmla="*/ 5951 h 10054"/>
                    <a:gd name="connsiteX42" fmla="*/ 3844 w 10000"/>
                    <a:gd name="connsiteY42" fmla="*/ 5764 h 10054"/>
                    <a:gd name="connsiteX43" fmla="*/ 3501 w 10000"/>
                    <a:gd name="connsiteY43" fmla="*/ 5561 h 10054"/>
                    <a:gd name="connsiteX44" fmla="*/ 3089 w 10000"/>
                    <a:gd name="connsiteY44" fmla="*/ 5358 h 10054"/>
                    <a:gd name="connsiteX45" fmla="*/ 2654 w 10000"/>
                    <a:gd name="connsiteY45" fmla="*/ 5125 h 10054"/>
                    <a:gd name="connsiteX46" fmla="*/ 2174 w 10000"/>
                    <a:gd name="connsiteY46" fmla="*/ 4890 h 10054"/>
                    <a:gd name="connsiteX47" fmla="*/ 1625 w 10000"/>
                    <a:gd name="connsiteY47" fmla="*/ 4640 h 10054"/>
                    <a:gd name="connsiteX48" fmla="*/ 1030 w 10000"/>
                    <a:gd name="connsiteY48" fmla="*/ 4391 h 10054"/>
                    <a:gd name="connsiteX49" fmla="*/ 366 w 10000"/>
                    <a:gd name="connsiteY49" fmla="*/ 4111 h 10054"/>
                    <a:gd name="connsiteX50" fmla="*/ 366 w 10000"/>
                    <a:gd name="connsiteY50" fmla="*/ 4111 h 10054"/>
                    <a:gd name="connsiteX51" fmla="*/ 275 w 10000"/>
                    <a:gd name="connsiteY51" fmla="*/ 4313 h 10054"/>
                    <a:gd name="connsiteX52" fmla="*/ 275 w 10000"/>
                    <a:gd name="connsiteY52" fmla="*/ 4313 h 10054"/>
                    <a:gd name="connsiteX53" fmla="*/ 0 w 10000"/>
                    <a:gd name="connsiteY53" fmla="*/ 4344 h 10054"/>
                    <a:gd name="connsiteX54" fmla="*/ 0 w 10000"/>
                    <a:gd name="connsiteY54" fmla="*/ 4344 h 10054"/>
                    <a:gd name="connsiteX55" fmla="*/ 503 w 10000"/>
                    <a:gd name="connsiteY55" fmla="*/ 4578 h 10054"/>
                    <a:gd name="connsiteX56" fmla="*/ 938 w 10000"/>
                    <a:gd name="connsiteY56" fmla="*/ 4828 h 10054"/>
                    <a:gd name="connsiteX57" fmla="*/ 1350 w 10000"/>
                    <a:gd name="connsiteY57" fmla="*/ 5062 h 10054"/>
                    <a:gd name="connsiteX58" fmla="*/ 1716 w 10000"/>
                    <a:gd name="connsiteY58" fmla="*/ 5311 h 10054"/>
                    <a:gd name="connsiteX59" fmla="*/ 2059 w 10000"/>
                    <a:gd name="connsiteY59" fmla="*/ 5545 h 10054"/>
                    <a:gd name="connsiteX60" fmla="*/ 2357 w 10000"/>
                    <a:gd name="connsiteY60" fmla="*/ 5795 h 10054"/>
                    <a:gd name="connsiteX61" fmla="*/ 2632 w 10000"/>
                    <a:gd name="connsiteY61" fmla="*/ 6030 h 10054"/>
                    <a:gd name="connsiteX62" fmla="*/ 2883 w 10000"/>
                    <a:gd name="connsiteY62" fmla="*/ 6263 h 10054"/>
                    <a:gd name="connsiteX63" fmla="*/ 3089 w 10000"/>
                    <a:gd name="connsiteY63" fmla="*/ 6513 h 10054"/>
                    <a:gd name="connsiteX64" fmla="*/ 3295 w 10000"/>
                    <a:gd name="connsiteY64" fmla="*/ 6747 h 10054"/>
                    <a:gd name="connsiteX65" fmla="*/ 3455 w 10000"/>
                    <a:gd name="connsiteY65" fmla="*/ 6965 h 10054"/>
                    <a:gd name="connsiteX66" fmla="*/ 3593 w 10000"/>
                    <a:gd name="connsiteY66" fmla="*/ 7199 h 10054"/>
                    <a:gd name="connsiteX67" fmla="*/ 3707 w 10000"/>
                    <a:gd name="connsiteY67" fmla="*/ 7418 h 10054"/>
                    <a:gd name="connsiteX68" fmla="*/ 3822 w 10000"/>
                    <a:gd name="connsiteY68" fmla="*/ 7636 h 10054"/>
                    <a:gd name="connsiteX69" fmla="*/ 3890 w 10000"/>
                    <a:gd name="connsiteY69" fmla="*/ 7854 h 10054"/>
                    <a:gd name="connsiteX70" fmla="*/ 3959 w 10000"/>
                    <a:gd name="connsiteY70" fmla="*/ 8057 h 10054"/>
                    <a:gd name="connsiteX71" fmla="*/ 3959 w 10000"/>
                    <a:gd name="connsiteY71" fmla="*/ 8057 h 10054"/>
                    <a:gd name="connsiteX72" fmla="*/ 3822 w 10000"/>
                    <a:gd name="connsiteY72" fmla="*/ 9118 h 10054"/>
                    <a:gd name="connsiteX73" fmla="*/ 3707 w 10000"/>
                    <a:gd name="connsiteY73" fmla="*/ 10054 h 10054"/>
                    <a:gd name="connsiteX74" fmla="*/ 3707 w 10000"/>
                    <a:gd name="connsiteY74" fmla="*/ 10054 h 10054"/>
                    <a:gd name="connsiteX75" fmla="*/ 4439 w 10000"/>
                    <a:gd name="connsiteY75" fmla="*/ 10023 h 10054"/>
                    <a:gd name="connsiteX76" fmla="*/ 5195 w 10000"/>
                    <a:gd name="connsiteY76" fmla="*/ 10023 h 10054"/>
                    <a:gd name="connsiteX77" fmla="*/ 5195 w 10000"/>
                    <a:gd name="connsiteY77" fmla="*/ 10023 h 10054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6110 w 10000"/>
                    <a:gd name="connsiteY4" fmla="*/ 9157 h 10000"/>
                    <a:gd name="connsiteX5" fmla="*/ 5995 w 10000"/>
                    <a:gd name="connsiteY5" fmla="*/ 8206 h 10000"/>
                    <a:gd name="connsiteX6" fmla="*/ 5995 w 10000"/>
                    <a:gd name="connsiteY6" fmla="*/ 8206 h 10000"/>
                    <a:gd name="connsiteX7" fmla="*/ 6041 w 10000"/>
                    <a:gd name="connsiteY7" fmla="*/ 8003 h 10000"/>
                    <a:gd name="connsiteX8" fmla="*/ 6110 w 10000"/>
                    <a:gd name="connsiteY8" fmla="*/ 7785 h 10000"/>
                    <a:gd name="connsiteX9" fmla="*/ 6201 w 10000"/>
                    <a:gd name="connsiteY9" fmla="*/ 7550 h 10000"/>
                    <a:gd name="connsiteX10" fmla="*/ 6316 w 10000"/>
                    <a:gd name="connsiteY10" fmla="*/ 7317 h 10000"/>
                    <a:gd name="connsiteX11" fmla="*/ 6453 w 10000"/>
                    <a:gd name="connsiteY11" fmla="*/ 7083 h 10000"/>
                    <a:gd name="connsiteX12" fmla="*/ 6613 w 10000"/>
                    <a:gd name="connsiteY12" fmla="*/ 6833 h 10000"/>
                    <a:gd name="connsiteX13" fmla="*/ 6796 w 10000"/>
                    <a:gd name="connsiteY13" fmla="*/ 6583 h 10000"/>
                    <a:gd name="connsiteX14" fmla="*/ 7002 w 10000"/>
                    <a:gd name="connsiteY14" fmla="*/ 6334 h 10000"/>
                    <a:gd name="connsiteX15" fmla="*/ 7254 w 10000"/>
                    <a:gd name="connsiteY15" fmla="*/ 6084 h 10000"/>
                    <a:gd name="connsiteX16" fmla="*/ 7529 w 10000"/>
                    <a:gd name="connsiteY16" fmla="*/ 5835 h 10000"/>
                    <a:gd name="connsiteX17" fmla="*/ 7849 w 10000"/>
                    <a:gd name="connsiteY17" fmla="*/ 5569 h 10000"/>
                    <a:gd name="connsiteX18" fmla="*/ 8192 w 10000"/>
                    <a:gd name="connsiteY18" fmla="*/ 5319 h 10000"/>
                    <a:gd name="connsiteX19" fmla="*/ 8581 w 10000"/>
                    <a:gd name="connsiteY19" fmla="*/ 5055 h 10000"/>
                    <a:gd name="connsiteX20" fmla="*/ 9016 w 10000"/>
                    <a:gd name="connsiteY20" fmla="*/ 4805 h 10000"/>
                    <a:gd name="connsiteX21" fmla="*/ 9474 w 10000"/>
                    <a:gd name="connsiteY21" fmla="*/ 4540 h 10000"/>
                    <a:gd name="connsiteX22" fmla="*/ 10000 w 10000"/>
                    <a:gd name="connsiteY22" fmla="*/ 4290 h 10000"/>
                    <a:gd name="connsiteX23" fmla="*/ 10000 w 10000"/>
                    <a:gd name="connsiteY23" fmla="*/ 4290 h 10000"/>
                    <a:gd name="connsiteX24" fmla="*/ 9725 w 10000"/>
                    <a:gd name="connsiteY24" fmla="*/ 4259 h 10000"/>
                    <a:gd name="connsiteX25" fmla="*/ 9725 w 10000"/>
                    <a:gd name="connsiteY25" fmla="*/ 4259 h 10000"/>
                    <a:gd name="connsiteX26" fmla="*/ 9634 w 10000"/>
                    <a:gd name="connsiteY26" fmla="*/ 4057 h 10000"/>
                    <a:gd name="connsiteX27" fmla="*/ 9634 w 10000"/>
                    <a:gd name="connsiteY27" fmla="*/ 4057 h 10000"/>
                    <a:gd name="connsiteX28" fmla="*/ 8970 w 10000"/>
                    <a:gd name="connsiteY28" fmla="*/ 4337 h 10000"/>
                    <a:gd name="connsiteX29" fmla="*/ 8352 w 10000"/>
                    <a:gd name="connsiteY29" fmla="*/ 4602 h 10000"/>
                    <a:gd name="connsiteX30" fmla="*/ 7780 w 10000"/>
                    <a:gd name="connsiteY30" fmla="*/ 4867 h 10000"/>
                    <a:gd name="connsiteX31" fmla="*/ 7300 w 10000"/>
                    <a:gd name="connsiteY31" fmla="*/ 5102 h 10000"/>
                    <a:gd name="connsiteX32" fmla="*/ 6842 w 10000"/>
                    <a:gd name="connsiteY32" fmla="*/ 5336 h 10000"/>
                    <a:gd name="connsiteX33" fmla="*/ 6453 w 10000"/>
                    <a:gd name="connsiteY33" fmla="*/ 5554 h 10000"/>
                    <a:gd name="connsiteX34" fmla="*/ 6087 w 10000"/>
                    <a:gd name="connsiteY34" fmla="*/ 5757 h 10000"/>
                    <a:gd name="connsiteX35" fmla="*/ 5789 w 10000"/>
                    <a:gd name="connsiteY35" fmla="*/ 5943 h 10000"/>
                    <a:gd name="connsiteX36" fmla="*/ 5789 w 10000"/>
                    <a:gd name="connsiteY36" fmla="*/ 5943 h 10000"/>
                    <a:gd name="connsiteX37" fmla="*/ 5675 w 10000"/>
                    <a:gd name="connsiteY37" fmla="*/ 4524 h 10000"/>
                    <a:gd name="connsiteX38" fmla="*/ 5561 w 10000"/>
                    <a:gd name="connsiteY38" fmla="*/ 0 h 10000"/>
                    <a:gd name="connsiteX39" fmla="*/ 4142 w 10000"/>
                    <a:gd name="connsiteY39" fmla="*/ 5897 h 10000"/>
                    <a:gd name="connsiteX40" fmla="*/ 4142 w 10000"/>
                    <a:gd name="connsiteY40" fmla="*/ 5897 h 10000"/>
                    <a:gd name="connsiteX41" fmla="*/ 3844 w 10000"/>
                    <a:gd name="connsiteY41" fmla="*/ 5710 h 10000"/>
                    <a:gd name="connsiteX42" fmla="*/ 3501 w 10000"/>
                    <a:gd name="connsiteY42" fmla="*/ 5507 h 10000"/>
                    <a:gd name="connsiteX43" fmla="*/ 3089 w 10000"/>
                    <a:gd name="connsiteY43" fmla="*/ 5304 h 10000"/>
                    <a:gd name="connsiteX44" fmla="*/ 2654 w 10000"/>
                    <a:gd name="connsiteY44" fmla="*/ 5071 h 10000"/>
                    <a:gd name="connsiteX45" fmla="*/ 2174 w 10000"/>
                    <a:gd name="connsiteY45" fmla="*/ 4836 h 10000"/>
                    <a:gd name="connsiteX46" fmla="*/ 1625 w 10000"/>
                    <a:gd name="connsiteY46" fmla="*/ 4586 h 10000"/>
                    <a:gd name="connsiteX47" fmla="*/ 1030 w 10000"/>
                    <a:gd name="connsiteY47" fmla="*/ 4337 h 10000"/>
                    <a:gd name="connsiteX48" fmla="*/ 366 w 10000"/>
                    <a:gd name="connsiteY48" fmla="*/ 4057 h 10000"/>
                    <a:gd name="connsiteX49" fmla="*/ 366 w 10000"/>
                    <a:gd name="connsiteY49" fmla="*/ 4057 h 10000"/>
                    <a:gd name="connsiteX50" fmla="*/ 275 w 10000"/>
                    <a:gd name="connsiteY50" fmla="*/ 4259 h 10000"/>
                    <a:gd name="connsiteX51" fmla="*/ 275 w 10000"/>
                    <a:gd name="connsiteY51" fmla="*/ 4259 h 10000"/>
                    <a:gd name="connsiteX52" fmla="*/ 0 w 10000"/>
                    <a:gd name="connsiteY52" fmla="*/ 4290 h 10000"/>
                    <a:gd name="connsiteX53" fmla="*/ 0 w 10000"/>
                    <a:gd name="connsiteY53" fmla="*/ 4290 h 10000"/>
                    <a:gd name="connsiteX54" fmla="*/ 503 w 10000"/>
                    <a:gd name="connsiteY54" fmla="*/ 4524 h 10000"/>
                    <a:gd name="connsiteX55" fmla="*/ 938 w 10000"/>
                    <a:gd name="connsiteY55" fmla="*/ 4774 h 10000"/>
                    <a:gd name="connsiteX56" fmla="*/ 1350 w 10000"/>
                    <a:gd name="connsiteY56" fmla="*/ 5008 h 10000"/>
                    <a:gd name="connsiteX57" fmla="*/ 1716 w 10000"/>
                    <a:gd name="connsiteY57" fmla="*/ 5257 h 10000"/>
                    <a:gd name="connsiteX58" fmla="*/ 2059 w 10000"/>
                    <a:gd name="connsiteY58" fmla="*/ 5491 h 10000"/>
                    <a:gd name="connsiteX59" fmla="*/ 2357 w 10000"/>
                    <a:gd name="connsiteY59" fmla="*/ 5741 h 10000"/>
                    <a:gd name="connsiteX60" fmla="*/ 2632 w 10000"/>
                    <a:gd name="connsiteY60" fmla="*/ 5976 h 10000"/>
                    <a:gd name="connsiteX61" fmla="*/ 2883 w 10000"/>
                    <a:gd name="connsiteY61" fmla="*/ 6209 h 10000"/>
                    <a:gd name="connsiteX62" fmla="*/ 3089 w 10000"/>
                    <a:gd name="connsiteY62" fmla="*/ 6459 h 10000"/>
                    <a:gd name="connsiteX63" fmla="*/ 3295 w 10000"/>
                    <a:gd name="connsiteY63" fmla="*/ 6693 h 10000"/>
                    <a:gd name="connsiteX64" fmla="*/ 3455 w 10000"/>
                    <a:gd name="connsiteY64" fmla="*/ 6911 h 10000"/>
                    <a:gd name="connsiteX65" fmla="*/ 3593 w 10000"/>
                    <a:gd name="connsiteY65" fmla="*/ 7145 h 10000"/>
                    <a:gd name="connsiteX66" fmla="*/ 3707 w 10000"/>
                    <a:gd name="connsiteY66" fmla="*/ 7364 h 10000"/>
                    <a:gd name="connsiteX67" fmla="*/ 3822 w 10000"/>
                    <a:gd name="connsiteY67" fmla="*/ 7582 h 10000"/>
                    <a:gd name="connsiteX68" fmla="*/ 3890 w 10000"/>
                    <a:gd name="connsiteY68" fmla="*/ 7800 h 10000"/>
                    <a:gd name="connsiteX69" fmla="*/ 3959 w 10000"/>
                    <a:gd name="connsiteY69" fmla="*/ 8003 h 10000"/>
                    <a:gd name="connsiteX70" fmla="*/ 3959 w 10000"/>
                    <a:gd name="connsiteY70" fmla="*/ 8003 h 10000"/>
                    <a:gd name="connsiteX71" fmla="*/ 3822 w 10000"/>
                    <a:gd name="connsiteY71" fmla="*/ 9064 h 10000"/>
                    <a:gd name="connsiteX72" fmla="*/ 3707 w 10000"/>
                    <a:gd name="connsiteY72" fmla="*/ 10000 h 10000"/>
                    <a:gd name="connsiteX73" fmla="*/ 3707 w 10000"/>
                    <a:gd name="connsiteY73" fmla="*/ 10000 h 10000"/>
                    <a:gd name="connsiteX74" fmla="*/ 4439 w 10000"/>
                    <a:gd name="connsiteY74" fmla="*/ 9969 h 10000"/>
                    <a:gd name="connsiteX75" fmla="*/ 5195 w 10000"/>
                    <a:gd name="connsiteY75" fmla="*/ 9969 h 10000"/>
                    <a:gd name="connsiteX76" fmla="*/ 5195 w 10000"/>
                    <a:gd name="connsiteY76" fmla="*/ 9969 h 10000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6110 w 10000"/>
                    <a:gd name="connsiteY4" fmla="*/ 9157 h 10000"/>
                    <a:gd name="connsiteX5" fmla="*/ 5995 w 10000"/>
                    <a:gd name="connsiteY5" fmla="*/ 8206 h 10000"/>
                    <a:gd name="connsiteX6" fmla="*/ 5995 w 10000"/>
                    <a:gd name="connsiteY6" fmla="*/ 8206 h 10000"/>
                    <a:gd name="connsiteX7" fmla="*/ 6041 w 10000"/>
                    <a:gd name="connsiteY7" fmla="*/ 8003 h 10000"/>
                    <a:gd name="connsiteX8" fmla="*/ 6110 w 10000"/>
                    <a:gd name="connsiteY8" fmla="*/ 7785 h 10000"/>
                    <a:gd name="connsiteX9" fmla="*/ 6201 w 10000"/>
                    <a:gd name="connsiteY9" fmla="*/ 7550 h 10000"/>
                    <a:gd name="connsiteX10" fmla="*/ 6316 w 10000"/>
                    <a:gd name="connsiteY10" fmla="*/ 7317 h 10000"/>
                    <a:gd name="connsiteX11" fmla="*/ 6453 w 10000"/>
                    <a:gd name="connsiteY11" fmla="*/ 7083 h 10000"/>
                    <a:gd name="connsiteX12" fmla="*/ 6613 w 10000"/>
                    <a:gd name="connsiteY12" fmla="*/ 6833 h 10000"/>
                    <a:gd name="connsiteX13" fmla="*/ 6796 w 10000"/>
                    <a:gd name="connsiteY13" fmla="*/ 6583 h 10000"/>
                    <a:gd name="connsiteX14" fmla="*/ 7002 w 10000"/>
                    <a:gd name="connsiteY14" fmla="*/ 6334 h 10000"/>
                    <a:gd name="connsiteX15" fmla="*/ 7254 w 10000"/>
                    <a:gd name="connsiteY15" fmla="*/ 6084 h 10000"/>
                    <a:gd name="connsiteX16" fmla="*/ 7529 w 10000"/>
                    <a:gd name="connsiteY16" fmla="*/ 5835 h 10000"/>
                    <a:gd name="connsiteX17" fmla="*/ 7849 w 10000"/>
                    <a:gd name="connsiteY17" fmla="*/ 5569 h 10000"/>
                    <a:gd name="connsiteX18" fmla="*/ 8192 w 10000"/>
                    <a:gd name="connsiteY18" fmla="*/ 5319 h 10000"/>
                    <a:gd name="connsiteX19" fmla="*/ 8581 w 10000"/>
                    <a:gd name="connsiteY19" fmla="*/ 5055 h 10000"/>
                    <a:gd name="connsiteX20" fmla="*/ 9016 w 10000"/>
                    <a:gd name="connsiteY20" fmla="*/ 4805 h 10000"/>
                    <a:gd name="connsiteX21" fmla="*/ 9474 w 10000"/>
                    <a:gd name="connsiteY21" fmla="*/ 4540 h 10000"/>
                    <a:gd name="connsiteX22" fmla="*/ 10000 w 10000"/>
                    <a:gd name="connsiteY22" fmla="*/ 4290 h 10000"/>
                    <a:gd name="connsiteX23" fmla="*/ 10000 w 10000"/>
                    <a:gd name="connsiteY23" fmla="*/ 4290 h 10000"/>
                    <a:gd name="connsiteX24" fmla="*/ 9725 w 10000"/>
                    <a:gd name="connsiteY24" fmla="*/ 4259 h 10000"/>
                    <a:gd name="connsiteX25" fmla="*/ 9725 w 10000"/>
                    <a:gd name="connsiteY25" fmla="*/ 4259 h 10000"/>
                    <a:gd name="connsiteX26" fmla="*/ 9634 w 10000"/>
                    <a:gd name="connsiteY26" fmla="*/ 4057 h 10000"/>
                    <a:gd name="connsiteX27" fmla="*/ 9634 w 10000"/>
                    <a:gd name="connsiteY27" fmla="*/ 4057 h 10000"/>
                    <a:gd name="connsiteX28" fmla="*/ 8970 w 10000"/>
                    <a:gd name="connsiteY28" fmla="*/ 4337 h 10000"/>
                    <a:gd name="connsiteX29" fmla="*/ 8352 w 10000"/>
                    <a:gd name="connsiteY29" fmla="*/ 4602 h 10000"/>
                    <a:gd name="connsiteX30" fmla="*/ 7780 w 10000"/>
                    <a:gd name="connsiteY30" fmla="*/ 4867 h 10000"/>
                    <a:gd name="connsiteX31" fmla="*/ 7300 w 10000"/>
                    <a:gd name="connsiteY31" fmla="*/ 5102 h 10000"/>
                    <a:gd name="connsiteX32" fmla="*/ 6842 w 10000"/>
                    <a:gd name="connsiteY32" fmla="*/ 5336 h 10000"/>
                    <a:gd name="connsiteX33" fmla="*/ 6453 w 10000"/>
                    <a:gd name="connsiteY33" fmla="*/ 5554 h 10000"/>
                    <a:gd name="connsiteX34" fmla="*/ 6087 w 10000"/>
                    <a:gd name="connsiteY34" fmla="*/ 5757 h 10000"/>
                    <a:gd name="connsiteX35" fmla="*/ 5789 w 10000"/>
                    <a:gd name="connsiteY35" fmla="*/ 5943 h 10000"/>
                    <a:gd name="connsiteX36" fmla="*/ 5789 w 10000"/>
                    <a:gd name="connsiteY36" fmla="*/ 5943 h 10000"/>
                    <a:gd name="connsiteX37" fmla="*/ 5561 w 10000"/>
                    <a:gd name="connsiteY37" fmla="*/ 0 h 10000"/>
                    <a:gd name="connsiteX38" fmla="*/ 4142 w 10000"/>
                    <a:gd name="connsiteY38" fmla="*/ 5897 h 10000"/>
                    <a:gd name="connsiteX39" fmla="*/ 4142 w 10000"/>
                    <a:gd name="connsiteY39" fmla="*/ 5897 h 10000"/>
                    <a:gd name="connsiteX40" fmla="*/ 3844 w 10000"/>
                    <a:gd name="connsiteY40" fmla="*/ 5710 h 10000"/>
                    <a:gd name="connsiteX41" fmla="*/ 3501 w 10000"/>
                    <a:gd name="connsiteY41" fmla="*/ 5507 h 10000"/>
                    <a:gd name="connsiteX42" fmla="*/ 3089 w 10000"/>
                    <a:gd name="connsiteY42" fmla="*/ 5304 h 10000"/>
                    <a:gd name="connsiteX43" fmla="*/ 2654 w 10000"/>
                    <a:gd name="connsiteY43" fmla="*/ 5071 h 10000"/>
                    <a:gd name="connsiteX44" fmla="*/ 2174 w 10000"/>
                    <a:gd name="connsiteY44" fmla="*/ 4836 h 10000"/>
                    <a:gd name="connsiteX45" fmla="*/ 1625 w 10000"/>
                    <a:gd name="connsiteY45" fmla="*/ 4586 h 10000"/>
                    <a:gd name="connsiteX46" fmla="*/ 1030 w 10000"/>
                    <a:gd name="connsiteY46" fmla="*/ 4337 h 10000"/>
                    <a:gd name="connsiteX47" fmla="*/ 366 w 10000"/>
                    <a:gd name="connsiteY47" fmla="*/ 4057 h 10000"/>
                    <a:gd name="connsiteX48" fmla="*/ 366 w 10000"/>
                    <a:gd name="connsiteY48" fmla="*/ 4057 h 10000"/>
                    <a:gd name="connsiteX49" fmla="*/ 275 w 10000"/>
                    <a:gd name="connsiteY49" fmla="*/ 4259 h 10000"/>
                    <a:gd name="connsiteX50" fmla="*/ 275 w 10000"/>
                    <a:gd name="connsiteY50" fmla="*/ 4259 h 10000"/>
                    <a:gd name="connsiteX51" fmla="*/ 0 w 10000"/>
                    <a:gd name="connsiteY51" fmla="*/ 4290 h 10000"/>
                    <a:gd name="connsiteX52" fmla="*/ 0 w 10000"/>
                    <a:gd name="connsiteY52" fmla="*/ 4290 h 10000"/>
                    <a:gd name="connsiteX53" fmla="*/ 503 w 10000"/>
                    <a:gd name="connsiteY53" fmla="*/ 4524 h 10000"/>
                    <a:gd name="connsiteX54" fmla="*/ 938 w 10000"/>
                    <a:gd name="connsiteY54" fmla="*/ 4774 h 10000"/>
                    <a:gd name="connsiteX55" fmla="*/ 1350 w 10000"/>
                    <a:gd name="connsiteY55" fmla="*/ 5008 h 10000"/>
                    <a:gd name="connsiteX56" fmla="*/ 1716 w 10000"/>
                    <a:gd name="connsiteY56" fmla="*/ 5257 h 10000"/>
                    <a:gd name="connsiteX57" fmla="*/ 2059 w 10000"/>
                    <a:gd name="connsiteY57" fmla="*/ 5491 h 10000"/>
                    <a:gd name="connsiteX58" fmla="*/ 2357 w 10000"/>
                    <a:gd name="connsiteY58" fmla="*/ 5741 h 10000"/>
                    <a:gd name="connsiteX59" fmla="*/ 2632 w 10000"/>
                    <a:gd name="connsiteY59" fmla="*/ 5976 h 10000"/>
                    <a:gd name="connsiteX60" fmla="*/ 2883 w 10000"/>
                    <a:gd name="connsiteY60" fmla="*/ 6209 h 10000"/>
                    <a:gd name="connsiteX61" fmla="*/ 3089 w 10000"/>
                    <a:gd name="connsiteY61" fmla="*/ 6459 h 10000"/>
                    <a:gd name="connsiteX62" fmla="*/ 3295 w 10000"/>
                    <a:gd name="connsiteY62" fmla="*/ 6693 h 10000"/>
                    <a:gd name="connsiteX63" fmla="*/ 3455 w 10000"/>
                    <a:gd name="connsiteY63" fmla="*/ 6911 h 10000"/>
                    <a:gd name="connsiteX64" fmla="*/ 3593 w 10000"/>
                    <a:gd name="connsiteY64" fmla="*/ 7145 h 10000"/>
                    <a:gd name="connsiteX65" fmla="*/ 3707 w 10000"/>
                    <a:gd name="connsiteY65" fmla="*/ 7364 h 10000"/>
                    <a:gd name="connsiteX66" fmla="*/ 3822 w 10000"/>
                    <a:gd name="connsiteY66" fmla="*/ 7582 h 10000"/>
                    <a:gd name="connsiteX67" fmla="*/ 3890 w 10000"/>
                    <a:gd name="connsiteY67" fmla="*/ 7800 h 10000"/>
                    <a:gd name="connsiteX68" fmla="*/ 3959 w 10000"/>
                    <a:gd name="connsiteY68" fmla="*/ 8003 h 10000"/>
                    <a:gd name="connsiteX69" fmla="*/ 3959 w 10000"/>
                    <a:gd name="connsiteY69" fmla="*/ 8003 h 10000"/>
                    <a:gd name="connsiteX70" fmla="*/ 3822 w 10000"/>
                    <a:gd name="connsiteY70" fmla="*/ 9064 h 10000"/>
                    <a:gd name="connsiteX71" fmla="*/ 3707 w 10000"/>
                    <a:gd name="connsiteY71" fmla="*/ 10000 h 10000"/>
                    <a:gd name="connsiteX72" fmla="*/ 3707 w 10000"/>
                    <a:gd name="connsiteY72" fmla="*/ 10000 h 10000"/>
                    <a:gd name="connsiteX73" fmla="*/ 4439 w 10000"/>
                    <a:gd name="connsiteY73" fmla="*/ 9969 h 10000"/>
                    <a:gd name="connsiteX74" fmla="*/ 5195 w 10000"/>
                    <a:gd name="connsiteY74" fmla="*/ 9969 h 10000"/>
                    <a:gd name="connsiteX75" fmla="*/ 5195 w 10000"/>
                    <a:gd name="connsiteY75" fmla="*/ 9969 h 10000"/>
                    <a:gd name="connsiteX0" fmla="*/ 5195 w 10000"/>
                    <a:gd name="connsiteY0" fmla="*/ 5912 h 5943"/>
                    <a:gd name="connsiteX1" fmla="*/ 5195 w 10000"/>
                    <a:gd name="connsiteY1" fmla="*/ 5912 h 5943"/>
                    <a:gd name="connsiteX2" fmla="*/ 6224 w 10000"/>
                    <a:gd name="connsiteY2" fmla="*/ 5927 h 5943"/>
                    <a:gd name="connsiteX3" fmla="*/ 6224 w 10000"/>
                    <a:gd name="connsiteY3" fmla="*/ 5927 h 5943"/>
                    <a:gd name="connsiteX4" fmla="*/ 6110 w 10000"/>
                    <a:gd name="connsiteY4" fmla="*/ 5100 h 5943"/>
                    <a:gd name="connsiteX5" fmla="*/ 5995 w 10000"/>
                    <a:gd name="connsiteY5" fmla="*/ 4149 h 5943"/>
                    <a:gd name="connsiteX6" fmla="*/ 5995 w 10000"/>
                    <a:gd name="connsiteY6" fmla="*/ 4149 h 5943"/>
                    <a:gd name="connsiteX7" fmla="*/ 6041 w 10000"/>
                    <a:gd name="connsiteY7" fmla="*/ 3946 h 5943"/>
                    <a:gd name="connsiteX8" fmla="*/ 6110 w 10000"/>
                    <a:gd name="connsiteY8" fmla="*/ 3728 h 5943"/>
                    <a:gd name="connsiteX9" fmla="*/ 6201 w 10000"/>
                    <a:gd name="connsiteY9" fmla="*/ 3493 h 5943"/>
                    <a:gd name="connsiteX10" fmla="*/ 6316 w 10000"/>
                    <a:gd name="connsiteY10" fmla="*/ 3260 h 5943"/>
                    <a:gd name="connsiteX11" fmla="*/ 6453 w 10000"/>
                    <a:gd name="connsiteY11" fmla="*/ 3026 h 5943"/>
                    <a:gd name="connsiteX12" fmla="*/ 6613 w 10000"/>
                    <a:gd name="connsiteY12" fmla="*/ 2776 h 5943"/>
                    <a:gd name="connsiteX13" fmla="*/ 6796 w 10000"/>
                    <a:gd name="connsiteY13" fmla="*/ 2526 h 5943"/>
                    <a:gd name="connsiteX14" fmla="*/ 7002 w 10000"/>
                    <a:gd name="connsiteY14" fmla="*/ 2277 h 5943"/>
                    <a:gd name="connsiteX15" fmla="*/ 7254 w 10000"/>
                    <a:gd name="connsiteY15" fmla="*/ 2027 h 5943"/>
                    <a:gd name="connsiteX16" fmla="*/ 7529 w 10000"/>
                    <a:gd name="connsiteY16" fmla="*/ 1778 h 5943"/>
                    <a:gd name="connsiteX17" fmla="*/ 7849 w 10000"/>
                    <a:gd name="connsiteY17" fmla="*/ 1512 h 5943"/>
                    <a:gd name="connsiteX18" fmla="*/ 8192 w 10000"/>
                    <a:gd name="connsiteY18" fmla="*/ 1262 h 5943"/>
                    <a:gd name="connsiteX19" fmla="*/ 8581 w 10000"/>
                    <a:gd name="connsiteY19" fmla="*/ 998 h 5943"/>
                    <a:gd name="connsiteX20" fmla="*/ 9016 w 10000"/>
                    <a:gd name="connsiteY20" fmla="*/ 748 h 5943"/>
                    <a:gd name="connsiteX21" fmla="*/ 9474 w 10000"/>
                    <a:gd name="connsiteY21" fmla="*/ 483 h 5943"/>
                    <a:gd name="connsiteX22" fmla="*/ 10000 w 10000"/>
                    <a:gd name="connsiteY22" fmla="*/ 233 h 5943"/>
                    <a:gd name="connsiteX23" fmla="*/ 10000 w 10000"/>
                    <a:gd name="connsiteY23" fmla="*/ 233 h 5943"/>
                    <a:gd name="connsiteX24" fmla="*/ 9725 w 10000"/>
                    <a:gd name="connsiteY24" fmla="*/ 202 h 5943"/>
                    <a:gd name="connsiteX25" fmla="*/ 9725 w 10000"/>
                    <a:gd name="connsiteY25" fmla="*/ 202 h 5943"/>
                    <a:gd name="connsiteX26" fmla="*/ 9634 w 10000"/>
                    <a:gd name="connsiteY26" fmla="*/ 0 h 5943"/>
                    <a:gd name="connsiteX27" fmla="*/ 9634 w 10000"/>
                    <a:gd name="connsiteY27" fmla="*/ 0 h 5943"/>
                    <a:gd name="connsiteX28" fmla="*/ 8970 w 10000"/>
                    <a:gd name="connsiteY28" fmla="*/ 280 h 5943"/>
                    <a:gd name="connsiteX29" fmla="*/ 8352 w 10000"/>
                    <a:gd name="connsiteY29" fmla="*/ 545 h 5943"/>
                    <a:gd name="connsiteX30" fmla="*/ 7780 w 10000"/>
                    <a:gd name="connsiteY30" fmla="*/ 810 h 5943"/>
                    <a:gd name="connsiteX31" fmla="*/ 7300 w 10000"/>
                    <a:gd name="connsiteY31" fmla="*/ 1045 h 5943"/>
                    <a:gd name="connsiteX32" fmla="*/ 6842 w 10000"/>
                    <a:gd name="connsiteY32" fmla="*/ 1279 h 5943"/>
                    <a:gd name="connsiteX33" fmla="*/ 6453 w 10000"/>
                    <a:gd name="connsiteY33" fmla="*/ 1497 h 5943"/>
                    <a:gd name="connsiteX34" fmla="*/ 6087 w 10000"/>
                    <a:gd name="connsiteY34" fmla="*/ 1700 h 5943"/>
                    <a:gd name="connsiteX35" fmla="*/ 5789 w 10000"/>
                    <a:gd name="connsiteY35" fmla="*/ 1886 h 5943"/>
                    <a:gd name="connsiteX36" fmla="*/ 5789 w 10000"/>
                    <a:gd name="connsiteY36" fmla="*/ 1886 h 5943"/>
                    <a:gd name="connsiteX37" fmla="*/ 4142 w 10000"/>
                    <a:gd name="connsiteY37" fmla="*/ 1840 h 5943"/>
                    <a:gd name="connsiteX38" fmla="*/ 4142 w 10000"/>
                    <a:gd name="connsiteY38" fmla="*/ 1840 h 5943"/>
                    <a:gd name="connsiteX39" fmla="*/ 3844 w 10000"/>
                    <a:gd name="connsiteY39" fmla="*/ 1653 h 5943"/>
                    <a:gd name="connsiteX40" fmla="*/ 3501 w 10000"/>
                    <a:gd name="connsiteY40" fmla="*/ 1450 h 5943"/>
                    <a:gd name="connsiteX41" fmla="*/ 3089 w 10000"/>
                    <a:gd name="connsiteY41" fmla="*/ 1247 h 5943"/>
                    <a:gd name="connsiteX42" fmla="*/ 2654 w 10000"/>
                    <a:gd name="connsiteY42" fmla="*/ 1014 h 5943"/>
                    <a:gd name="connsiteX43" fmla="*/ 2174 w 10000"/>
                    <a:gd name="connsiteY43" fmla="*/ 779 h 5943"/>
                    <a:gd name="connsiteX44" fmla="*/ 1625 w 10000"/>
                    <a:gd name="connsiteY44" fmla="*/ 529 h 5943"/>
                    <a:gd name="connsiteX45" fmla="*/ 1030 w 10000"/>
                    <a:gd name="connsiteY45" fmla="*/ 280 h 5943"/>
                    <a:gd name="connsiteX46" fmla="*/ 366 w 10000"/>
                    <a:gd name="connsiteY46" fmla="*/ 0 h 5943"/>
                    <a:gd name="connsiteX47" fmla="*/ 366 w 10000"/>
                    <a:gd name="connsiteY47" fmla="*/ 0 h 5943"/>
                    <a:gd name="connsiteX48" fmla="*/ 275 w 10000"/>
                    <a:gd name="connsiteY48" fmla="*/ 202 h 5943"/>
                    <a:gd name="connsiteX49" fmla="*/ 275 w 10000"/>
                    <a:gd name="connsiteY49" fmla="*/ 202 h 5943"/>
                    <a:gd name="connsiteX50" fmla="*/ 0 w 10000"/>
                    <a:gd name="connsiteY50" fmla="*/ 233 h 5943"/>
                    <a:gd name="connsiteX51" fmla="*/ 0 w 10000"/>
                    <a:gd name="connsiteY51" fmla="*/ 233 h 5943"/>
                    <a:gd name="connsiteX52" fmla="*/ 503 w 10000"/>
                    <a:gd name="connsiteY52" fmla="*/ 467 h 5943"/>
                    <a:gd name="connsiteX53" fmla="*/ 938 w 10000"/>
                    <a:gd name="connsiteY53" fmla="*/ 717 h 5943"/>
                    <a:gd name="connsiteX54" fmla="*/ 1350 w 10000"/>
                    <a:gd name="connsiteY54" fmla="*/ 951 h 5943"/>
                    <a:gd name="connsiteX55" fmla="*/ 1716 w 10000"/>
                    <a:gd name="connsiteY55" fmla="*/ 1200 h 5943"/>
                    <a:gd name="connsiteX56" fmla="*/ 2059 w 10000"/>
                    <a:gd name="connsiteY56" fmla="*/ 1434 h 5943"/>
                    <a:gd name="connsiteX57" fmla="*/ 2357 w 10000"/>
                    <a:gd name="connsiteY57" fmla="*/ 1684 h 5943"/>
                    <a:gd name="connsiteX58" fmla="*/ 2632 w 10000"/>
                    <a:gd name="connsiteY58" fmla="*/ 1919 h 5943"/>
                    <a:gd name="connsiteX59" fmla="*/ 2883 w 10000"/>
                    <a:gd name="connsiteY59" fmla="*/ 2152 h 5943"/>
                    <a:gd name="connsiteX60" fmla="*/ 3089 w 10000"/>
                    <a:gd name="connsiteY60" fmla="*/ 2402 h 5943"/>
                    <a:gd name="connsiteX61" fmla="*/ 3295 w 10000"/>
                    <a:gd name="connsiteY61" fmla="*/ 2636 h 5943"/>
                    <a:gd name="connsiteX62" fmla="*/ 3455 w 10000"/>
                    <a:gd name="connsiteY62" fmla="*/ 2854 h 5943"/>
                    <a:gd name="connsiteX63" fmla="*/ 3593 w 10000"/>
                    <a:gd name="connsiteY63" fmla="*/ 3088 h 5943"/>
                    <a:gd name="connsiteX64" fmla="*/ 3707 w 10000"/>
                    <a:gd name="connsiteY64" fmla="*/ 3307 h 5943"/>
                    <a:gd name="connsiteX65" fmla="*/ 3822 w 10000"/>
                    <a:gd name="connsiteY65" fmla="*/ 3525 h 5943"/>
                    <a:gd name="connsiteX66" fmla="*/ 3890 w 10000"/>
                    <a:gd name="connsiteY66" fmla="*/ 3743 h 5943"/>
                    <a:gd name="connsiteX67" fmla="*/ 3959 w 10000"/>
                    <a:gd name="connsiteY67" fmla="*/ 3946 h 5943"/>
                    <a:gd name="connsiteX68" fmla="*/ 3959 w 10000"/>
                    <a:gd name="connsiteY68" fmla="*/ 3946 h 5943"/>
                    <a:gd name="connsiteX69" fmla="*/ 3822 w 10000"/>
                    <a:gd name="connsiteY69" fmla="*/ 5007 h 5943"/>
                    <a:gd name="connsiteX70" fmla="*/ 3707 w 10000"/>
                    <a:gd name="connsiteY70" fmla="*/ 5943 h 5943"/>
                    <a:gd name="connsiteX71" fmla="*/ 3707 w 10000"/>
                    <a:gd name="connsiteY71" fmla="*/ 5943 h 5943"/>
                    <a:gd name="connsiteX72" fmla="*/ 4439 w 10000"/>
                    <a:gd name="connsiteY72" fmla="*/ 5912 h 5943"/>
                    <a:gd name="connsiteX73" fmla="*/ 5195 w 10000"/>
                    <a:gd name="connsiteY73" fmla="*/ 5912 h 5943"/>
                    <a:gd name="connsiteX74" fmla="*/ 5195 w 10000"/>
                    <a:gd name="connsiteY74" fmla="*/ 5912 h 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10000" h="5943">
                      <a:moveTo>
                        <a:pt x="5195" y="5912"/>
                      </a:moveTo>
                      <a:lnTo>
                        <a:pt x="5195" y="5912"/>
                      </a:lnTo>
                      <a:lnTo>
                        <a:pt x="6224" y="5927"/>
                      </a:lnTo>
                      <a:lnTo>
                        <a:pt x="6224" y="5927"/>
                      </a:lnTo>
                      <a:lnTo>
                        <a:pt x="6110" y="5100"/>
                      </a:lnTo>
                      <a:cubicBezTo>
                        <a:pt x="6072" y="4783"/>
                        <a:pt x="6033" y="4466"/>
                        <a:pt x="5995" y="4149"/>
                      </a:cubicBezTo>
                      <a:lnTo>
                        <a:pt x="5995" y="4149"/>
                      </a:lnTo>
                      <a:cubicBezTo>
                        <a:pt x="6010" y="4081"/>
                        <a:pt x="6026" y="4014"/>
                        <a:pt x="6041" y="3946"/>
                      </a:cubicBezTo>
                      <a:cubicBezTo>
                        <a:pt x="6064" y="3874"/>
                        <a:pt x="6087" y="3800"/>
                        <a:pt x="6110" y="3728"/>
                      </a:cubicBezTo>
                      <a:cubicBezTo>
                        <a:pt x="6140" y="3650"/>
                        <a:pt x="6171" y="3572"/>
                        <a:pt x="6201" y="3493"/>
                      </a:cubicBezTo>
                      <a:cubicBezTo>
                        <a:pt x="6239" y="3415"/>
                        <a:pt x="6278" y="3338"/>
                        <a:pt x="6316" y="3260"/>
                      </a:cubicBezTo>
                      <a:cubicBezTo>
                        <a:pt x="6362" y="3182"/>
                        <a:pt x="6407" y="3104"/>
                        <a:pt x="6453" y="3026"/>
                      </a:cubicBezTo>
                      <a:lnTo>
                        <a:pt x="6613" y="2776"/>
                      </a:lnTo>
                      <a:lnTo>
                        <a:pt x="6796" y="2526"/>
                      </a:lnTo>
                      <a:lnTo>
                        <a:pt x="7002" y="2277"/>
                      </a:lnTo>
                      <a:lnTo>
                        <a:pt x="7254" y="2027"/>
                      </a:lnTo>
                      <a:lnTo>
                        <a:pt x="7529" y="1778"/>
                      </a:lnTo>
                      <a:lnTo>
                        <a:pt x="7849" y="1512"/>
                      </a:lnTo>
                      <a:lnTo>
                        <a:pt x="8192" y="1262"/>
                      </a:lnTo>
                      <a:lnTo>
                        <a:pt x="8581" y="998"/>
                      </a:lnTo>
                      <a:lnTo>
                        <a:pt x="9016" y="748"/>
                      </a:lnTo>
                      <a:lnTo>
                        <a:pt x="9474" y="483"/>
                      </a:lnTo>
                      <a:lnTo>
                        <a:pt x="10000" y="233"/>
                      </a:lnTo>
                      <a:lnTo>
                        <a:pt x="10000" y="233"/>
                      </a:lnTo>
                      <a:lnTo>
                        <a:pt x="9725" y="202"/>
                      </a:lnTo>
                      <a:lnTo>
                        <a:pt x="9725" y="202"/>
                      </a:lnTo>
                      <a:cubicBezTo>
                        <a:pt x="9695" y="135"/>
                        <a:pt x="9664" y="67"/>
                        <a:pt x="9634" y="0"/>
                      </a:cubicBezTo>
                      <a:lnTo>
                        <a:pt x="9634" y="0"/>
                      </a:lnTo>
                      <a:lnTo>
                        <a:pt x="8970" y="280"/>
                      </a:lnTo>
                      <a:lnTo>
                        <a:pt x="8352" y="545"/>
                      </a:lnTo>
                      <a:lnTo>
                        <a:pt x="7780" y="810"/>
                      </a:lnTo>
                      <a:lnTo>
                        <a:pt x="7300" y="1045"/>
                      </a:lnTo>
                      <a:lnTo>
                        <a:pt x="6842" y="1279"/>
                      </a:lnTo>
                      <a:lnTo>
                        <a:pt x="6453" y="1497"/>
                      </a:lnTo>
                      <a:lnTo>
                        <a:pt x="6087" y="1700"/>
                      </a:lnTo>
                      <a:lnTo>
                        <a:pt x="5789" y="1886"/>
                      </a:lnTo>
                      <a:lnTo>
                        <a:pt x="5789" y="1886"/>
                      </a:lnTo>
                      <a:lnTo>
                        <a:pt x="4142" y="1840"/>
                      </a:lnTo>
                      <a:lnTo>
                        <a:pt x="4142" y="1840"/>
                      </a:lnTo>
                      <a:lnTo>
                        <a:pt x="3844" y="1653"/>
                      </a:lnTo>
                      <a:lnTo>
                        <a:pt x="3501" y="1450"/>
                      </a:lnTo>
                      <a:lnTo>
                        <a:pt x="3089" y="1247"/>
                      </a:lnTo>
                      <a:lnTo>
                        <a:pt x="2654" y="1014"/>
                      </a:lnTo>
                      <a:lnTo>
                        <a:pt x="2174" y="779"/>
                      </a:lnTo>
                      <a:lnTo>
                        <a:pt x="1625" y="529"/>
                      </a:lnTo>
                      <a:lnTo>
                        <a:pt x="1030" y="28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cubicBezTo>
                        <a:pt x="336" y="67"/>
                        <a:pt x="305" y="135"/>
                        <a:pt x="275" y="202"/>
                      </a:cubicBezTo>
                      <a:lnTo>
                        <a:pt x="275" y="202"/>
                      </a:lnTo>
                      <a:lnTo>
                        <a:pt x="0" y="233"/>
                      </a:lnTo>
                      <a:lnTo>
                        <a:pt x="0" y="233"/>
                      </a:lnTo>
                      <a:lnTo>
                        <a:pt x="503" y="467"/>
                      </a:lnTo>
                      <a:lnTo>
                        <a:pt x="938" y="717"/>
                      </a:lnTo>
                      <a:lnTo>
                        <a:pt x="1350" y="951"/>
                      </a:lnTo>
                      <a:lnTo>
                        <a:pt x="1716" y="1200"/>
                      </a:lnTo>
                      <a:lnTo>
                        <a:pt x="2059" y="1434"/>
                      </a:lnTo>
                      <a:lnTo>
                        <a:pt x="2357" y="1684"/>
                      </a:lnTo>
                      <a:lnTo>
                        <a:pt x="2632" y="1919"/>
                      </a:lnTo>
                      <a:lnTo>
                        <a:pt x="2883" y="2152"/>
                      </a:lnTo>
                      <a:cubicBezTo>
                        <a:pt x="2952" y="2235"/>
                        <a:pt x="3020" y="2319"/>
                        <a:pt x="3089" y="2402"/>
                      </a:cubicBezTo>
                      <a:lnTo>
                        <a:pt x="3295" y="2636"/>
                      </a:lnTo>
                      <a:cubicBezTo>
                        <a:pt x="3348" y="2709"/>
                        <a:pt x="3402" y="2781"/>
                        <a:pt x="3455" y="2854"/>
                      </a:cubicBezTo>
                      <a:lnTo>
                        <a:pt x="3593" y="3088"/>
                      </a:lnTo>
                      <a:lnTo>
                        <a:pt x="3707" y="3307"/>
                      </a:lnTo>
                      <a:cubicBezTo>
                        <a:pt x="3745" y="3380"/>
                        <a:pt x="3784" y="3452"/>
                        <a:pt x="3822" y="3525"/>
                      </a:cubicBezTo>
                      <a:cubicBezTo>
                        <a:pt x="3845" y="3598"/>
                        <a:pt x="3867" y="3670"/>
                        <a:pt x="3890" y="3743"/>
                      </a:cubicBezTo>
                      <a:cubicBezTo>
                        <a:pt x="3913" y="3810"/>
                        <a:pt x="3936" y="3879"/>
                        <a:pt x="3959" y="3946"/>
                      </a:cubicBezTo>
                      <a:lnTo>
                        <a:pt x="3959" y="3946"/>
                      </a:lnTo>
                      <a:cubicBezTo>
                        <a:pt x="3913" y="4300"/>
                        <a:pt x="3868" y="4653"/>
                        <a:pt x="3822" y="5007"/>
                      </a:cubicBezTo>
                      <a:cubicBezTo>
                        <a:pt x="3784" y="5319"/>
                        <a:pt x="3745" y="5631"/>
                        <a:pt x="3707" y="5943"/>
                      </a:cubicBezTo>
                      <a:lnTo>
                        <a:pt x="3707" y="5943"/>
                      </a:lnTo>
                      <a:lnTo>
                        <a:pt x="4439" y="5912"/>
                      </a:lnTo>
                      <a:lnTo>
                        <a:pt x="5195" y="5912"/>
                      </a:lnTo>
                      <a:lnTo>
                        <a:pt x="5195" y="591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79400" h="254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</p:grpSp>
      </p:grpSp>
      <p:sp>
        <p:nvSpPr>
          <p:cNvPr id="17" name="Freeform 16"/>
          <p:cNvSpPr>
            <a:spLocks/>
          </p:cNvSpPr>
          <p:nvPr/>
        </p:nvSpPr>
        <p:spPr bwMode="auto">
          <a:xfrm>
            <a:off x="8203964" y="838655"/>
            <a:ext cx="747189" cy="1679043"/>
          </a:xfrm>
          <a:custGeom>
            <a:avLst/>
            <a:gdLst>
              <a:gd name="T0" fmla="*/ 454 w 874"/>
              <a:gd name="T1" fmla="*/ 1282 h 1286"/>
              <a:gd name="T2" fmla="*/ 544 w 874"/>
              <a:gd name="T3" fmla="*/ 1284 h 1286"/>
              <a:gd name="T4" fmla="*/ 524 w 874"/>
              <a:gd name="T5" fmla="*/ 1056 h 1286"/>
              <a:gd name="T6" fmla="*/ 528 w 874"/>
              <a:gd name="T7" fmla="*/ 1030 h 1286"/>
              <a:gd name="T8" fmla="*/ 542 w 874"/>
              <a:gd name="T9" fmla="*/ 972 h 1286"/>
              <a:gd name="T10" fmla="*/ 564 w 874"/>
              <a:gd name="T11" fmla="*/ 912 h 1286"/>
              <a:gd name="T12" fmla="*/ 594 w 874"/>
              <a:gd name="T13" fmla="*/ 848 h 1286"/>
              <a:gd name="T14" fmla="*/ 634 w 874"/>
              <a:gd name="T15" fmla="*/ 784 h 1286"/>
              <a:gd name="T16" fmla="*/ 686 w 874"/>
              <a:gd name="T17" fmla="*/ 718 h 1286"/>
              <a:gd name="T18" fmla="*/ 750 w 874"/>
              <a:gd name="T19" fmla="*/ 652 h 1286"/>
              <a:gd name="T20" fmla="*/ 828 w 874"/>
              <a:gd name="T21" fmla="*/ 586 h 1286"/>
              <a:gd name="T22" fmla="*/ 874 w 874"/>
              <a:gd name="T23" fmla="*/ 554 h 1286"/>
              <a:gd name="T24" fmla="*/ 850 w 874"/>
              <a:gd name="T25" fmla="*/ 550 h 1286"/>
              <a:gd name="T26" fmla="*/ 842 w 874"/>
              <a:gd name="T27" fmla="*/ 524 h 1286"/>
              <a:gd name="T28" fmla="*/ 730 w 874"/>
              <a:gd name="T29" fmla="*/ 594 h 1286"/>
              <a:gd name="T30" fmla="*/ 638 w 874"/>
              <a:gd name="T31" fmla="*/ 658 h 1286"/>
              <a:gd name="T32" fmla="*/ 564 w 874"/>
              <a:gd name="T33" fmla="*/ 716 h 1286"/>
              <a:gd name="T34" fmla="*/ 506 w 874"/>
              <a:gd name="T35" fmla="*/ 766 h 1286"/>
              <a:gd name="T36" fmla="*/ 496 w 874"/>
              <a:gd name="T37" fmla="*/ 584 h 1286"/>
              <a:gd name="T38" fmla="*/ 486 w 874"/>
              <a:gd name="T39" fmla="*/ 200 h 1286"/>
              <a:gd name="T40" fmla="*/ 486 w 874"/>
              <a:gd name="T41" fmla="*/ 4 h 1286"/>
              <a:gd name="T42" fmla="*/ 436 w 874"/>
              <a:gd name="T43" fmla="*/ 34 h 1286"/>
              <a:gd name="T44" fmla="*/ 422 w 874"/>
              <a:gd name="T45" fmla="*/ 26 h 1286"/>
              <a:gd name="T46" fmla="*/ 382 w 874"/>
              <a:gd name="T47" fmla="*/ 0 h 1286"/>
              <a:gd name="T48" fmla="*/ 378 w 874"/>
              <a:gd name="T49" fmla="*/ 390 h 1286"/>
              <a:gd name="T50" fmla="*/ 362 w 874"/>
              <a:gd name="T51" fmla="*/ 760 h 1286"/>
              <a:gd name="T52" fmla="*/ 336 w 874"/>
              <a:gd name="T53" fmla="*/ 736 h 1286"/>
              <a:gd name="T54" fmla="*/ 270 w 874"/>
              <a:gd name="T55" fmla="*/ 684 h 1286"/>
              <a:gd name="T56" fmla="*/ 190 w 874"/>
              <a:gd name="T57" fmla="*/ 624 h 1286"/>
              <a:gd name="T58" fmla="*/ 90 w 874"/>
              <a:gd name="T59" fmla="*/ 560 h 1286"/>
              <a:gd name="T60" fmla="*/ 32 w 874"/>
              <a:gd name="T61" fmla="*/ 524 h 1286"/>
              <a:gd name="T62" fmla="*/ 24 w 874"/>
              <a:gd name="T63" fmla="*/ 550 h 1286"/>
              <a:gd name="T64" fmla="*/ 0 w 874"/>
              <a:gd name="T65" fmla="*/ 554 h 1286"/>
              <a:gd name="T66" fmla="*/ 82 w 874"/>
              <a:gd name="T67" fmla="*/ 616 h 1286"/>
              <a:gd name="T68" fmla="*/ 150 w 874"/>
              <a:gd name="T69" fmla="*/ 678 h 1286"/>
              <a:gd name="T70" fmla="*/ 206 w 874"/>
              <a:gd name="T71" fmla="*/ 740 h 1286"/>
              <a:gd name="T72" fmla="*/ 252 w 874"/>
              <a:gd name="T73" fmla="*/ 800 h 1286"/>
              <a:gd name="T74" fmla="*/ 288 w 874"/>
              <a:gd name="T75" fmla="*/ 862 h 1286"/>
              <a:gd name="T76" fmla="*/ 314 w 874"/>
              <a:gd name="T77" fmla="*/ 920 h 1286"/>
              <a:gd name="T78" fmla="*/ 334 w 874"/>
              <a:gd name="T79" fmla="*/ 976 h 1286"/>
              <a:gd name="T80" fmla="*/ 346 w 874"/>
              <a:gd name="T81" fmla="*/ 1030 h 1286"/>
              <a:gd name="T82" fmla="*/ 334 w 874"/>
              <a:gd name="T83" fmla="*/ 1166 h 1286"/>
              <a:gd name="T84" fmla="*/ 324 w 874"/>
              <a:gd name="T85" fmla="*/ 1286 h 1286"/>
              <a:gd name="T86" fmla="*/ 454 w 874"/>
              <a:gd name="T87" fmla="*/ 1282 h 1286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6110 w 10000"/>
              <a:gd name="connsiteY4" fmla="*/ 9160 h 10000"/>
              <a:gd name="connsiteX5" fmla="*/ 5995 w 10000"/>
              <a:gd name="connsiteY5" fmla="*/ 8212 h 10000"/>
              <a:gd name="connsiteX6" fmla="*/ 5995 w 10000"/>
              <a:gd name="connsiteY6" fmla="*/ 8212 h 10000"/>
              <a:gd name="connsiteX7" fmla="*/ 6041 w 10000"/>
              <a:gd name="connsiteY7" fmla="*/ 8009 h 10000"/>
              <a:gd name="connsiteX8" fmla="*/ 6110 w 10000"/>
              <a:gd name="connsiteY8" fmla="*/ 7792 h 10000"/>
              <a:gd name="connsiteX9" fmla="*/ 6201 w 10000"/>
              <a:gd name="connsiteY9" fmla="*/ 7558 h 10000"/>
              <a:gd name="connsiteX10" fmla="*/ 6316 w 10000"/>
              <a:gd name="connsiteY10" fmla="*/ 7325 h 10000"/>
              <a:gd name="connsiteX11" fmla="*/ 6453 w 10000"/>
              <a:gd name="connsiteY11" fmla="*/ 7092 h 10000"/>
              <a:gd name="connsiteX12" fmla="*/ 6613 w 10000"/>
              <a:gd name="connsiteY12" fmla="*/ 6843 h 10000"/>
              <a:gd name="connsiteX13" fmla="*/ 6796 w 10000"/>
              <a:gd name="connsiteY13" fmla="*/ 6594 h 10000"/>
              <a:gd name="connsiteX14" fmla="*/ 7002 w 10000"/>
              <a:gd name="connsiteY14" fmla="*/ 6345 h 10000"/>
              <a:gd name="connsiteX15" fmla="*/ 7254 w 10000"/>
              <a:gd name="connsiteY15" fmla="*/ 6096 h 10000"/>
              <a:gd name="connsiteX16" fmla="*/ 7529 w 10000"/>
              <a:gd name="connsiteY16" fmla="*/ 5848 h 10000"/>
              <a:gd name="connsiteX17" fmla="*/ 7849 w 10000"/>
              <a:gd name="connsiteY17" fmla="*/ 5583 h 10000"/>
              <a:gd name="connsiteX18" fmla="*/ 8192 w 10000"/>
              <a:gd name="connsiteY18" fmla="*/ 5334 h 10000"/>
              <a:gd name="connsiteX19" fmla="*/ 8581 w 10000"/>
              <a:gd name="connsiteY19" fmla="*/ 5070 h 10000"/>
              <a:gd name="connsiteX20" fmla="*/ 9016 w 10000"/>
              <a:gd name="connsiteY20" fmla="*/ 4821 h 10000"/>
              <a:gd name="connsiteX21" fmla="*/ 9474 w 10000"/>
              <a:gd name="connsiteY21" fmla="*/ 4557 h 10000"/>
              <a:gd name="connsiteX22" fmla="*/ 10000 w 10000"/>
              <a:gd name="connsiteY22" fmla="*/ 4308 h 10000"/>
              <a:gd name="connsiteX23" fmla="*/ 10000 w 10000"/>
              <a:gd name="connsiteY23" fmla="*/ 4308 h 10000"/>
              <a:gd name="connsiteX24" fmla="*/ 9725 w 10000"/>
              <a:gd name="connsiteY24" fmla="*/ 4277 h 10000"/>
              <a:gd name="connsiteX25" fmla="*/ 9725 w 10000"/>
              <a:gd name="connsiteY25" fmla="*/ 4277 h 10000"/>
              <a:gd name="connsiteX26" fmla="*/ 9634 w 10000"/>
              <a:gd name="connsiteY26" fmla="*/ 4075 h 10000"/>
              <a:gd name="connsiteX27" fmla="*/ 9634 w 10000"/>
              <a:gd name="connsiteY27" fmla="*/ 4075 h 10000"/>
              <a:gd name="connsiteX28" fmla="*/ 8970 w 10000"/>
              <a:gd name="connsiteY28" fmla="*/ 4355 h 10000"/>
              <a:gd name="connsiteX29" fmla="*/ 8352 w 10000"/>
              <a:gd name="connsiteY29" fmla="*/ 4619 h 10000"/>
              <a:gd name="connsiteX30" fmla="*/ 7780 w 10000"/>
              <a:gd name="connsiteY30" fmla="*/ 4883 h 10000"/>
              <a:gd name="connsiteX31" fmla="*/ 7300 w 10000"/>
              <a:gd name="connsiteY31" fmla="*/ 5117 h 10000"/>
              <a:gd name="connsiteX32" fmla="*/ 6842 w 10000"/>
              <a:gd name="connsiteY32" fmla="*/ 5350 h 10000"/>
              <a:gd name="connsiteX33" fmla="*/ 6453 w 10000"/>
              <a:gd name="connsiteY33" fmla="*/ 5568 h 10000"/>
              <a:gd name="connsiteX34" fmla="*/ 6087 w 10000"/>
              <a:gd name="connsiteY34" fmla="*/ 5770 h 10000"/>
              <a:gd name="connsiteX35" fmla="*/ 5789 w 10000"/>
              <a:gd name="connsiteY35" fmla="*/ 5956 h 10000"/>
              <a:gd name="connsiteX36" fmla="*/ 5789 w 10000"/>
              <a:gd name="connsiteY36" fmla="*/ 5956 h 10000"/>
              <a:gd name="connsiteX37" fmla="*/ 5675 w 10000"/>
              <a:gd name="connsiteY37" fmla="*/ 4541 h 10000"/>
              <a:gd name="connsiteX38" fmla="*/ 5606 w 10000"/>
              <a:gd name="connsiteY38" fmla="*/ 3064 h 10000"/>
              <a:gd name="connsiteX39" fmla="*/ 5561 w 10000"/>
              <a:gd name="connsiteY39" fmla="*/ 1555 h 10000"/>
              <a:gd name="connsiteX40" fmla="*/ 5561 w 10000"/>
              <a:gd name="connsiteY40" fmla="*/ 31 h 10000"/>
              <a:gd name="connsiteX41" fmla="*/ 5561 w 10000"/>
              <a:gd name="connsiteY41" fmla="*/ 31 h 10000"/>
              <a:gd name="connsiteX42" fmla="*/ 5149 w 10000"/>
              <a:gd name="connsiteY42" fmla="*/ 202 h 10000"/>
              <a:gd name="connsiteX43" fmla="*/ 4989 w 10000"/>
              <a:gd name="connsiteY43" fmla="*/ 264 h 10000"/>
              <a:gd name="connsiteX44" fmla="*/ 4989 w 10000"/>
              <a:gd name="connsiteY44" fmla="*/ 264 h 10000"/>
              <a:gd name="connsiteX45" fmla="*/ 4828 w 10000"/>
              <a:gd name="connsiteY45" fmla="*/ 202 h 10000"/>
              <a:gd name="connsiteX46" fmla="*/ 4371 w 10000"/>
              <a:gd name="connsiteY46" fmla="*/ 0 h 10000"/>
              <a:gd name="connsiteX47" fmla="*/ 4371 w 10000"/>
              <a:gd name="connsiteY47" fmla="*/ 0 h 10000"/>
              <a:gd name="connsiteX48" fmla="*/ 4371 w 10000"/>
              <a:gd name="connsiteY48" fmla="*/ 1524 h 10000"/>
              <a:gd name="connsiteX49" fmla="*/ 4325 w 10000"/>
              <a:gd name="connsiteY49" fmla="*/ 3033 h 10000"/>
              <a:gd name="connsiteX50" fmla="*/ 4256 w 10000"/>
              <a:gd name="connsiteY50" fmla="*/ 4495 h 10000"/>
              <a:gd name="connsiteX51" fmla="*/ 4142 w 10000"/>
              <a:gd name="connsiteY51" fmla="*/ 5910 h 10000"/>
              <a:gd name="connsiteX52" fmla="*/ 4142 w 10000"/>
              <a:gd name="connsiteY52" fmla="*/ 5910 h 10000"/>
              <a:gd name="connsiteX53" fmla="*/ 3844 w 10000"/>
              <a:gd name="connsiteY53" fmla="*/ 5723 h 10000"/>
              <a:gd name="connsiteX54" fmla="*/ 3501 w 10000"/>
              <a:gd name="connsiteY54" fmla="*/ 5521 h 10000"/>
              <a:gd name="connsiteX55" fmla="*/ 3089 w 10000"/>
              <a:gd name="connsiteY55" fmla="*/ 5319 h 10000"/>
              <a:gd name="connsiteX56" fmla="*/ 2654 w 10000"/>
              <a:gd name="connsiteY56" fmla="*/ 5086 h 10000"/>
              <a:gd name="connsiteX57" fmla="*/ 2174 w 10000"/>
              <a:gd name="connsiteY57" fmla="*/ 4852 h 10000"/>
              <a:gd name="connsiteX58" fmla="*/ 1625 w 10000"/>
              <a:gd name="connsiteY58" fmla="*/ 4603 h 10000"/>
              <a:gd name="connsiteX59" fmla="*/ 1030 w 10000"/>
              <a:gd name="connsiteY59" fmla="*/ 4355 h 10000"/>
              <a:gd name="connsiteX60" fmla="*/ 366 w 10000"/>
              <a:gd name="connsiteY60" fmla="*/ 4075 h 10000"/>
              <a:gd name="connsiteX61" fmla="*/ 366 w 10000"/>
              <a:gd name="connsiteY61" fmla="*/ 4075 h 10000"/>
              <a:gd name="connsiteX62" fmla="*/ 275 w 10000"/>
              <a:gd name="connsiteY62" fmla="*/ 4277 h 10000"/>
              <a:gd name="connsiteX63" fmla="*/ 275 w 10000"/>
              <a:gd name="connsiteY63" fmla="*/ 4277 h 10000"/>
              <a:gd name="connsiteX64" fmla="*/ 0 w 10000"/>
              <a:gd name="connsiteY64" fmla="*/ 4308 h 10000"/>
              <a:gd name="connsiteX65" fmla="*/ 0 w 10000"/>
              <a:gd name="connsiteY65" fmla="*/ 4308 h 10000"/>
              <a:gd name="connsiteX66" fmla="*/ 503 w 10000"/>
              <a:gd name="connsiteY66" fmla="*/ 4541 h 10000"/>
              <a:gd name="connsiteX67" fmla="*/ 938 w 10000"/>
              <a:gd name="connsiteY67" fmla="*/ 4790 h 10000"/>
              <a:gd name="connsiteX68" fmla="*/ 1350 w 10000"/>
              <a:gd name="connsiteY68" fmla="*/ 5023 h 10000"/>
              <a:gd name="connsiteX69" fmla="*/ 1716 w 10000"/>
              <a:gd name="connsiteY69" fmla="*/ 5272 h 10000"/>
              <a:gd name="connsiteX70" fmla="*/ 2059 w 10000"/>
              <a:gd name="connsiteY70" fmla="*/ 5505 h 10000"/>
              <a:gd name="connsiteX71" fmla="*/ 2357 w 10000"/>
              <a:gd name="connsiteY71" fmla="*/ 5754 h 10000"/>
              <a:gd name="connsiteX72" fmla="*/ 2632 w 10000"/>
              <a:gd name="connsiteY72" fmla="*/ 5988 h 10000"/>
              <a:gd name="connsiteX73" fmla="*/ 2883 w 10000"/>
              <a:gd name="connsiteY73" fmla="*/ 6221 h 10000"/>
              <a:gd name="connsiteX74" fmla="*/ 3089 w 10000"/>
              <a:gd name="connsiteY74" fmla="*/ 6470 h 10000"/>
              <a:gd name="connsiteX75" fmla="*/ 3295 w 10000"/>
              <a:gd name="connsiteY75" fmla="*/ 6703 h 10000"/>
              <a:gd name="connsiteX76" fmla="*/ 3455 w 10000"/>
              <a:gd name="connsiteY76" fmla="*/ 6921 h 10000"/>
              <a:gd name="connsiteX77" fmla="*/ 3593 w 10000"/>
              <a:gd name="connsiteY77" fmla="*/ 7154 h 10000"/>
              <a:gd name="connsiteX78" fmla="*/ 3707 w 10000"/>
              <a:gd name="connsiteY78" fmla="*/ 7372 h 10000"/>
              <a:gd name="connsiteX79" fmla="*/ 3822 w 10000"/>
              <a:gd name="connsiteY79" fmla="*/ 7589 h 10000"/>
              <a:gd name="connsiteX80" fmla="*/ 3890 w 10000"/>
              <a:gd name="connsiteY80" fmla="*/ 7807 h 10000"/>
              <a:gd name="connsiteX81" fmla="*/ 3959 w 10000"/>
              <a:gd name="connsiteY81" fmla="*/ 8009 h 10000"/>
              <a:gd name="connsiteX82" fmla="*/ 3959 w 10000"/>
              <a:gd name="connsiteY82" fmla="*/ 8009 h 10000"/>
              <a:gd name="connsiteX83" fmla="*/ 4264 w 10000"/>
              <a:gd name="connsiteY83" fmla="*/ 9122 h 10000"/>
              <a:gd name="connsiteX84" fmla="*/ 3707 w 10000"/>
              <a:gd name="connsiteY84" fmla="*/ 10000 h 10000"/>
              <a:gd name="connsiteX85" fmla="*/ 3707 w 10000"/>
              <a:gd name="connsiteY85" fmla="*/ 10000 h 10000"/>
              <a:gd name="connsiteX86" fmla="*/ 4439 w 10000"/>
              <a:gd name="connsiteY86" fmla="*/ 9969 h 10000"/>
              <a:gd name="connsiteX87" fmla="*/ 5195 w 10000"/>
              <a:gd name="connsiteY87" fmla="*/ 9969 h 10000"/>
              <a:gd name="connsiteX88" fmla="*/ 5195 w 10000"/>
              <a:gd name="connsiteY88" fmla="*/ 9969 h 10000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5749 w 10000"/>
              <a:gd name="connsiteY4" fmla="*/ 9105 h 10000"/>
              <a:gd name="connsiteX5" fmla="*/ 5995 w 10000"/>
              <a:gd name="connsiteY5" fmla="*/ 8212 h 10000"/>
              <a:gd name="connsiteX6" fmla="*/ 5995 w 10000"/>
              <a:gd name="connsiteY6" fmla="*/ 8212 h 10000"/>
              <a:gd name="connsiteX7" fmla="*/ 6041 w 10000"/>
              <a:gd name="connsiteY7" fmla="*/ 8009 h 10000"/>
              <a:gd name="connsiteX8" fmla="*/ 6110 w 10000"/>
              <a:gd name="connsiteY8" fmla="*/ 7792 h 10000"/>
              <a:gd name="connsiteX9" fmla="*/ 6201 w 10000"/>
              <a:gd name="connsiteY9" fmla="*/ 7558 h 10000"/>
              <a:gd name="connsiteX10" fmla="*/ 6316 w 10000"/>
              <a:gd name="connsiteY10" fmla="*/ 7325 h 10000"/>
              <a:gd name="connsiteX11" fmla="*/ 6453 w 10000"/>
              <a:gd name="connsiteY11" fmla="*/ 7092 h 10000"/>
              <a:gd name="connsiteX12" fmla="*/ 6613 w 10000"/>
              <a:gd name="connsiteY12" fmla="*/ 6843 h 10000"/>
              <a:gd name="connsiteX13" fmla="*/ 6796 w 10000"/>
              <a:gd name="connsiteY13" fmla="*/ 6594 h 10000"/>
              <a:gd name="connsiteX14" fmla="*/ 7002 w 10000"/>
              <a:gd name="connsiteY14" fmla="*/ 6345 h 10000"/>
              <a:gd name="connsiteX15" fmla="*/ 7254 w 10000"/>
              <a:gd name="connsiteY15" fmla="*/ 6096 h 10000"/>
              <a:gd name="connsiteX16" fmla="*/ 7529 w 10000"/>
              <a:gd name="connsiteY16" fmla="*/ 5848 h 10000"/>
              <a:gd name="connsiteX17" fmla="*/ 7849 w 10000"/>
              <a:gd name="connsiteY17" fmla="*/ 5583 h 10000"/>
              <a:gd name="connsiteX18" fmla="*/ 8192 w 10000"/>
              <a:gd name="connsiteY18" fmla="*/ 5334 h 10000"/>
              <a:gd name="connsiteX19" fmla="*/ 8581 w 10000"/>
              <a:gd name="connsiteY19" fmla="*/ 5070 h 10000"/>
              <a:gd name="connsiteX20" fmla="*/ 9016 w 10000"/>
              <a:gd name="connsiteY20" fmla="*/ 4821 h 10000"/>
              <a:gd name="connsiteX21" fmla="*/ 9474 w 10000"/>
              <a:gd name="connsiteY21" fmla="*/ 4557 h 10000"/>
              <a:gd name="connsiteX22" fmla="*/ 10000 w 10000"/>
              <a:gd name="connsiteY22" fmla="*/ 4308 h 10000"/>
              <a:gd name="connsiteX23" fmla="*/ 10000 w 10000"/>
              <a:gd name="connsiteY23" fmla="*/ 4308 h 10000"/>
              <a:gd name="connsiteX24" fmla="*/ 9725 w 10000"/>
              <a:gd name="connsiteY24" fmla="*/ 4277 h 10000"/>
              <a:gd name="connsiteX25" fmla="*/ 9725 w 10000"/>
              <a:gd name="connsiteY25" fmla="*/ 4277 h 10000"/>
              <a:gd name="connsiteX26" fmla="*/ 9634 w 10000"/>
              <a:gd name="connsiteY26" fmla="*/ 4075 h 10000"/>
              <a:gd name="connsiteX27" fmla="*/ 9634 w 10000"/>
              <a:gd name="connsiteY27" fmla="*/ 4075 h 10000"/>
              <a:gd name="connsiteX28" fmla="*/ 8970 w 10000"/>
              <a:gd name="connsiteY28" fmla="*/ 4355 h 10000"/>
              <a:gd name="connsiteX29" fmla="*/ 8352 w 10000"/>
              <a:gd name="connsiteY29" fmla="*/ 4619 h 10000"/>
              <a:gd name="connsiteX30" fmla="*/ 7780 w 10000"/>
              <a:gd name="connsiteY30" fmla="*/ 4883 h 10000"/>
              <a:gd name="connsiteX31" fmla="*/ 7300 w 10000"/>
              <a:gd name="connsiteY31" fmla="*/ 5117 h 10000"/>
              <a:gd name="connsiteX32" fmla="*/ 6842 w 10000"/>
              <a:gd name="connsiteY32" fmla="*/ 5350 h 10000"/>
              <a:gd name="connsiteX33" fmla="*/ 6453 w 10000"/>
              <a:gd name="connsiteY33" fmla="*/ 5568 h 10000"/>
              <a:gd name="connsiteX34" fmla="*/ 6087 w 10000"/>
              <a:gd name="connsiteY34" fmla="*/ 5770 h 10000"/>
              <a:gd name="connsiteX35" fmla="*/ 5789 w 10000"/>
              <a:gd name="connsiteY35" fmla="*/ 5956 h 10000"/>
              <a:gd name="connsiteX36" fmla="*/ 5789 w 10000"/>
              <a:gd name="connsiteY36" fmla="*/ 5956 h 10000"/>
              <a:gd name="connsiteX37" fmla="*/ 5675 w 10000"/>
              <a:gd name="connsiteY37" fmla="*/ 4541 h 10000"/>
              <a:gd name="connsiteX38" fmla="*/ 5606 w 10000"/>
              <a:gd name="connsiteY38" fmla="*/ 3064 h 10000"/>
              <a:gd name="connsiteX39" fmla="*/ 5561 w 10000"/>
              <a:gd name="connsiteY39" fmla="*/ 1555 h 10000"/>
              <a:gd name="connsiteX40" fmla="*/ 5561 w 10000"/>
              <a:gd name="connsiteY40" fmla="*/ 31 h 10000"/>
              <a:gd name="connsiteX41" fmla="*/ 5561 w 10000"/>
              <a:gd name="connsiteY41" fmla="*/ 31 h 10000"/>
              <a:gd name="connsiteX42" fmla="*/ 5149 w 10000"/>
              <a:gd name="connsiteY42" fmla="*/ 202 h 10000"/>
              <a:gd name="connsiteX43" fmla="*/ 4989 w 10000"/>
              <a:gd name="connsiteY43" fmla="*/ 264 h 10000"/>
              <a:gd name="connsiteX44" fmla="*/ 4989 w 10000"/>
              <a:gd name="connsiteY44" fmla="*/ 264 h 10000"/>
              <a:gd name="connsiteX45" fmla="*/ 4828 w 10000"/>
              <a:gd name="connsiteY45" fmla="*/ 202 h 10000"/>
              <a:gd name="connsiteX46" fmla="*/ 4371 w 10000"/>
              <a:gd name="connsiteY46" fmla="*/ 0 h 10000"/>
              <a:gd name="connsiteX47" fmla="*/ 4371 w 10000"/>
              <a:gd name="connsiteY47" fmla="*/ 0 h 10000"/>
              <a:gd name="connsiteX48" fmla="*/ 4371 w 10000"/>
              <a:gd name="connsiteY48" fmla="*/ 1524 h 10000"/>
              <a:gd name="connsiteX49" fmla="*/ 4325 w 10000"/>
              <a:gd name="connsiteY49" fmla="*/ 3033 h 10000"/>
              <a:gd name="connsiteX50" fmla="*/ 4256 w 10000"/>
              <a:gd name="connsiteY50" fmla="*/ 4495 h 10000"/>
              <a:gd name="connsiteX51" fmla="*/ 4142 w 10000"/>
              <a:gd name="connsiteY51" fmla="*/ 5910 h 10000"/>
              <a:gd name="connsiteX52" fmla="*/ 4142 w 10000"/>
              <a:gd name="connsiteY52" fmla="*/ 5910 h 10000"/>
              <a:gd name="connsiteX53" fmla="*/ 3844 w 10000"/>
              <a:gd name="connsiteY53" fmla="*/ 5723 h 10000"/>
              <a:gd name="connsiteX54" fmla="*/ 3501 w 10000"/>
              <a:gd name="connsiteY54" fmla="*/ 5521 h 10000"/>
              <a:gd name="connsiteX55" fmla="*/ 3089 w 10000"/>
              <a:gd name="connsiteY55" fmla="*/ 5319 h 10000"/>
              <a:gd name="connsiteX56" fmla="*/ 2654 w 10000"/>
              <a:gd name="connsiteY56" fmla="*/ 5086 h 10000"/>
              <a:gd name="connsiteX57" fmla="*/ 2174 w 10000"/>
              <a:gd name="connsiteY57" fmla="*/ 4852 h 10000"/>
              <a:gd name="connsiteX58" fmla="*/ 1625 w 10000"/>
              <a:gd name="connsiteY58" fmla="*/ 4603 h 10000"/>
              <a:gd name="connsiteX59" fmla="*/ 1030 w 10000"/>
              <a:gd name="connsiteY59" fmla="*/ 4355 h 10000"/>
              <a:gd name="connsiteX60" fmla="*/ 366 w 10000"/>
              <a:gd name="connsiteY60" fmla="*/ 4075 h 10000"/>
              <a:gd name="connsiteX61" fmla="*/ 366 w 10000"/>
              <a:gd name="connsiteY61" fmla="*/ 4075 h 10000"/>
              <a:gd name="connsiteX62" fmla="*/ 275 w 10000"/>
              <a:gd name="connsiteY62" fmla="*/ 4277 h 10000"/>
              <a:gd name="connsiteX63" fmla="*/ 275 w 10000"/>
              <a:gd name="connsiteY63" fmla="*/ 4277 h 10000"/>
              <a:gd name="connsiteX64" fmla="*/ 0 w 10000"/>
              <a:gd name="connsiteY64" fmla="*/ 4308 h 10000"/>
              <a:gd name="connsiteX65" fmla="*/ 0 w 10000"/>
              <a:gd name="connsiteY65" fmla="*/ 4308 h 10000"/>
              <a:gd name="connsiteX66" fmla="*/ 503 w 10000"/>
              <a:gd name="connsiteY66" fmla="*/ 4541 h 10000"/>
              <a:gd name="connsiteX67" fmla="*/ 938 w 10000"/>
              <a:gd name="connsiteY67" fmla="*/ 4790 h 10000"/>
              <a:gd name="connsiteX68" fmla="*/ 1350 w 10000"/>
              <a:gd name="connsiteY68" fmla="*/ 5023 h 10000"/>
              <a:gd name="connsiteX69" fmla="*/ 1716 w 10000"/>
              <a:gd name="connsiteY69" fmla="*/ 5272 h 10000"/>
              <a:gd name="connsiteX70" fmla="*/ 2059 w 10000"/>
              <a:gd name="connsiteY70" fmla="*/ 5505 h 10000"/>
              <a:gd name="connsiteX71" fmla="*/ 2357 w 10000"/>
              <a:gd name="connsiteY71" fmla="*/ 5754 h 10000"/>
              <a:gd name="connsiteX72" fmla="*/ 2632 w 10000"/>
              <a:gd name="connsiteY72" fmla="*/ 5988 h 10000"/>
              <a:gd name="connsiteX73" fmla="*/ 2883 w 10000"/>
              <a:gd name="connsiteY73" fmla="*/ 6221 h 10000"/>
              <a:gd name="connsiteX74" fmla="*/ 3089 w 10000"/>
              <a:gd name="connsiteY74" fmla="*/ 6470 h 10000"/>
              <a:gd name="connsiteX75" fmla="*/ 3295 w 10000"/>
              <a:gd name="connsiteY75" fmla="*/ 6703 h 10000"/>
              <a:gd name="connsiteX76" fmla="*/ 3455 w 10000"/>
              <a:gd name="connsiteY76" fmla="*/ 6921 h 10000"/>
              <a:gd name="connsiteX77" fmla="*/ 3593 w 10000"/>
              <a:gd name="connsiteY77" fmla="*/ 7154 h 10000"/>
              <a:gd name="connsiteX78" fmla="*/ 3707 w 10000"/>
              <a:gd name="connsiteY78" fmla="*/ 7372 h 10000"/>
              <a:gd name="connsiteX79" fmla="*/ 3822 w 10000"/>
              <a:gd name="connsiteY79" fmla="*/ 7589 h 10000"/>
              <a:gd name="connsiteX80" fmla="*/ 3890 w 10000"/>
              <a:gd name="connsiteY80" fmla="*/ 7807 h 10000"/>
              <a:gd name="connsiteX81" fmla="*/ 3959 w 10000"/>
              <a:gd name="connsiteY81" fmla="*/ 8009 h 10000"/>
              <a:gd name="connsiteX82" fmla="*/ 3959 w 10000"/>
              <a:gd name="connsiteY82" fmla="*/ 8009 h 10000"/>
              <a:gd name="connsiteX83" fmla="*/ 4264 w 10000"/>
              <a:gd name="connsiteY83" fmla="*/ 9122 h 10000"/>
              <a:gd name="connsiteX84" fmla="*/ 3707 w 10000"/>
              <a:gd name="connsiteY84" fmla="*/ 10000 h 10000"/>
              <a:gd name="connsiteX85" fmla="*/ 3707 w 10000"/>
              <a:gd name="connsiteY85" fmla="*/ 10000 h 10000"/>
              <a:gd name="connsiteX86" fmla="*/ 4439 w 10000"/>
              <a:gd name="connsiteY86" fmla="*/ 9969 h 10000"/>
              <a:gd name="connsiteX87" fmla="*/ 5195 w 10000"/>
              <a:gd name="connsiteY87" fmla="*/ 9969 h 10000"/>
              <a:gd name="connsiteX88" fmla="*/ 5195 w 10000"/>
              <a:gd name="connsiteY88" fmla="*/ 9969 h 10000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5749 w 10000"/>
              <a:gd name="connsiteY4" fmla="*/ 9105 h 10000"/>
              <a:gd name="connsiteX5" fmla="*/ 5995 w 10000"/>
              <a:gd name="connsiteY5" fmla="*/ 8212 h 10000"/>
              <a:gd name="connsiteX6" fmla="*/ 5995 w 10000"/>
              <a:gd name="connsiteY6" fmla="*/ 8212 h 10000"/>
              <a:gd name="connsiteX7" fmla="*/ 6041 w 10000"/>
              <a:gd name="connsiteY7" fmla="*/ 8009 h 10000"/>
              <a:gd name="connsiteX8" fmla="*/ 6110 w 10000"/>
              <a:gd name="connsiteY8" fmla="*/ 7792 h 10000"/>
              <a:gd name="connsiteX9" fmla="*/ 6201 w 10000"/>
              <a:gd name="connsiteY9" fmla="*/ 7558 h 10000"/>
              <a:gd name="connsiteX10" fmla="*/ 6316 w 10000"/>
              <a:gd name="connsiteY10" fmla="*/ 7325 h 10000"/>
              <a:gd name="connsiteX11" fmla="*/ 6453 w 10000"/>
              <a:gd name="connsiteY11" fmla="*/ 7092 h 10000"/>
              <a:gd name="connsiteX12" fmla="*/ 6613 w 10000"/>
              <a:gd name="connsiteY12" fmla="*/ 6843 h 10000"/>
              <a:gd name="connsiteX13" fmla="*/ 6796 w 10000"/>
              <a:gd name="connsiteY13" fmla="*/ 6594 h 10000"/>
              <a:gd name="connsiteX14" fmla="*/ 7002 w 10000"/>
              <a:gd name="connsiteY14" fmla="*/ 6345 h 10000"/>
              <a:gd name="connsiteX15" fmla="*/ 7254 w 10000"/>
              <a:gd name="connsiteY15" fmla="*/ 6096 h 10000"/>
              <a:gd name="connsiteX16" fmla="*/ 7529 w 10000"/>
              <a:gd name="connsiteY16" fmla="*/ 5848 h 10000"/>
              <a:gd name="connsiteX17" fmla="*/ 7849 w 10000"/>
              <a:gd name="connsiteY17" fmla="*/ 5583 h 10000"/>
              <a:gd name="connsiteX18" fmla="*/ 8192 w 10000"/>
              <a:gd name="connsiteY18" fmla="*/ 5334 h 10000"/>
              <a:gd name="connsiteX19" fmla="*/ 8581 w 10000"/>
              <a:gd name="connsiteY19" fmla="*/ 5070 h 10000"/>
              <a:gd name="connsiteX20" fmla="*/ 9016 w 10000"/>
              <a:gd name="connsiteY20" fmla="*/ 4821 h 10000"/>
              <a:gd name="connsiteX21" fmla="*/ 9474 w 10000"/>
              <a:gd name="connsiteY21" fmla="*/ 4557 h 10000"/>
              <a:gd name="connsiteX22" fmla="*/ 10000 w 10000"/>
              <a:gd name="connsiteY22" fmla="*/ 4308 h 10000"/>
              <a:gd name="connsiteX23" fmla="*/ 10000 w 10000"/>
              <a:gd name="connsiteY23" fmla="*/ 4308 h 10000"/>
              <a:gd name="connsiteX24" fmla="*/ 9725 w 10000"/>
              <a:gd name="connsiteY24" fmla="*/ 4277 h 10000"/>
              <a:gd name="connsiteX25" fmla="*/ 9725 w 10000"/>
              <a:gd name="connsiteY25" fmla="*/ 4277 h 10000"/>
              <a:gd name="connsiteX26" fmla="*/ 9634 w 10000"/>
              <a:gd name="connsiteY26" fmla="*/ 4075 h 10000"/>
              <a:gd name="connsiteX27" fmla="*/ 9634 w 10000"/>
              <a:gd name="connsiteY27" fmla="*/ 4075 h 10000"/>
              <a:gd name="connsiteX28" fmla="*/ 8970 w 10000"/>
              <a:gd name="connsiteY28" fmla="*/ 4355 h 10000"/>
              <a:gd name="connsiteX29" fmla="*/ 8352 w 10000"/>
              <a:gd name="connsiteY29" fmla="*/ 4619 h 10000"/>
              <a:gd name="connsiteX30" fmla="*/ 7780 w 10000"/>
              <a:gd name="connsiteY30" fmla="*/ 4883 h 10000"/>
              <a:gd name="connsiteX31" fmla="*/ 7300 w 10000"/>
              <a:gd name="connsiteY31" fmla="*/ 5117 h 10000"/>
              <a:gd name="connsiteX32" fmla="*/ 6842 w 10000"/>
              <a:gd name="connsiteY32" fmla="*/ 5350 h 10000"/>
              <a:gd name="connsiteX33" fmla="*/ 6453 w 10000"/>
              <a:gd name="connsiteY33" fmla="*/ 5568 h 10000"/>
              <a:gd name="connsiteX34" fmla="*/ 6087 w 10000"/>
              <a:gd name="connsiteY34" fmla="*/ 5770 h 10000"/>
              <a:gd name="connsiteX35" fmla="*/ 5789 w 10000"/>
              <a:gd name="connsiteY35" fmla="*/ 5956 h 10000"/>
              <a:gd name="connsiteX36" fmla="*/ 5789 w 10000"/>
              <a:gd name="connsiteY36" fmla="*/ 5956 h 10000"/>
              <a:gd name="connsiteX37" fmla="*/ 5675 w 10000"/>
              <a:gd name="connsiteY37" fmla="*/ 4541 h 10000"/>
              <a:gd name="connsiteX38" fmla="*/ 5606 w 10000"/>
              <a:gd name="connsiteY38" fmla="*/ 3064 h 10000"/>
              <a:gd name="connsiteX39" fmla="*/ 5561 w 10000"/>
              <a:gd name="connsiteY39" fmla="*/ 1555 h 10000"/>
              <a:gd name="connsiteX40" fmla="*/ 5561 w 10000"/>
              <a:gd name="connsiteY40" fmla="*/ 31 h 10000"/>
              <a:gd name="connsiteX41" fmla="*/ 5561 w 10000"/>
              <a:gd name="connsiteY41" fmla="*/ 31 h 10000"/>
              <a:gd name="connsiteX42" fmla="*/ 5149 w 10000"/>
              <a:gd name="connsiteY42" fmla="*/ 202 h 10000"/>
              <a:gd name="connsiteX43" fmla="*/ 4989 w 10000"/>
              <a:gd name="connsiteY43" fmla="*/ 264 h 10000"/>
              <a:gd name="connsiteX44" fmla="*/ 4989 w 10000"/>
              <a:gd name="connsiteY44" fmla="*/ 264 h 10000"/>
              <a:gd name="connsiteX45" fmla="*/ 4828 w 10000"/>
              <a:gd name="connsiteY45" fmla="*/ 202 h 10000"/>
              <a:gd name="connsiteX46" fmla="*/ 4371 w 10000"/>
              <a:gd name="connsiteY46" fmla="*/ 0 h 10000"/>
              <a:gd name="connsiteX47" fmla="*/ 4371 w 10000"/>
              <a:gd name="connsiteY47" fmla="*/ 0 h 10000"/>
              <a:gd name="connsiteX48" fmla="*/ 4371 w 10000"/>
              <a:gd name="connsiteY48" fmla="*/ 1524 h 10000"/>
              <a:gd name="connsiteX49" fmla="*/ 4325 w 10000"/>
              <a:gd name="connsiteY49" fmla="*/ 3033 h 10000"/>
              <a:gd name="connsiteX50" fmla="*/ 4256 w 10000"/>
              <a:gd name="connsiteY50" fmla="*/ 4495 h 10000"/>
              <a:gd name="connsiteX51" fmla="*/ 4142 w 10000"/>
              <a:gd name="connsiteY51" fmla="*/ 5910 h 10000"/>
              <a:gd name="connsiteX52" fmla="*/ 4142 w 10000"/>
              <a:gd name="connsiteY52" fmla="*/ 5910 h 10000"/>
              <a:gd name="connsiteX53" fmla="*/ 3844 w 10000"/>
              <a:gd name="connsiteY53" fmla="*/ 5723 h 10000"/>
              <a:gd name="connsiteX54" fmla="*/ 3501 w 10000"/>
              <a:gd name="connsiteY54" fmla="*/ 5521 h 10000"/>
              <a:gd name="connsiteX55" fmla="*/ 3089 w 10000"/>
              <a:gd name="connsiteY55" fmla="*/ 5319 h 10000"/>
              <a:gd name="connsiteX56" fmla="*/ 2654 w 10000"/>
              <a:gd name="connsiteY56" fmla="*/ 5086 h 10000"/>
              <a:gd name="connsiteX57" fmla="*/ 2174 w 10000"/>
              <a:gd name="connsiteY57" fmla="*/ 4852 h 10000"/>
              <a:gd name="connsiteX58" fmla="*/ 1625 w 10000"/>
              <a:gd name="connsiteY58" fmla="*/ 4603 h 10000"/>
              <a:gd name="connsiteX59" fmla="*/ 1030 w 10000"/>
              <a:gd name="connsiteY59" fmla="*/ 4355 h 10000"/>
              <a:gd name="connsiteX60" fmla="*/ 366 w 10000"/>
              <a:gd name="connsiteY60" fmla="*/ 4075 h 10000"/>
              <a:gd name="connsiteX61" fmla="*/ 366 w 10000"/>
              <a:gd name="connsiteY61" fmla="*/ 4075 h 10000"/>
              <a:gd name="connsiteX62" fmla="*/ 275 w 10000"/>
              <a:gd name="connsiteY62" fmla="*/ 4277 h 10000"/>
              <a:gd name="connsiteX63" fmla="*/ 275 w 10000"/>
              <a:gd name="connsiteY63" fmla="*/ 4277 h 10000"/>
              <a:gd name="connsiteX64" fmla="*/ 0 w 10000"/>
              <a:gd name="connsiteY64" fmla="*/ 4308 h 10000"/>
              <a:gd name="connsiteX65" fmla="*/ 0 w 10000"/>
              <a:gd name="connsiteY65" fmla="*/ 4308 h 10000"/>
              <a:gd name="connsiteX66" fmla="*/ 503 w 10000"/>
              <a:gd name="connsiteY66" fmla="*/ 4541 h 10000"/>
              <a:gd name="connsiteX67" fmla="*/ 938 w 10000"/>
              <a:gd name="connsiteY67" fmla="*/ 4790 h 10000"/>
              <a:gd name="connsiteX68" fmla="*/ 1350 w 10000"/>
              <a:gd name="connsiteY68" fmla="*/ 5023 h 10000"/>
              <a:gd name="connsiteX69" fmla="*/ 1716 w 10000"/>
              <a:gd name="connsiteY69" fmla="*/ 5272 h 10000"/>
              <a:gd name="connsiteX70" fmla="*/ 2059 w 10000"/>
              <a:gd name="connsiteY70" fmla="*/ 5505 h 10000"/>
              <a:gd name="connsiteX71" fmla="*/ 2357 w 10000"/>
              <a:gd name="connsiteY71" fmla="*/ 5754 h 10000"/>
              <a:gd name="connsiteX72" fmla="*/ 2632 w 10000"/>
              <a:gd name="connsiteY72" fmla="*/ 5988 h 10000"/>
              <a:gd name="connsiteX73" fmla="*/ 2883 w 10000"/>
              <a:gd name="connsiteY73" fmla="*/ 6221 h 10000"/>
              <a:gd name="connsiteX74" fmla="*/ 3089 w 10000"/>
              <a:gd name="connsiteY74" fmla="*/ 6470 h 10000"/>
              <a:gd name="connsiteX75" fmla="*/ 3295 w 10000"/>
              <a:gd name="connsiteY75" fmla="*/ 6703 h 10000"/>
              <a:gd name="connsiteX76" fmla="*/ 3455 w 10000"/>
              <a:gd name="connsiteY76" fmla="*/ 6921 h 10000"/>
              <a:gd name="connsiteX77" fmla="*/ 3593 w 10000"/>
              <a:gd name="connsiteY77" fmla="*/ 7154 h 10000"/>
              <a:gd name="connsiteX78" fmla="*/ 3707 w 10000"/>
              <a:gd name="connsiteY78" fmla="*/ 7372 h 10000"/>
              <a:gd name="connsiteX79" fmla="*/ 3822 w 10000"/>
              <a:gd name="connsiteY79" fmla="*/ 7589 h 10000"/>
              <a:gd name="connsiteX80" fmla="*/ 3890 w 10000"/>
              <a:gd name="connsiteY80" fmla="*/ 7807 h 10000"/>
              <a:gd name="connsiteX81" fmla="*/ 3959 w 10000"/>
              <a:gd name="connsiteY81" fmla="*/ 8009 h 10000"/>
              <a:gd name="connsiteX82" fmla="*/ 3959 w 10000"/>
              <a:gd name="connsiteY82" fmla="*/ 8009 h 10000"/>
              <a:gd name="connsiteX83" fmla="*/ 4264 w 10000"/>
              <a:gd name="connsiteY83" fmla="*/ 9122 h 10000"/>
              <a:gd name="connsiteX84" fmla="*/ 3707 w 10000"/>
              <a:gd name="connsiteY84" fmla="*/ 10000 h 10000"/>
              <a:gd name="connsiteX85" fmla="*/ 4439 w 10000"/>
              <a:gd name="connsiteY85" fmla="*/ 9969 h 10000"/>
              <a:gd name="connsiteX86" fmla="*/ 5195 w 10000"/>
              <a:gd name="connsiteY86" fmla="*/ 9969 h 10000"/>
              <a:gd name="connsiteX87" fmla="*/ 5195 w 10000"/>
              <a:gd name="connsiteY87" fmla="*/ 9969 h 10000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5749 w 10000"/>
              <a:gd name="connsiteY4" fmla="*/ 9105 h 10000"/>
              <a:gd name="connsiteX5" fmla="*/ 5995 w 10000"/>
              <a:gd name="connsiteY5" fmla="*/ 8212 h 10000"/>
              <a:gd name="connsiteX6" fmla="*/ 5995 w 10000"/>
              <a:gd name="connsiteY6" fmla="*/ 8212 h 10000"/>
              <a:gd name="connsiteX7" fmla="*/ 6041 w 10000"/>
              <a:gd name="connsiteY7" fmla="*/ 8009 h 10000"/>
              <a:gd name="connsiteX8" fmla="*/ 6110 w 10000"/>
              <a:gd name="connsiteY8" fmla="*/ 7792 h 10000"/>
              <a:gd name="connsiteX9" fmla="*/ 6201 w 10000"/>
              <a:gd name="connsiteY9" fmla="*/ 7558 h 10000"/>
              <a:gd name="connsiteX10" fmla="*/ 6316 w 10000"/>
              <a:gd name="connsiteY10" fmla="*/ 7325 h 10000"/>
              <a:gd name="connsiteX11" fmla="*/ 6453 w 10000"/>
              <a:gd name="connsiteY11" fmla="*/ 7092 h 10000"/>
              <a:gd name="connsiteX12" fmla="*/ 6613 w 10000"/>
              <a:gd name="connsiteY12" fmla="*/ 6843 h 10000"/>
              <a:gd name="connsiteX13" fmla="*/ 6796 w 10000"/>
              <a:gd name="connsiteY13" fmla="*/ 6594 h 10000"/>
              <a:gd name="connsiteX14" fmla="*/ 7002 w 10000"/>
              <a:gd name="connsiteY14" fmla="*/ 6345 h 10000"/>
              <a:gd name="connsiteX15" fmla="*/ 7254 w 10000"/>
              <a:gd name="connsiteY15" fmla="*/ 6096 h 10000"/>
              <a:gd name="connsiteX16" fmla="*/ 7529 w 10000"/>
              <a:gd name="connsiteY16" fmla="*/ 5848 h 10000"/>
              <a:gd name="connsiteX17" fmla="*/ 7849 w 10000"/>
              <a:gd name="connsiteY17" fmla="*/ 5583 h 10000"/>
              <a:gd name="connsiteX18" fmla="*/ 8192 w 10000"/>
              <a:gd name="connsiteY18" fmla="*/ 5334 h 10000"/>
              <a:gd name="connsiteX19" fmla="*/ 8581 w 10000"/>
              <a:gd name="connsiteY19" fmla="*/ 5070 h 10000"/>
              <a:gd name="connsiteX20" fmla="*/ 9016 w 10000"/>
              <a:gd name="connsiteY20" fmla="*/ 4821 h 10000"/>
              <a:gd name="connsiteX21" fmla="*/ 9474 w 10000"/>
              <a:gd name="connsiteY21" fmla="*/ 4557 h 10000"/>
              <a:gd name="connsiteX22" fmla="*/ 10000 w 10000"/>
              <a:gd name="connsiteY22" fmla="*/ 4308 h 10000"/>
              <a:gd name="connsiteX23" fmla="*/ 10000 w 10000"/>
              <a:gd name="connsiteY23" fmla="*/ 4308 h 10000"/>
              <a:gd name="connsiteX24" fmla="*/ 9725 w 10000"/>
              <a:gd name="connsiteY24" fmla="*/ 4277 h 10000"/>
              <a:gd name="connsiteX25" fmla="*/ 9725 w 10000"/>
              <a:gd name="connsiteY25" fmla="*/ 4277 h 10000"/>
              <a:gd name="connsiteX26" fmla="*/ 9634 w 10000"/>
              <a:gd name="connsiteY26" fmla="*/ 4075 h 10000"/>
              <a:gd name="connsiteX27" fmla="*/ 9634 w 10000"/>
              <a:gd name="connsiteY27" fmla="*/ 4075 h 10000"/>
              <a:gd name="connsiteX28" fmla="*/ 8970 w 10000"/>
              <a:gd name="connsiteY28" fmla="*/ 4355 h 10000"/>
              <a:gd name="connsiteX29" fmla="*/ 8352 w 10000"/>
              <a:gd name="connsiteY29" fmla="*/ 4619 h 10000"/>
              <a:gd name="connsiteX30" fmla="*/ 7780 w 10000"/>
              <a:gd name="connsiteY30" fmla="*/ 4883 h 10000"/>
              <a:gd name="connsiteX31" fmla="*/ 7300 w 10000"/>
              <a:gd name="connsiteY31" fmla="*/ 5117 h 10000"/>
              <a:gd name="connsiteX32" fmla="*/ 6842 w 10000"/>
              <a:gd name="connsiteY32" fmla="*/ 5350 h 10000"/>
              <a:gd name="connsiteX33" fmla="*/ 6453 w 10000"/>
              <a:gd name="connsiteY33" fmla="*/ 5568 h 10000"/>
              <a:gd name="connsiteX34" fmla="*/ 6087 w 10000"/>
              <a:gd name="connsiteY34" fmla="*/ 5770 h 10000"/>
              <a:gd name="connsiteX35" fmla="*/ 5789 w 10000"/>
              <a:gd name="connsiteY35" fmla="*/ 5956 h 10000"/>
              <a:gd name="connsiteX36" fmla="*/ 5789 w 10000"/>
              <a:gd name="connsiteY36" fmla="*/ 5956 h 10000"/>
              <a:gd name="connsiteX37" fmla="*/ 5675 w 10000"/>
              <a:gd name="connsiteY37" fmla="*/ 4541 h 10000"/>
              <a:gd name="connsiteX38" fmla="*/ 5606 w 10000"/>
              <a:gd name="connsiteY38" fmla="*/ 3064 h 10000"/>
              <a:gd name="connsiteX39" fmla="*/ 5561 w 10000"/>
              <a:gd name="connsiteY39" fmla="*/ 1555 h 10000"/>
              <a:gd name="connsiteX40" fmla="*/ 5561 w 10000"/>
              <a:gd name="connsiteY40" fmla="*/ 31 h 10000"/>
              <a:gd name="connsiteX41" fmla="*/ 5561 w 10000"/>
              <a:gd name="connsiteY41" fmla="*/ 31 h 10000"/>
              <a:gd name="connsiteX42" fmla="*/ 5149 w 10000"/>
              <a:gd name="connsiteY42" fmla="*/ 202 h 10000"/>
              <a:gd name="connsiteX43" fmla="*/ 4989 w 10000"/>
              <a:gd name="connsiteY43" fmla="*/ 264 h 10000"/>
              <a:gd name="connsiteX44" fmla="*/ 4989 w 10000"/>
              <a:gd name="connsiteY44" fmla="*/ 264 h 10000"/>
              <a:gd name="connsiteX45" fmla="*/ 4828 w 10000"/>
              <a:gd name="connsiteY45" fmla="*/ 202 h 10000"/>
              <a:gd name="connsiteX46" fmla="*/ 4371 w 10000"/>
              <a:gd name="connsiteY46" fmla="*/ 0 h 10000"/>
              <a:gd name="connsiteX47" fmla="*/ 4371 w 10000"/>
              <a:gd name="connsiteY47" fmla="*/ 0 h 10000"/>
              <a:gd name="connsiteX48" fmla="*/ 4371 w 10000"/>
              <a:gd name="connsiteY48" fmla="*/ 1524 h 10000"/>
              <a:gd name="connsiteX49" fmla="*/ 4325 w 10000"/>
              <a:gd name="connsiteY49" fmla="*/ 3033 h 10000"/>
              <a:gd name="connsiteX50" fmla="*/ 4256 w 10000"/>
              <a:gd name="connsiteY50" fmla="*/ 4495 h 10000"/>
              <a:gd name="connsiteX51" fmla="*/ 4142 w 10000"/>
              <a:gd name="connsiteY51" fmla="*/ 5910 h 10000"/>
              <a:gd name="connsiteX52" fmla="*/ 4142 w 10000"/>
              <a:gd name="connsiteY52" fmla="*/ 5910 h 10000"/>
              <a:gd name="connsiteX53" fmla="*/ 3844 w 10000"/>
              <a:gd name="connsiteY53" fmla="*/ 5723 h 10000"/>
              <a:gd name="connsiteX54" fmla="*/ 3501 w 10000"/>
              <a:gd name="connsiteY54" fmla="*/ 5521 h 10000"/>
              <a:gd name="connsiteX55" fmla="*/ 3089 w 10000"/>
              <a:gd name="connsiteY55" fmla="*/ 5319 h 10000"/>
              <a:gd name="connsiteX56" fmla="*/ 2654 w 10000"/>
              <a:gd name="connsiteY56" fmla="*/ 5086 h 10000"/>
              <a:gd name="connsiteX57" fmla="*/ 2174 w 10000"/>
              <a:gd name="connsiteY57" fmla="*/ 4852 h 10000"/>
              <a:gd name="connsiteX58" fmla="*/ 1625 w 10000"/>
              <a:gd name="connsiteY58" fmla="*/ 4603 h 10000"/>
              <a:gd name="connsiteX59" fmla="*/ 1030 w 10000"/>
              <a:gd name="connsiteY59" fmla="*/ 4355 h 10000"/>
              <a:gd name="connsiteX60" fmla="*/ 366 w 10000"/>
              <a:gd name="connsiteY60" fmla="*/ 4075 h 10000"/>
              <a:gd name="connsiteX61" fmla="*/ 366 w 10000"/>
              <a:gd name="connsiteY61" fmla="*/ 4075 h 10000"/>
              <a:gd name="connsiteX62" fmla="*/ 275 w 10000"/>
              <a:gd name="connsiteY62" fmla="*/ 4277 h 10000"/>
              <a:gd name="connsiteX63" fmla="*/ 275 w 10000"/>
              <a:gd name="connsiteY63" fmla="*/ 4277 h 10000"/>
              <a:gd name="connsiteX64" fmla="*/ 0 w 10000"/>
              <a:gd name="connsiteY64" fmla="*/ 4308 h 10000"/>
              <a:gd name="connsiteX65" fmla="*/ 0 w 10000"/>
              <a:gd name="connsiteY65" fmla="*/ 4308 h 10000"/>
              <a:gd name="connsiteX66" fmla="*/ 503 w 10000"/>
              <a:gd name="connsiteY66" fmla="*/ 4541 h 10000"/>
              <a:gd name="connsiteX67" fmla="*/ 938 w 10000"/>
              <a:gd name="connsiteY67" fmla="*/ 4790 h 10000"/>
              <a:gd name="connsiteX68" fmla="*/ 1350 w 10000"/>
              <a:gd name="connsiteY68" fmla="*/ 5023 h 10000"/>
              <a:gd name="connsiteX69" fmla="*/ 1716 w 10000"/>
              <a:gd name="connsiteY69" fmla="*/ 5272 h 10000"/>
              <a:gd name="connsiteX70" fmla="*/ 2059 w 10000"/>
              <a:gd name="connsiteY70" fmla="*/ 5505 h 10000"/>
              <a:gd name="connsiteX71" fmla="*/ 2357 w 10000"/>
              <a:gd name="connsiteY71" fmla="*/ 5754 h 10000"/>
              <a:gd name="connsiteX72" fmla="*/ 2632 w 10000"/>
              <a:gd name="connsiteY72" fmla="*/ 5988 h 10000"/>
              <a:gd name="connsiteX73" fmla="*/ 2883 w 10000"/>
              <a:gd name="connsiteY73" fmla="*/ 6221 h 10000"/>
              <a:gd name="connsiteX74" fmla="*/ 3089 w 10000"/>
              <a:gd name="connsiteY74" fmla="*/ 6470 h 10000"/>
              <a:gd name="connsiteX75" fmla="*/ 3295 w 10000"/>
              <a:gd name="connsiteY75" fmla="*/ 6703 h 10000"/>
              <a:gd name="connsiteX76" fmla="*/ 3455 w 10000"/>
              <a:gd name="connsiteY76" fmla="*/ 6921 h 10000"/>
              <a:gd name="connsiteX77" fmla="*/ 3593 w 10000"/>
              <a:gd name="connsiteY77" fmla="*/ 7154 h 10000"/>
              <a:gd name="connsiteX78" fmla="*/ 3707 w 10000"/>
              <a:gd name="connsiteY78" fmla="*/ 7372 h 10000"/>
              <a:gd name="connsiteX79" fmla="*/ 3822 w 10000"/>
              <a:gd name="connsiteY79" fmla="*/ 7589 h 10000"/>
              <a:gd name="connsiteX80" fmla="*/ 3890 w 10000"/>
              <a:gd name="connsiteY80" fmla="*/ 7807 h 10000"/>
              <a:gd name="connsiteX81" fmla="*/ 3959 w 10000"/>
              <a:gd name="connsiteY81" fmla="*/ 8009 h 10000"/>
              <a:gd name="connsiteX82" fmla="*/ 3959 w 10000"/>
              <a:gd name="connsiteY82" fmla="*/ 8009 h 10000"/>
              <a:gd name="connsiteX83" fmla="*/ 4264 w 10000"/>
              <a:gd name="connsiteY83" fmla="*/ 9122 h 10000"/>
              <a:gd name="connsiteX84" fmla="*/ 3707 w 10000"/>
              <a:gd name="connsiteY84" fmla="*/ 10000 h 10000"/>
              <a:gd name="connsiteX85" fmla="*/ 4439 w 10000"/>
              <a:gd name="connsiteY85" fmla="*/ 9969 h 10000"/>
              <a:gd name="connsiteX86" fmla="*/ 5195 w 10000"/>
              <a:gd name="connsiteY86" fmla="*/ 9969 h 10000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5749 w 10000"/>
              <a:gd name="connsiteY4" fmla="*/ 9105 h 10000"/>
              <a:gd name="connsiteX5" fmla="*/ 5995 w 10000"/>
              <a:gd name="connsiteY5" fmla="*/ 8212 h 10000"/>
              <a:gd name="connsiteX6" fmla="*/ 5995 w 10000"/>
              <a:gd name="connsiteY6" fmla="*/ 8212 h 10000"/>
              <a:gd name="connsiteX7" fmla="*/ 6041 w 10000"/>
              <a:gd name="connsiteY7" fmla="*/ 8009 h 10000"/>
              <a:gd name="connsiteX8" fmla="*/ 6110 w 10000"/>
              <a:gd name="connsiteY8" fmla="*/ 7792 h 10000"/>
              <a:gd name="connsiteX9" fmla="*/ 6201 w 10000"/>
              <a:gd name="connsiteY9" fmla="*/ 7558 h 10000"/>
              <a:gd name="connsiteX10" fmla="*/ 6316 w 10000"/>
              <a:gd name="connsiteY10" fmla="*/ 7325 h 10000"/>
              <a:gd name="connsiteX11" fmla="*/ 6453 w 10000"/>
              <a:gd name="connsiteY11" fmla="*/ 7092 h 10000"/>
              <a:gd name="connsiteX12" fmla="*/ 6613 w 10000"/>
              <a:gd name="connsiteY12" fmla="*/ 6843 h 10000"/>
              <a:gd name="connsiteX13" fmla="*/ 6796 w 10000"/>
              <a:gd name="connsiteY13" fmla="*/ 6594 h 10000"/>
              <a:gd name="connsiteX14" fmla="*/ 7002 w 10000"/>
              <a:gd name="connsiteY14" fmla="*/ 6345 h 10000"/>
              <a:gd name="connsiteX15" fmla="*/ 7254 w 10000"/>
              <a:gd name="connsiteY15" fmla="*/ 6096 h 10000"/>
              <a:gd name="connsiteX16" fmla="*/ 7529 w 10000"/>
              <a:gd name="connsiteY16" fmla="*/ 5848 h 10000"/>
              <a:gd name="connsiteX17" fmla="*/ 7849 w 10000"/>
              <a:gd name="connsiteY17" fmla="*/ 5583 h 10000"/>
              <a:gd name="connsiteX18" fmla="*/ 8192 w 10000"/>
              <a:gd name="connsiteY18" fmla="*/ 5334 h 10000"/>
              <a:gd name="connsiteX19" fmla="*/ 8581 w 10000"/>
              <a:gd name="connsiteY19" fmla="*/ 5070 h 10000"/>
              <a:gd name="connsiteX20" fmla="*/ 9016 w 10000"/>
              <a:gd name="connsiteY20" fmla="*/ 4821 h 10000"/>
              <a:gd name="connsiteX21" fmla="*/ 9474 w 10000"/>
              <a:gd name="connsiteY21" fmla="*/ 4557 h 10000"/>
              <a:gd name="connsiteX22" fmla="*/ 10000 w 10000"/>
              <a:gd name="connsiteY22" fmla="*/ 4308 h 10000"/>
              <a:gd name="connsiteX23" fmla="*/ 10000 w 10000"/>
              <a:gd name="connsiteY23" fmla="*/ 4308 h 10000"/>
              <a:gd name="connsiteX24" fmla="*/ 9725 w 10000"/>
              <a:gd name="connsiteY24" fmla="*/ 4277 h 10000"/>
              <a:gd name="connsiteX25" fmla="*/ 9725 w 10000"/>
              <a:gd name="connsiteY25" fmla="*/ 4277 h 10000"/>
              <a:gd name="connsiteX26" fmla="*/ 9634 w 10000"/>
              <a:gd name="connsiteY26" fmla="*/ 4075 h 10000"/>
              <a:gd name="connsiteX27" fmla="*/ 9634 w 10000"/>
              <a:gd name="connsiteY27" fmla="*/ 4075 h 10000"/>
              <a:gd name="connsiteX28" fmla="*/ 8970 w 10000"/>
              <a:gd name="connsiteY28" fmla="*/ 4355 h 10000"/>
              <a:gd name="connsiteX29" fmla="*/ 8352 w 10000"/>
              <a:gd name="connsiteY29" fmla="*/ 4619 h 10000"/>
              <a:gd name="connsiteX30" fmla="*/ 7780 w 10000"/>
              <a:gd name="connsiteY30" fmla="*/ 4883 h 10000"/>
              <a:gd name="connsiteX31" fmla="*/ 7300 w 10000"/>
              <a:gd name="connsiteY31" fmla="*/ 5117 h 10000"/>
              <a:gd name="connsiteX32" fmla="*/ 6842 w 10000"/>
              <a:gd name="connsiteY32" fmla="*/ 5350 h 10000"/>
              <a:gd name="connsiteX33" fmla="*/ 6453 w 10000"/>
              <a:gd name="connsiteY33" fmla="*/ 5568 h 10000"/>
              <a:gd name="connsiteX34" fmla="*/ 6087 w 10000"/>
              <a:gd name="connsiteY34" fmla="*/ 5770 h 10000"/>
              <a:gd name="connsiteX35" fmla="*/ 5789 w 10000"/>
              <a:gd name="connsiteY35" fmla="*/ 5956 h 10000"/>
              <a:gd name="connsiteX36" fmla="*/ 5789 w 10000"/>
              <a:gd name="connsiteY36" fmla="*/ 5956 h 10000"/>
              <a:gd name="connsiteX37" fmla="*/ 5675 w 10000"/>
              <a:gd name="connsiteY37" fmla="*/ 4541 h 10000"/>
              <a:gd name="connsiteX38" fmla="*/ 5606 w 10000"/>
              <a:gd name="connsiteY38" fmla="*/ 3064 h 10000"/>
              <a:gd name="connsiteX39" fmla="*/ 5561 w 10000"/>
              <a:gd name="connsiteY39" fmla="*/ 1555 h 10000"/>
              <a:gd name="connsiteX40" fmla="*/ 5561 w 10000"/>
              <a:gd name="connsiteY40" fmla="*/ 31 h 10000"/>
              <a:gd name="connsiteX41" fmla="*/ 5561 w 10000"/>
              <a:gd name="connsiteY41" fmla="*/ 31 h 10000"/>
              <a:gd name="connsiteX42" fmla="*/ 5149 w 10000"/>
              <a:gd name="connsiteY42" fmla="*/ 202 h 10000"/>
              <a:gd name="connsiteX43" fmla="*/ 4989 w 10000"/>
              <a:gd name="connsiteY43" fmla="*/ 264 h 10000"/>
              <a:gd name="connsiteX44" fmla="*/ 4989 w 10000"/>
              <a:gd name="connsiteY44" fmla="*/ 264 h 10000"/>
              <a:gd name="connsiteX45" fmla="*/ 4828 w 10000"/>
              <a:gd name="connsiteY45" fmla="*/ 202 h 10000"/>
              <a:gd name="connsiteX46" fmla="*/ 4371 w 10000"/>
              <a:gd name="connsiteY46" fmla="*/ 0 h 10000"/>
              <a:gd name="connsiteX47" fmla="*/ 4371 w 10000"/>
              <a:gd name="connsiteY47" fmla="*/ 0 h 10000"/>
              <a:gd name="connsiteX48" fmla="*/ 4371 w 10000"/>
              <a:gd name="connsiteY48" fmla="*/ 1524 h 10000"/>
              <a:gd name="connsiteX49" fmla="*/ 4325 w 10000"/>
              <a:gd name="connsiteY49" fmla="*/ 3033 h 10000"/>
              <a:gd name="connsiteX50" fmla="*/ 4256 w 10000"/>
              <a:gd name="connsiteY50" fmla="*/ 4495 h 10000"/>
              <a:gd name="connsiteX51" fmla="*/ 4142 w 10000"/>
              <a:gd name="connsiteY51" fmla="*/ 5910 h 10000"/>
              <a:gd name="connsiteX52" fmla="*/ 4142 w 10000"/>
              <a:gd name="connsiteY52" fmla="*/ 5910 h 10000"/>
              <a:gd name="connsiteX53" fmla="*/ 3844 w 10000"/>
              <a:gd name="connsiteY53" fmla="*/ 5723 h 10000"/>
              <a:gd name="connsiteX54" fmla="*/ 3501 w 10000"/>
              <a:gd name="connsiteY54" fmla="*/ 5521 h 10000"/>
              <a:gd name="connsiteX55" fmla="*/ 3089 w 10000"/>
              <a:gd name="connsiteY55" fmla="*/ 5319 h 10000"/>
              <a:gd name="connsiteX56" fmla="*/ 2654 w 10000"/>
              <a:gd name="connsiteY56" fmla="*/ 5086 h 10000"/>
              <a:gd name="connsiteX57" fmla="*/ 2174 w 10000"/>
              <a:gd name="connsiteY57" fmla="*/ 4852 h 10000"/>
              <a:gd name="connsiteX58" fmla="*/ 1625 w 10000"/>
              <a:gd name="connsiteY58" fmla="*/ 4603 h 10000"/>
              <a:gd name="connsiteX59" fmla="*/ 1030 w 10000"/>
              <a:gd name="connsiteY59" fmla="*/ 4355 h 10000"/>
              <a:gd name="connsiteX60" fmla="*/ 366 w 10000"/>
              <a:gd name="connsiteY60" fmla="*/ 4075 h 10000"/>
              <a:gd name="connsiteX61" fmla="*/ 366 w 10000"/>
              <a:gd name="connsiteY61" fmla="*/ 4075 h 10000"/>
              <a:gd name="connsiteX62" fmla="*/ 275 w 10000"/>
              <a:gd name="connsiteY62" fmla="*/ 4277 h 10000"/>
              <a:gd name="connsiteX63" fmla="*/ 275 w 10000"/>
              <a:gd name="connsiteY63" fmla="*/ 4277 h 10000"/>
              <a:gd name="connsiteX64" fmla="*/ 0 w 10000"/>
              <a:gd name="connsiteY64" fmla="*/ 4308 h 10000"/>
              <a:gd name="connsiteX65" fmla="*/ 0 w 10000"/>
              <a:gd name="connsiteY65" fmla="*/ 4308 h 10000"/>
              <a:gd name="connsiteX66" fmla="*/ 503 w 10000"/>
              <a:gd name="connsiteY66" fmla="*/ 4541 h 10000"/>
              <a:gd name="connsiteX67" fmla="*/ 938 w 10000"/>
              <a:gd name="connsiteY67" fmla="*/ 4790 h 10000"/>
              <a:gd name="connsiteX68" fmla="*/ 1350 w 10000"/>
              <a:gd name="connsiteY68" fmla="*/ 5023 h 10000"/>
              <a:gd name="connsiteX69" fmla="*/ 1716 w 10000"/>
              <a:gd name="connsiteY69" fmla="*/ 5272 h 10000"/>
              <a:gd name="connsiteX70" fmla="*/ 2059 w 10000"/>
              <a:gd name="connsiteY70" fmla="*/ 5505 h 10000"/>
              <a:gd name="connsiteX71" fmla="*/ 2357 w 10000"/>
              <a:gd name="connsiteY71" fmla="*/ 5754 h 10000"/>
              <a:gd name="connsiteX72" fmla="*/ 2632 w 10000"/>
              <a:gd name="connsiteY72" fmla="*/ 5988 h 10000"/>
              <a:gd name="connsiteX73" fmla="*/ 2883 w 10000"/>
              <a:gd name="connsiteY73" fmla="*/ 6221 h 10000"/>
              <a:gd name="connsiteX74" fmla="*/ 3089 w 10000"/>
              <a:gd name="connsiteY74" fmla="*/ 6470 h 10000"/>
              <a:gd name="connsiteX75" fmla="*/ 3295 w 10000"/>
              <a:gd name="connsiteY75" fmla="*/ 6703 h 10000"/>
              <a:gd name="connsiteX76" fmla="*/ 3455 w 10000"/>
              <a:gd name="connsiteY76" fmla="*/ 6921 h 10000"/>
              <a:gd name="connsiteX77" fmla="*/ 3593 w 10000"/>
              <a:gd name="connsiteY77" fmla="*/ 7154 h 10000"/>
              <a:gd name="connsiteX78" fmla="*/ 3707 w 10000"/>
              <a:gd name="connsiteY78" fmla="*/ 7372 h 10000"/>
              <a:gd name="connsiteX79" fmla="*/ 3822 w 10000"/>
              <a:gd name="connsiteY79" fmla="*/ 7589 h 10000"/>
              <a:gd name="connsiteX80" fmla="*/ 3890 w 10000"/>
              <a:gd name="connsiteY80" fmla="*/ 7807 h 10000"/>
              <a:gd name="connsiteX81" fmla="*/ 3959 w 10000"/>
              <a:gd name="connsiteY81" fmla="*/ 8009 h 10000"/>
              <a:gd name="connsiteX82" fmla="*/ 3959 w 10000"/>
              <a:gd name="connsiteY82" fmla="*/ 8009 h 10000"/>
              <a:gd name="connsiteX83" fmla="*/ 4264 w 10000"/>
              <a:gd name="connsiteY83" fmla="*/ 9122 h 10000"/>
              <a:gd name="connsiteX84" fmla="*/ 3707 w 10000"/>
              <a:gd name="connsiteY84" fmla="*/ 10000 h 10000"/>
              <a:gd name="connsiteX85" fmla="*/ 5195 w 10000"/>
              <a:gd name="connsiteY85" fmla="*/ 9969 h 10000"/>
              <a:gd name="connsiteX0" fmla="*/ 5195 w 10000"/>
              <a:gd name="connsiteY0" fmla="*/ 9969 h 9984"/>
              <a:gd name="connsiteX1" fmla="*/ 5195 w 10000"/>
              <a:gd name="connsiteY1" fmla="*/ 9969 h 9984"/>
              <a:gd name="connsiteX2" fmla="*/ 6224 w 10000"/>
              <a:gd name="connsiteY2" fmla="*/ 9984 h 9984"/>
              <a:gd name="connsiteX3" fmla="*/ 6224 w 10000"/>
              <a:gd name="connsiteY3" fmla="*/ 9984 h 9984"/>
              <a:gd name="connsiteX4" fmla="*/ 5749 w 10000"/>
              <a:gd name="connsiteY4" fmla="*/ 9105 h 9984"/>
              <a:gd name="connsiteX5" fmla="*/ 5995 w 10000"/>
              <a:gd name="connsiteY5" fmla="*/ 8212 h 9984"/>
              <a:gd name="connsiteX6" fmla="*/ 5995 w 10000"/>
              <a:gd name="connsiteY6" fmla="*/ 8212 h 9984"/>
              <a:gd name="connsiteX7" fmla="*/ 6041 w 10000"/>
              <a:gd name="connsiteY7" fmla="*/ 8009 h 9984"/>
              <a:gd name="connsiteX8" fmla="*/ 6110 w 10000"/>
              <a:gd name="connsiteY8" fmla="*/ 7792 h 9984"/>
              <a:gd name="connsiteX9" fmla="*/ 6201 w 10000"/>
              <a:gd name="connsiteY9" fmla="*/ 7558 h 9984"/>
              <a:gd name="connsiteX10" fmla="*/ 6316 w 10000"/>
              <a:gd name="connsiteY10" fmla="*/ 7325 h 9984"/>
              <a:gd name="connsiteX11" fmla="*/ 6453 w 10000"/>
              <a:gd name="connsiteY11" fmla="*/ 7092 h 9984"/>
              <a:gd name="connsiteX12" fmla="*/ 6613 w 10000"/>
              <a:gd name="connsiteY12" fmla="*/ 6843 h 9984"/>
              <a:gd name="connsiteX13" fmla="*/ 6796 w 10000"/>
              <a:gd name="connsiteY13" fmla="*/ 6594 h 9984"/>
              <a:gd name="connsiteX14" fmla="*/ 7002 w 10000"/>
              <a:gd name="connsiteY14" fmla="*/ 6345 h 9984"/>
              <a:gd name="connsiteX15" fmla="*/ 7254 w 10000"/>
              <a:gd name="connsiteY15" fmla="*/ 6096 h 9984"/>
              <a:gd name="connsiteX16" fmla="*/ 7529 w 10000"/>
              <a:gd name="connsiteY16" fmla="*/ 5848 h 9984"/>
              <a:gd name="connsiteX17" fmla="*/ 7849 w 10000"/>
              <a:gd name="connsiteY17" fmla="*/ 5583 h 9984"/>
              <a:gd name="connsiteX18" fmla="*/ 8192 w 10000"/>
              <a:gd name="connsiteY18" fmla="*/ 5334 h 9984"/>
              <a:gd name="connsiteX19" fmla="*/ 8581 w 10000"/>
              <a:gd name="connsiteY19" fmla="*/ 5070 h 9984"/>
              <a:gd name="connsiteX20" fmla="*/ 9016 w 10000"/>
              <a:gd name="connsiteY20" fmla="*/ 4821 h 9984"/>
              <a:gd name="connsiteX21" fmla="*/ 9474 w 10000"/>
              <a:gd name="connsiteY21" fmla="*/ 4557 h 9984"/>
              <a:gd name="connsiteX22" fmla="*/ 10000 w 10000"/>
              <a:gd name="connsiteY22" fmla="*/ 4308 h 9984"/>
              <a:gd name="connsiteX23" fmla="*/ 10000 w 10000"/>
              <a:gd name="connsiteY23" fmla="*/ 4308 h 9984"/>
              <a:gd name="connsiteX24" fmla="*/ 9725 w 10000"/>
              <a:gd name="connsiteY24" fmla="*/ 4277 h 9984"/>
              <a:gd name="connsiteX25" fmla="*/ 9725 w 10000"/>
              <a:gd name="connsiteY25" fmla="*/ 4277 h 9984"/>
              <a:gd name="connsiteX26" fmla="*/ 9634 w 10000"/>
              <a:gd name="connsiteY26" fmla="*/ 4075 h 9984"/>
              <a:gd name="connsiteX27" fmla="*/ 9634 w 10000"/>
              <a:gd name="connsiteY27" fmla="*/ 4075 h 9984"/>
              <a:gd name="connsiteX28" fmla="*/ 8970 w 10000"/>
              <a:gd name="connsiteY28" fmla="*/ 4355 h 9984"/>
              <a:gd name="connsiteX29" fmla="*/ 8352 w 10000"/>
              <a:gd name="connsiteY29" fmla="*/ 4619 h 9984"/>
              <a:gd name="connsiteX30" fmla="*/ 7780 w 10000"/>
              <a:gd name="connsiteY30" fmla="*/ 4883 h 9984"/>
              <a:gd name="connsiteX31" fmla="*/ 7300 w 10000"/>
              <a:gd name="connsiteY31" fmla="*/ 5117 h 9984"/>
              <a:gd name="connsiteX32" fmla="*/ 6842 w 10000"/>
              <a:gd name="connsiteY32" fmla="*/ 5350 h 9984"/>
              <a:gd name="connsiteX33" fmla="*/ 6453 w 10000"/>
              <a:gd name="connsiteY33" fmla="*/ 5568 h 9984"/>
              <a:gd name="connsiteX34" fmla="*/ 6087 w 10000"/>
              <a:gd name="connsiteY34" fmla="*/ 5770 h 9984"/>
              <a:gd name="connsiteX35" fmla="*/ 5789 w 10000"/>
              <a:gd name="connsiteY35" fmla="*/ 5956 h 9984"/>
              <a:gd name="connsiteX36" fmla="*/ 5789 w 10000"/>
              <a:gd name="connsiteY36" fmla="*/ 5956 h 9984"/>
              <a:gd name="connsiteX37" fmla="*/ 5675 w 10000"/>
              <a:gd name="connsiteY37" fmla="*/ 4541 h 9984"/>
              <a:gd name="connsiteX38" fmla="*/ 5606 w 10000"/>
              <a:gd name="connsiteY38" fmla="*/ 3064 h 9984"/>
              <a:gd name="connsiteX39" fmla="*/ 5561 w 10000"/>
              <a:gd name="connsiteY39" fmla="*/ 1555 h 9984"/>
              <a:gd name="connsiteX40" fmla="*/ 5561 w 10000"/>
              <a:gd name="connsiteY40" fmla="*/ 31 h 9984"/>
              <a:gd name="connsiteX41" fmla="*/ 5561 w 10000"/>
              <a:gd name="connsiteY41" fmla="*/ 31 h 9984"/>
              <a:gd name="connsiteX42" fmla="*/ 5149 w 10000"/>
              <a:gd name="connsiteY42" fmla="*/ 202 h 9984"/>
              <a:gd name="connsiteX43" fmla="*/ 4989 w 10000"/>
              <a:gd name="connsiteY43" fmla="*/ 264 h 9984"/>
              <a:gd name="connsiteX44" fmla="*/ 4989 w 10000"/>
              <a:gd name="connsiteY44" fmla="*/ 264 h 9984"/>
              <a:gd name="connsiteX45" fmla="*/ 4828 w 10000"/>
              <a:gd name="connsiteY45" fmla="*/ 202 h 9984"/>
              <a:gd name="connsiteX46" fmla="*/ 4371 w 10000"/>
              <a:gd name="connsiteY46" fmla="*/ 0 h 9984"/>
              <a:gd name="connsiteX47" fmla="*/ 4371 w 10000"/>
              <a:gd name="connsiteY47" fmla="*/ 0 h 9984"/>
              <a:gd name="connsiteX48" fmla="*/ 4371 w 10000"/>
              <a:gd name="connsiteY48" fmla="*/ 1524 h 9984"/>
              <a:gd name="connsiteX49" fmla="*/ 4325 w 10000"/>
              <a:gd name="connsiteY49" fmla="*/ 3033 h 9984"/>
              <a:gd name="connsiteX50" fmla="*/ 4256 w 10000"/>
              <a:gd name="connsiteY50" fmla="*/ 4495 h 9984"/>
              <a:gd name="connsiteX51" fmla="*/ 4142 w 10000"/>
              <a:gd name="connsiteY51" fmla="*/ 5910 h 9984"/>
              <a:gd name="connsiteX52" fmla="*/ 4142 w 10000"/>
              <a:gd name="connsiteY52" fmla="*/ 5910 h 9984"/>
              <a:gd name="connsiteX53" fmla="*/ 3844 w 10000"/>
              <a:gd name="connsiteY53" fmla="*/ 5723 h 9984"/>
              <a:gd name="connsiteX54" fmla="*/ 3501 w 10000"/>
              <a:gd name="connsiteY54" fmla="*/ 5521 h 9984"/>
              <a:gd name="connsiteX55" fmla="*/ 3089 w 10000"/>
              <a:gd name="connsiteY55" fmla="*/ 5319 h 9984"/>
              <a:gd name="connsiteX56" fmla="*/ 2654 w 10000"/>
              <a:gd name="connsiteY56" fmla="*/ 5086 h 9984"/>
              <a:gd name="connsiteX57" fmla="*/ 2174 w 10000"/>
              <a:gd name="connsiteY57" fmla="*/ 4852 h 9984"/>
              <a:gd name="connsiteX58" fmla="*/ 1625 w 10000"/>
              <a:gd name="connsiteY58" fmla="*/ 4603 h 9984"/>
              <a:gd name="connsiteX59" fmla="*/ 1030 w 10000"/>
              <a:gd name="connsiteY59" fmla="*/ 4355 h 9984"/>
              <a:gd name="connsiteX60" fmla="*/ 366 w 10000"/>
              <a:gd name="connsiteY60" fmla="*/ 4075 h 9984"/>
              <a:gd name="connsiteX61" fmla="*/ 366 w 10000"/>
              <a:gd name="connsiteY61" fmla="*/ 4075 h 9984"/>
              <a:gd name="connsiteX62" fmla="*/ 275 w 10000"/>
              <a:gd name="connsiteY62" fmla="*/ 4277 h 9984"/>
              <a:gd name="connsiteX63" fmla="*/ 275 w 10000"/>
              <a:gd name="connsiteY63" fmla="*/ 4277 h 9984"/>
              <a:gd name="connsiteX64" fmla="*/ 0 w 10000"/>
              <a:gd name="connsiteY64" fmla="*/ 4308 h 9984"/>
              <a:gd name="connsiteX65" fmla="*/ 0 w 10000"/>
              <a:gd name="connsiteY65" fmla="*/ 4308 h 9984"/>
              <a:gd name="connsiteX66" fmla="*/ 503 w 10000"/>
              <a:gd name="connsiteY66" fmla="*/ 4541 h 9984"/>
              <a:gd name="connsiteX67" fmla="*/ 938 w 10000"/>
              <a:gd name="connsiteY67" fmla="*/ 4790 h 9984"/>
              <a:gd name="connsiteX68" fmla="*/ 1350 w 10000"/>
              <a:gd name="connsiteY68" fmla="*/ 5023 h 9984"/>
              <a:gd name="connsiteX69" fmla="*/ 1716 w 10000"/>
              <a:gd name="connsiteY69" fmla="*/ 5272 h 9984"/>
              <a:gd name="connsiteX70" fmla="*/ 2059 w 10000"/>
              <a:gd name="connsiteY70" fmla="*/ 5505 h 9984"/>
              <a:gd name="connsiteX71" fmla="*/ 2357 w 10000"/>
              <a:gd name="connsiteY71" fmla="*/ 5754 h 9984"/>
              <a:gd name="connsiteX72" fmla="*/ 2632 w 10000"/>
              <a:gd name="connsiteY72" fmla="*/ 5988 h 9984"/>
              <a:gd name="connsiteX73" fmla="*/ 2883 w 10000"/>
              <a:gd name="connsiteY73" fmla="*/ 6221 h 9984"/>
              <a:gd name="connsiteX74" fmla="*/ 3089 w 10000"/>
              <a:gd name="connsiteY74" fmla="*/ 6470 h 9984"/>
              <a:gd name="connsiteX75" fmla="*/ 3295 w 10000"/>
              <a:gd name="connsiteY75" fmla="*/ 6703 h 9984"/>
              <a:gd name="connsiteX76" fmla="*/ 3455 w 10000"/>
              <a:gd name="connsiteY76" fmla="*/ 6921 h 9984"/>
              <a:gd name="connsiteX77" fmla="*/ 3593 w 10000"/>
              <a:gd name="connsiteY77" fmla="*/ 7154 h 9984"/>
              <a:gd name="connsiteX78" fmla="*/ 3707 w 10000"/>
              <a:gd name="connsiteY78" fmla="*/ 7372 h 9984"/>
              <a:gd name="connsiteX79" fmla="*/ 3822 w 10000"/>
              <a:gd name="connsiteY79" fmla="*/ 7589 h 9984"/>
              <a:gd name="connsiteX80" fmla="*/ 3890 w 10000"/>
              <a:gd name="connsiteY80" fmla="*/ 7807 h 9984"/>
              <a:gd name="connsiteX81" fmla="*/ 3959 w 10000"/>
              <a:gd name="connsiteY81" fmla="*/ 8009 h 9984"/>
              <a:gd name="connsiteX82" fmla="*/ 3959 w 10000"/>
              <a:gd name="connsiteY82" fmla="*/ 8009 h 9984"/>
              <a:gd name="connsiteX83" fmla="*/ 4264 w 10000"/>
              <a:gd name="connsiteY83" fmla="*/ 9122 h 9984"/>
              <a:gd name="connsiteX84" fmla="*/ 5195 w 10000"/>
              <a:gd name="connsiteY84" fmla="*/ 9969 h 9984"/>
              <a:gd name="connsiteX0" fmla="*/ 5195 w 10000"/>
              <a:gd name="connsiteY0" fmla="*/ 9985 h 10000"/>
              <a:gd name="connsiteX1" fmla="*/ 5195 w 10000"/>
              <a:gd name="connsiteY1" fmla="*/ 9985 h 10000"/>
              <a:gd name="connsiteX2" fmla="*/ 6224 w 10000"/>
              <a:gd name="connsiteY2" fmla="*/ 10000 h 10000"/>
              <a:gd name="connsiteX3" fmla="*/ 5749 w 10000"/>
              <a:gd name="connsiteY3" fmla="*/ 9120 h 10000"/>
              <a:gd name="connsiteX4" fmla="*/ 5995 w 10000"/>
              <a:gd name="connsiteY4" fmla="*/ 8225 h 10000"/>
              <a:gd name="connsiteX5" fmla="*/ 5995 w 10000"/>
              <a:gd name="connsiteY5" fmla="*/ 8225 h 10000"/>
              <a:gd name="connsiteX6" fmla="*/ 6041 w 10000"/>
              <a:gd name="connsiteY6" fmla="*/ 8022 h 10000"/>
              <a:gd name="connsiteX7" fmla="*/ 6110 w 10000"/>
              <a:gd name="connsiteY7" fmla="*/ 7804 h 10000"/>
              <a:gd name="connsiteX8" fmla="*/ 6201 w 10000"/>
              <a:gd name="connsiteY8" fmla="*/ 7570 h 10000"/>
              <a:gd name="connsiteX9" fmla="*/ 6316 w 10000"/>
              <a:gd name="connsiteY9" fmla="*/ 7337 h 10000"/>
              <a:gd name="connsiteX10" fmla="*/ 6453 w 10000"/>
              <a:gd name="connsiteY10" fmla="*/ 7103 h 10000"/>
              <a:gd name="connsiteX11" fmla="*/ 6613 w 10000"/>
              <a:gd name="connsiteY11" fmla="*/ 6854 h 10000"/>
              <a:gd name="connsiteX12" fmla="*/ 6796 w 10000"/>
              <a:gd name="connsiteY12" fmla="*/ 6605 h 10000"/>
              <a:gd name="connsiteX13" fmla="*/ 7002 w 10000"/>
              <a:gd name="connsiteY13" fmla="*/ 6355 h 10000"/>
              <a:gd name="connsiteX14" fmla="*/ 7254 w 10000"/>
              <a:gd name="connsiteY14" fmla="*/ 6106 h 10000"/>
              <a:gd name="connsiteX15" fmla="*/ 7529 w 10000"/>
              <a:gd name="connsiteY15" fmla="*/ 5857 h 10000"/>
              <a:gd name="connsiteX16" fmla="*/ 7849 w 10000"/>
              <a:gd name="connsiteY16" fmla="*/ 5592 h 10000"/>
              <a:gd name="connsiteX17" fmla="*/ 8192 w 10000"/>
              <a:gd name="connsiteY17" fmla="*/ 5343 h 10000"/>
              <a:gd name="connsiteX18" fmla="*/ 8581 w 10000"/>
              <a:gd name="connsiteY18" fmla="*/ 5078 h 10000"/>
              <a:gd name="connsiteX19" fmla="*/ 9016 w 10000"/>
              <a:gd name="connsiteY19" fmla="*/ 4829 h 10000"/>
              <a:gd name="connsiteX20" fmla="*/ 9474 w 10000"/>
              <a:gd name="connsiteY20" fmla="*/ 4564 h 10000"/>
              <a:gd name="connsiteX21" fmla="*/ 10000 w 10000"/>
              <a:gd name="connsiteY21" fmla="*/ 4315 h 10000"/>
              <a:gd name="connsiteX22" fmla="*/ 10000 w 10000"/>
              <a:gd name="connsiteY22" fmla="*/ 4315 h 10000"/>
              <a:gd name="connsiteX23" fmla="*/ 9725 w 10000"/>
              <a:gd name="connsiteY23" fmla="*/ 4284 h 10000"/>
              <a:gd name="connsiteX24" fmla="*/ 9725 w 10000"/>
              <a:gd name="connsiteY24" fmla="*/ 4284 h 10000"/>
              <a:gd name="connsiteX25" fmla="*/ 9634 w 10000"/>
              <a:gd name="connsiteY25" fmla="*/ 4082 h 10000"/>
              <a:gd name="connsiteX26" fmla="*/ 9634 w 10000"/>
              <a:gd name="connsiteY26" fmla="*/ 4082 h 10000"/>
              <a:gd name="connsiteX27" fmla="*/ 8970 w 10000"/>
              <a:gd name="connsiteY27" fmla="*/ 4362 h 10000"/>
              <a:gd name="connsiteX28" fmla="*/ 8352 w 10000"/>
              <a:gd name="connsiteY28" fmla="*/ 4626 h 10000"/>
              <a:gd name="connsiteX29" fmla="*/ 7780 w 10000"/>
              <a:gd name="connsiteY29" fmla="*/ 4891 h 10000"/>
              <a:gd name="connsiteX30" fmla="*/ 7300 w 10000"/>
              <a:gd name="connsiteY30" fmla="*/ 5125 h 10000"/>
              <a:gd name="connsiteX31" fmla="*/ 6842 w 10000"/>
              <a:gd name="connsiteY31" fmla="*/ 5359 h 10000"/>
              <a:gd name="connsiteX32" fmla="*/ 6453 w 10000"/>
              <a:gd name="connsiteY32" fmla="*/ 5577 h 10000"/>
              <a:gd name="connsiteX33" fmla="*/ 6087 w 10000"/>
              <a:gd name="connsiteY33" fmla="*/ 5779 h 10000"/>
              <a:gd name="connsiteX34" fmla="*/ 5789 w 10000"/>
              <a:gd name="connsiteY34" fmla="*/ 5966 h 10000"/>
              <a:gd name="connsiteX35" fmla="*/ 5789 w 10000"/>
              <a:gd name="connsiteY35" fmla="*/ 5966 h 10000"/>
              <a:gd name="connsiteX36" fmla="*/ 5675 w 10000"/>
              <a:gd name="connsiteY36" fmla="*/ 4548 h 10000"/>
              <a:gd name="connsiteX37" fmla="*/ 5606 w 10000"/>
              <a:gd name="connsiteY37" fmla="*/ 3069 h 10000"/>
              <a:gd name="connsiteX38" fmla="*/ 5561 w 10000"/>
              <a:gd name="connsiteY38" fmla="*/ 1557 h 10000"/>
              <a:gd name="connsiteX39" fmla="*/ 5561 w 10000"/>
              <a:gd name="connsiteY39" fmla="*/ 31 h 10000"/>
              <a:gd name="connsiteX40" fmla="*/ 5561 w 10000"/>
              <a:gd name="connsiteY40" fmla="*/ 31 h 10000"/>
              <a:gd name="connsiteX41" fmla="*/ 5149 w 10000"/>
              <a:gd name="connsiteY41" fmla="*/ 202 h 10000"/>
              <a:gd name="connsiteX42" fmla="*/ 4989 w 10000"/>
              <a:gd name="connsiteY42" fmla="*/ 264 h 10000"/>
              <a:gd name="connsiteX43" fmla="*/ 4989 w 10000"/>
              <a:gd name="connsiteY43" fmla="*/ 264 h 10000"/>
              <a:gd name="connsiteX44" fmla="*/ 4828 w 10000"/>
              <a:gd name="connsiteY44" fmla="*/ 202 h 10000"/>
              <a:gd name="connsiteX45" fmla="*/ 4371 w 10000"/>
              <a:gd name="connsiteY45" fmla="*/ 0 h 10000"/>
              <a:gd name="connsiteX46" fmla="*/ 4371 w 10000"/>
              <a:gd name="connsiteY46" fmla="*/ 0 h 10000"/>
              <a:gd name="connsiteX47" fmla="*/ 4371 w 10000"/>
              <a:gd name="connsiteY47" fmla="*/ 1526 h 10000"/>
              <a:gd name="connsiteX48" fmla="*/ 4325 w 10000"/>
              <a:gd name="connsiteY48" fmla="*/ 3038 h 10000"/>
              <a:gd name="connsiteX49" fmla="*/ 4256 w 10000"/>
              <a:gd name="connsiteY49" fmla="*/ 4502 h 10000"/>
              <a:gd name="connsiteX50" fmla="*/ 4142 w 10000"/>
              <a:gd name="connsiteY50" fmla="*/ 5919 h 10000"/>
              <a:gd name="connsiteX51" fmla="*/ 4142 w 10000"/>
              <a:gd name="connsiteY51" fmla="*/ 5919 h 10000"/>
              <a:gd name="connsiteX52" fmla="*/ 3844 w 10000"/>
              <a:gd name="connsiteY52" fmla="*/ 5732 h 10000"/>
              <a:gd name="connsiteX53" fmla="*/ 3501 w 10000"/>
              <a:gd name="connsiteY53" fmla="*/ 5530 h 10000"/>
              <a:gd name="connsiteX54" fmla="*/ 3089 w 10000"/>
              <a:gd name="connsiteY54" fmla="*/ 5328 h 10000"/>
              <a:gd name="connsiteX55" fmla="*/ 2654 w 10000"/>
              <a:gd name="connsiteY55" fmla="*/ 5094 h 10000"/>
              <a:gd name="connsiteX56" fmla="*/ 2174 w 10000"/>
              <a:gd name="connsiteY56" fmla="*/ 4860 h 10000"/>
              <a:gd name="connsiteX57" fmla="*/ 1625 w 10000"/>
              <a:gd name="connsiteY57" fmla="*/ 4610 h 10000"/>
              <a:gd name="connsiteX58" fmla="*/ 1030 w 10000"/>
              <a:gd name="connsiteY58" fmla="*/ 4362 h 10000"/>
              <a:gd name="connsiteX59" fmla="*/ 366 w 10000"/>
              <a:gd name="connsiteY59" fmla="*/ 4082 h 10000"/>
              <a:gd name="connsiteX60" fmla="*/ 366 w 10000"/>
              <a:gd name="connsiteY60" fmla="*/ 4082 h 10000"/>
              <a:gd name="connsiteX61" fmla="*/ 275 w 10000"/>
              <a:gd name="connsiteY61" fmla="*/ 4284 h 10000"/>
              <a:gd name="connsiteX62" fmla="*/ 275 w 10000"/>
              <a:gd name="connsiteY62" fmla="*/ 4284 h 10000"/>
              <a:gd name="connsiteX63" fmla="*/ 0 w 10000"/>
              <a:gd name="connsiteY63" fmla="*/ 4315 h 10000"/>
              <a:gd name="connsiteX64" fmla="*/ 0 w 10000"/>
              <a:gd name="connsiteY64" fmla="*/ 4315 h 10000"/>
              <a:gd name="connsiteX65" fmla="*/ 503 w 10000"/>
              <a:gd name="connsiteY65" fmla="*/ 4548 h 10000"/>
              <a:gd name="connsiteX66" fmla="*/ 938 w 10000"/>
              <a:gd name="connsiteY66" fmla="*/ 4798 h 10000"/>
              <a:gd name="connsiteX67" fmla="*/ 1350 w 10000"/>
              <a:gd name="connsiteY67" fmla="*/ 5031 h 10000"/>
              <a:gd name="connsiteX68" fmla="*/ 1716 w 10000"/>
              <a:gd name="connsiteY68" fmla="*/ 5280 h 10000"/>
              <a:gd name="connsiteX69" fmla="*/ 2059 w 10000"/>
              <a:gd name="connsiteY69" fmla="*/ 5514 h 10000"/>
              <a:gd name="connsiteX70" fmla="*/ 2357 w 10000"/>
              <a:gd name="connsiteY70" fmla="*/ 5763 h 10000"/>
              <a:gd name="connsiteX71" fmla="*/ 2632 w 10000"/>
              <a:gd name="connsiteY71" fmla="*/ 5998 h 10000"/>
              <a:gd name="connsiteX72" fmla="*/ 2883 w 10000"/>
              <a:gd name="connsiteY72" fmla="*/ 6231 h 10000"/>
              <a:gd name="connsiteX73" fmla="*/ 3089 w 10000"/>
              <a:gd name="connsiteY73" fmla="*/ 6480 h 10000"/>
              <a:gd name="connsiteX74" fmla="*/ 3295 w 10000"/>
              <a:gd name="connsiteY74" fmla="*/ 6714 h 10000"/>
              <a:gd name="connsiteX75" fmla="*/ 3455 w 10000"/>
              <a:gd name="connsiteY75" fmla="*/ 6932 h 10000"/>
              <a:gd name="connsiteX76" fmla="*/ 3593 w 10000"/>
              <a:gd name="connsiteY76" fmla="*/ 7165 h 10000"/>
              <a:gd name="connsiteX77" fmla="*/ 3707 w 10000"/>
              <a:gd name="connsiteY77" fmla="*/ 7384 h 10000"/>
              <a:gd name="connsiteX78" fmla="*/ 3822 w 10000"/>
              <a:gd name="connsiteY78" fmla="*/ 7601 h 10000"/>
              <a:gd name="connsiteX79" fmla="*/ 3890 w 10000"/>
              <a:gd name="connsiteY79" fmla="*/ 7820 h 10000"/>
              <a:gd name="connsiteX80" fmla="*/ 3959 w 10000"/>
              <a:gd name="connsiteY80" fmla="*/ 8022 h 10000"/>
              <a:gd name="connsiteX81" fmla="*/ 3959 w 10000"/>
              <a:gd name="connsiteY81" fmla="*/ 8022 h 10000"/>
              <a:gd name="connsiteX82" fmla="*/ 4264 w 10000"/>
              <a:gd name="connsiteY82" fmla="*/ 9137 h 10000"/>
              <a:gd name="connsiteX83" fmla="*/ 5195 w 10000"/>
              <a:gd name="connsiteY83" fmla="*/ 9985 h 10000"/>
              <a:gd name="connsiteX0" fmla="*/ 5195 w 10000"/>
              <a:gd name="connsiteY0" fmla="*/ 9985 h 9985"/>
              <a:gd name="connsiteX1" fmla="*/ 5195 w 10000"/>
              <a:gd name="connsiteY1" fmla="*/ 9985 h 9985"/>
              <a:gd name="connsiteX2" fmla="*/ 5749 w 10000"/>
              <a:gd name="connsiteY2" fmla="*/ 9120 h 9985"/>
              <a:gd name="connsiteX3" fmla="*/ 5995 w 10000"/>
              <a:gd name="connsiteY3" fmla="*/ 8225 h 9985"/>
              <a:gd name="connsiteX4" fmla="*/ 5995 w 10000"/>
              <a:gd name="connsiteY4" fmla="*/ 8225 h 9985"/>
              <a:gd name="connsiteX5" fmla="*/ 6041 w 10000"/>
              <a:gd name="connsiteY5" fmla="*/ 8022 h 9985"/>
              <a:gd name="connsiteX6" fmla="*/ 6110 w 10000"/>
              <a:gd name="connsiteY6" fmla="*/ 7804 h 9985"/>
              <a:gd name="connsiteX7" fmla="*/ 6201 w 10000"/>
              <a:gd name="connsiteY7" fmla="*/ 7570 h 9985"/>
              <a:gd name="connsiteX8" fmla="*/ 6316 w 10000"/>
              <a:gd name="connsiteY8" fmla="*/ 7337 h 9985"/>
              <a:gd name="connsiteX9" fmla="*/ 6453 w 10000"/>
              <a:gd name="connsiteY9" fmla="*/ 7103 h 9985"/>
              <a:gd name="connsiteX10" fmla="*/ 6613 w 10000"/>
              <a:gd name="connsiteY10" fmla="*/ 6854 h 9985"/>
              <a:gd name="connsiteX11" fmla="*/ 6796 w 10000"/>
              <a:gd name="connsiteY11" fmla="*/ 6605 h 9985"/>
              <a:gd name="connsiteX12" fmla="*/ 7002 w 10000"/>
              <a:gd name="connsiteY12" fmla="*/ 6355 h 9985"/>
              <a:gd name="connsiteX13" fmla="*/ 7254 w 10000"/>
              <a:gd name="connsiteY13" fmla="*/ 6106 h 9985"/>
              <a:gd name="connsiteX14" fmla="*/ 7529 w 10000"/>
              <a:gd name="connsiteY14" fmla="*/ 5857 h 9985"/>
              <a:gd name="connsiteX15" fmla="*/ 7849 w 10000"/>
              <a:gd name="connsiteY15" fmla="*/ 5592 h 9985"/>
              <a:gd name="connsiteX16" fmla="*/ 8192 w 10000"/>
              <a:gd name="connsiteY16" fmla="*/ 5343 h 9985"/>
              <a:gd name="connsiteX17" fmla="*/ 8581 w 10000"/>
              <a:gd name="connsiteY17" fmla="*/ 5078 h 9985"/>
              <a:gd name="connsiteX18" fmla="*/ 9016 w 10000"/>
              <a:gd name="connsiteY18" fmla="*/ 4829 h 9985"/>
              <a:gd name="connsiteX19" fmla="*/ 9474 w 10000"/>
              <a:gd name="connsiteY19" fmla="*/ 4564 h 9985"/>
              <a:gd name="connsiteX20" fmla="*/ 10000 w 10000"/>
              <a:gd name="connsiteY20" fmla="*/ 4315 h 9985"/>
              <a:gd name="connsiteX21" fmla="*/ 10000 w 10000"/>
              <a:gd name="connsiteY21" fmla="*/ 4315 h 9985"/>
              <a:gd name="connsiteX22" fmla="*/ 9725 w 10000"/>
              <a:gd name="connsiteY22" fmla="*/ 4284 h 9985"/>
              <a:gd name="connsiteX23" fmla="*/ 9725 w 10000"/>
              <a:gd name="connsiteY23" fmla="*/ 4284 h 9985"/>
              <a:gd name="connsiteX24" fmla="*/ 9634 w 10000"/>
              <a:gd name="connsiteY24" fmla="*/ 4082 h 9985"/>
              <a:gd name="connsiteX25" fmla="*/ 9634 w 10000"/>
              <a:gd name="connsiteY25" fmla="*/ 4082 h 9985"/>
              <a:gd name="connsiteX26" fmla="*/ 8970 w 10000"/>
              <a:gd name="connsiteY26" fmla="*/ 4362 h 9985"/>
              <a:gd name="connsiteX27" fmla="*/ 8352 w 10000"/>
              <a:gd name="connsiteY27" fmla="*/ 4626 h 9985"/>
              <a:gd name="connsiteX28" fmla="*/ 7780 w 10000"/>
              <a:gd name="connsiteY28" fmla="*/ 4891 h 9985"/>
              <a:gd name="connsiteX29" fmla="*/ 7300 w 10000"/>
              <a:gd name="connsiteY29" fmla="*/ 5125 h 9985"/>
              <a:gd name="connsiteX30" fmla="*/ 6842 w 10000"/>
              <a:gd name="connsiteY30" fmla="*/ 5359 h 9985"/>
              <a:gd name="connsiteX31" fmla="*/ 6453 w 10000"/>
              <a:gd name="connsiteY31" fmla="*/ 5577 h 9985"/>
              <a:gd name="connsiteX32" fmla="*/ 6087 w 10000"/>
              <a:gd name="connsiteY32" fmla="*/ 5779 h 9985"/>
              <a:gd name="connsiteX33" fmla="*/ 5789 w 10000"/>
              <a:gd name="connsiteY33" fmla="*/ 5966 h 9985"/>
              <a:gd name="connsiteX34" fmla="*/ 5789 w 10000"/>
              <a:gd name="connsiteY34" fmla="*/ 5966 h 9985"/>
              <a:gd name="connsiteX35" fmla="*/ 5675 w 10000"/>
              <a:gd name="connsiteY35" fmla="*/ 4548 h 9985"/>
              <a:gd name="connsiteX36" fmla="*/ 5606 w 10000"/>
              <a:gd name="connsiteY36" fmla="*/ 3069 h 9985"/>
              <a:gd name="connsiteX37" fmla="*/ 5561 w 10000"/>
              <a:gd name="connsiteY37" fmla="*/ 1557 h 9985"/>
              <a:gd name="connsiteX38" fmla="*/ 5561 w 10000"/>
              <a:gd name="connsiteY38" fmla="*/ 31 h 9985"/>
              <a:gd name="connsiteX39" fmla="*/ 5561 w 10000"/>
              <a:gd name="connsiteY39" fmla="*/ 31 h 9985"/>
              <a:gd name="connsiteX40" fmla="*/ 5149 w 10000"/>
              <a:gd name="connsiteY40" fmla="*/ 202 h 9985"/>
              <a:gd name="connsiteX41" fmla="*/ 4989 w 10000"/>
              <a:gd name="connsiteY41" fmla="*/ 264 h 9985"/>
              <a:gd name="connsiteX42" fmla="*/ 4989 w 10000"/>
              <a:gd name="connsiteY42" fmla="*/ 264 h 9985"/>
              <a:gd name="connsiteX43" fmla="*/ 4828 w 10000"/>
              <a:gd name="connsiteY43" fmla="*/ 202 h 9985"/>
              <a:gd name="connsiteX44" fmla="*/ 4371 w 10000"/>
              <a:gd name="connsiteY44" fmla="*/ 0 h 9985"/>
              <a:gd name="connsiteX45" fmla="*/ 4371 w 10000"/>
              <a:gd name="connsiteY45" fmla="*/ 0 h 9985"/>
              <a:gd name="connsiteX46" fmla="*/ 4371 w 10000"/>
              <a:gd name="connsiteY46" fmla="*/ 1526 h 9985"/>
              <a:gd name="connsiteX47" fmla="*/ 4325 w 10000"/>
              <a:gd name="connsiteY47" fmla="*/ 3038 h 9985"/>
              <a:gd name="connsiteX48" fmla="*/ 4256 w 10000"/>
              <a:gd name="connsiteY48" fmla="*/ 4502 h 9985"/>
              <a:gd name="connsiteX49" fmla="*/ 4142 w 10000"/>
              <a:gd name="connsiteY49" fmla="*/ 5919 h 9985"/>
              <a:gd name="connsiteX50" fmla="*/ 4142 w 10000"/>
              <a:gd name="connsiteY50" fmla="*/ 5919 h 9985"/>
              <a:gd name="connsiteX51" fmla="*/ 3844 w 10000"/>
              <a:gd name="connsiteY51" fmla="*/ 5732 h 9985"/>
              <a:gd name="connsiteX52" fmla="*/ 3501 w 10000"/>
              <a:gd name="connsiteY52" fmla="*/ 5530 h 9985"/>
              <a:gd name="connsiteX53" fmla="*/ 3089 w 10000"/>
              <a:gd name="connsiteY53" fmla="*/ 5328 h 9985"/>
              <a:gd name="connsiteX54" fmla="*/ 2654 w 10000"/>
              <a:gd name="connsiteY54" fmla="*/ 5094 h 9985"/>
              <a:gd name="connsiteX55" fmla="*/ 2174 w 10000"/>
              <a:gd name="connsiteY55" fmla="*/ 4860 h 9985"/>
              <a:gd name="connsiteX56" fmla="*/ 1625 w 10000"/>
              <a:gd name="connsiteY56" fmla="*/ 4610 h 9985"/>
              <a:gd name="connsiteX57" fmla="*/ 1030 w 10000"/>
              <a:gd name="connsiteY57" fmla="*/ 4362 h 9985"/>
              <a:gd name="connsiteX58" fmla="*/ 366 w 10000"/>
              <a:gd name="connsiteY58" fmla="*/ 4082 h 9985"/>
              <a:gd name="connsiteX59" fmla="*/ 366 w 10000"/>
              <a:gd name="connsiteY59" fmla="*/ 4082 h 9985"/>
              <a:gd name="connsiteX60" fmla="*/ 275 w 10000"/>
              <a:gd name="connsiteY60" fmla="*/ 4284 h 9985"/>
              <a:gd name="connsiteX61" fmla="*/ 275 w 10000"/>
              <a:gd name="connsiteY61" fmla="*/ 4284 h 9985"/>
              <a:gd name="connsiteX62" fmla="*/ 0 w 10000"/>
              <a:gd name="connsiteY62" fmla="*/ 4315 h 9985"/>
              <a:gd name="connsiteX63" fmla="*/ 0 w 10000"/>
              <a:gd name="connsiteY63" fmla="*/ 4315 h 9985"/>
              <a:gd name="connsiteX64" fmla="*/ 503 w 10000"/>
              <a:gd name="connsiteY64" fmla="*/ 4548 h 9985"/>
              <a:gd name="connsiteX65" fmla="*/ 938 w 10000"/>
              <a:gd name="connsiteY65" fmla="*/ 4798 h 9985"/>
              <a:gd name="connsiteX66" fmla="*/ 1350 w 10000"/>
              <a:gd name="connsiteY66" fmla="*/ 5031 h 9985"/>
              <a:gd name="connsiteX67" fmla="*/ 1716 w 10000"/>
              <a:gd name="connsiteY67" fmla="*/ 5280 h 9985"/>
              <a:gd name="connsiteX68" fmla="*/ 2059 w 10000"/>
              <a:gd name="connsiteY68" fmla="*/ 5514 h 9985"/>
              <a:gd name="connsiteX69" fmla="*/ 2357 w 10000"/>
              <a:gd name="connsiteY69" fmla="*/ 5763 h 9985"/>
              <a:gd name="connsiteX70" fmla="*/ 2632 w 10000"/>
              <a:gd name="connsiteY70" fmla="*/ 5998 h 9985"/>
              <a:gd name="connsiteX71" fmla="*/ 2883 w 10000"/>
              <a:gd name="connsiteY71" fmla="*/ 6231 h 9985"/>
              <a:gd name="connsiteX72" fmla="*/ 3089 w 10000"/>
              <a:gd name="connsiteY72" fmla="*/ 6480 h 9985"/>
              <a:gd name="connsiteX73" fmla="*/ 3295 w 10000"/>
              <a:gd name="connsiteY73" fmla="*/ 6714 h 9985"/>
              <a:gd name="connsiteX74" fmla="*/ 3455 w 10000"/>
              <a:gd name="connsiteY74" fmla="*/ 6932 h 9985"/>
              <a:gd name="connsiteX75" fmla="*/ 3593 w 10000"/>
              <a:gd name="connsiteY75" fmla="*/ 7165 h 9985"/>
              <a:gd name="connsiteX76" fmla="*/ 3707 w 10000"/>
              <a:gd name="connsiteY76" fmla="*/ 7384 h 9985"/>
              <a:gd name="connsiteX77" fmla="*/ 3822 w 10000"/>
              <a:gd name="connsiteY77" fmla="*/ 7601 h 9985"/>
              <a:gd name="connsiteX78" fmla="*/ 3890 w 10000"/>
              <a:gd name="connsiteY78" fmla="*/ 7820 h 9985"/>
              <a:gd name="connsiteX79" fmla="*/ 3959 w 10000"/>
              <a:gd name="connsiteY79" fmla="*/ 8022 h 9985"/>
              <a:gd name="connsiteX80" fmla="*/ 3959 w 10000"/>
              <a:gd name="connsiteY80" fmla="*/ 8022 h 9985"/>
              <a:gd name="connsiteX81" fmla="*/ 4264 w 10000"/>
              <a:gd name="connsiteY81" fmla="*/ 9137 h 9985"/>
              <a:gd name="connsiteX82" fmla="*/ 5195 w 10000"/>
              <a:gd name="connsiteY82" fmla="*/ 9985 h 9985"/>
              <a:gd name="connsiteX0" fmla="*/ 4954 w 10000"/>
              <a:gd name="connsiteY0" fmla="*/ 9425 h 10000"/>
              <a:gd name="connsiteX1" fmla="*/ 5195 w 10000"/>
              <a:gd name="connsiteY1" fmla="*/ 10000 h 10000"/>
              <a:gd name="connsiteX2" fmla="*/ 5749 w 10000"/>
              <a:gd name="connsiteY2" fmla="*/ 9134 h 10000"/>
              <a:gd name="connsiteX3" fmla="*/ 5995 w 10000"/>
              <a:gd name="connsiteY3" fmla="*/ 8237 h 10000"/>
              <a:gd name="connsiteX4" fmla="*/ 5995 w 10000"/>
              <a:gd name="connsiteY4" fmla="*/ 8237 h 10000"/>
              <a:gd name="connsiteX5" fmla="*/ 6041 w 10000"/>
              <a:gd name="connsiteY5" fmla="*/ 8034 h 10000"/>
              <a:gd name="connsiteX6" fmla="*/ 6110 w 10000"/>
              <a:gd name="connsiteY6" fmla="*/ 7816 h 10000"/>
              <a:gd name="connsiteX7" fmla="*/ 6201 w 10000"/>
              <a:gd name="connsiteY7" fmla="*/ 7581 h 10000"/>
              <a:gd name="connsiteX8" fmla="*/ 6316 w 10000"/>
              <a:gd name="connsiteY8" fmla="*/ 7348 h 10000"/>
              <a:gd name="connsiteX9" fmla="*/ 6453 w 10000"/>
              <a:gd name="connsiteY9" fmla="*/ 7114 h 10000"/>
              <a:gd name="connsiteX10" fmla="*/ 6613 w 10000"/>
              <a:gd name="connsiteY10" fmla="*/ 6864 h 10000"/>
              <a:gd name="connsiteX11" fmla="*/ 6796 w 10000"/>
              <a:gd name="connsiteY11" fmla="*/ 6615 h 10000"/>
              <a:gd name="connsiteX12" fmla="*/ 7002 w 10000"/>
              <a:gd name="connsiteY12" fmla="*/ 6365 h 10000"/>
              <a:gd name="connsiteX13" fmla="*/ 7254 w 10000"/>
              <a:gd name="connsiteY13" fmla="*/ 6115 h 10000"/>
              <a:gd name="connsiteX14" fmla="*/ 7529 w 10000"/>
              <a:gd name="connsiteY14" fmla="*/ 5866 h 10000"/>
              <a:gd name="connsiteX15" fmla="*/ 7849 w 10000"/>
              <a:gd name="connsiteY15" fmla="*/ 5600 h 10000"/>
              <a:gd name="connsiteX16" fmla="*/ 8192 w 10000"/>
              <a:gd name="connsiteY16" fmla="*/ 5351 h 10000"/>
              <a:gd name="connsiteX17" fmla="*/ 8581 w 10000"/>
              <a:gd name="connsiteY17" fmla="*/ 5086 h 10000"/>
              <a:gd name="connsiteX18" fmla="*/ 9016 w 10000"/>
              <a:gd name="connsiteY18" fmla="*/ 4836 h 10000"/>
              <a:gd name="connsiteX19" fmla="*/ 9474 w 10000"/>
              <a:gd name="connsiteY19" fmla="*/ 4571 h 10000"/>
              <a:gd name="connsiteX20" fmla="*/ 10000 w 10000"/>
              <a:gd name="connsiteY20" fmla="*/ 4321 h 10000"/>
              <a:gd name="connsiteX21" fmla="*/ 10000 w 10000"/>
              <a:gd name="connsiteY21" fmla="*/ 4321 h 10000"/>
              <a:gd name="connsiteX22" fmla="*/ 9725 w 10000"/>
              <a:gd name="connsiteY22" fmla="*/ 4290 h 10000"/>
              <a:gd name="connsiteX23" fmla="*/ 9725 w 10000"/>
              <a:gd name="connsiteY23" fmla="*/ 4290 h 10000"/>
              <a:gd name="connsiteX24" fmla="*/ 9634 w 10000"/>
              <a:gd name="connsiteY24" fmla="*/ 4088 h 10000"/>
              <a:gd name="connsiteX25" fmla="*/ 9634 w 10000"/>
              <a:gd name="connsiteY25" fmla="*/ 4088 h 10000"/>
              <a:gd name="connsiteX26" fmla="*/ 8970 w 10000"/>
              <a:gd name="connsiteY26" fmla="*/ 4369 h 10000"/>
              <a:gd name="connsiteX27" fmla="*/ 8352 w 10000"/>
              <a:gd name="connsiteY27" fmla="*/ 4633 h 10000"/>
              <a:gd name="connsiteX28" fmla="*/ 7780 w 10000"/>
              <a:gd name="connsiteY28" fmla="*/ 4898 h 10000"/>
              <a:gd name="connsiteX29" fmla="*/ 7300 w 10000"/>
              <a:gd name="connsiteY29" fmla="*/ 5133 h 10000"/>
              <a:gd name="connsiteX30" fmla="*/ 6842 w 10000"/>
              <a:gd name="connsiteY30" fmla="*/ 5367 h 10000"/>
              <a:gd name="connsiteX31" fmla="*/ 6453 w 10000"/>
              <a:gd name="connsiteY31" fmla="*/ 5585 h 10000"/>
              <a:gd name="connsiteX32" fmla="*/ 6087 w 10000"/>
              <a:gd name="connsiteY32" fmla="*/ 5788 h 10000"/>
              <a:gd name="connsiteX33" fmla="*/ 5789 w 10000"/>
              <a:gd name="connsiteY33" fmla="*/ 5975 h 10000"/>
              <a:gd name="connsiteX34" fmla="*/ 5789 w 10000"/>
              <a:gd name="connsiteY34" fmla="*/ 5975 h 10000"/>
              <a:gd name="connsiteX35" fmla="*/ 5675 w 10000"/>
              <a:gd name="connsiteY35" fmla="*/ 4555 h 10000"/>
              <a:gd name="connsiteX36" fmla="*/ 5606 w 10000"/>
              <a:gd name="connsiteY36" fmla="*/ 3074 h 10000"/>
              <a:gd name="connsiteX37" fmla="*/ 5561 w 10000"/>
              <a:gd name="connsiteY37" fmla="*/ 1559 h 10000"/>
              <a:gd name="connsiteX38" fmla="*/ 5561 w 10000"/>
              <a:gd name="connsiteY38" fmla="*/ 31 h 10000"/>
              <a:gd name="connsiteX39" fmla="*/ 5561 w 10000"/>
              <a:gd name="connsiteY39" fmla="*/ 31 h 10000"/>
              <a:gd name="connsiteX40" fmla="*/ 5149 w 10000"/>
              <a:gd name="connsiteY40" fmla="*/ 202 h 10000"/>
              <a:gd name="connsiteX41" fmla="*/ 4989 w 10000"/>
              <a:gd name="connsiteY41" fmla="*/ 264 h 10000"/>
              <a:gd name="connsiteX42" fmla="*/ 4989 w 10000"/>
              <a:gd name="connsiteY42" fmla="*/ 264 h 10000"/>
              <a:gd name="connsiteX43" fmla="*/ 4828 w 10000"/>
              <a:gd name="connsiteY43" fmla="*/ 202 h 10000"/>
              <a:gd name="connsiteX44" fmla="*/ 4371 w 10000"/>
              <a:gd name="connsiteY44" fmla="*/ 0 h 10000"/>
              <a:gd name="connsiteX45" fmla="*/ 4371 w 10000"/>
              <a:gd name="connsiteY45" fmla="*/ 0 h 10000"/>
              <a:gd name="connsiteX46" fmla="*/ 4371 w 10000"/>
              <a:gd name="connsiteY46" fmla="*/ 1528 h 10000"/>
              <a:gd name="connsiteX47" fmla="*/ 4325 w 10000"/>
              <a:gd name="connsiteY47" fmla="*/ 3043 h 10000"/>
              <a:gd name="connsiteX48" fmla="*/ 4256 w 10000"/>
              <a:gd name="connsiteY48" fmla="*/ 4509 h 10000"/>
              <a:gd name="connsiteX49" fmla="*/ 4142 w 10000"/>
              <a:gd name="connsiteY49" fmla="*/ 5928 h 10000"/>
              <a:gd name="connsiteX50" fmla="*/ 4142 w 10000"/>
              <a:gd name="connsiteY50" fmla="*/ 5928 h 10000"/>
              <a:gd name="connsiteX51" fmla="*/ 3844 w 10000"/>
              <a:gd name="connsiteY51" fmla="*/ 5741 h 10000"/>
              <a:gd name="connsiteX52" fmla="*/ 3501 w 10000"/>
              <a:gd name="connsiteY52" fmla="*/ 5538 h 10000"/>
              <a:gd name="connsiteX53" fmla="*/ 3089 w 10000"/>
              <a:gd name="connsiteY53" fmla="*/ 5336 h 10000"/>
              <a:gd name="connsiteX54" fmla="*/ 2654 w 10000"/>
              <a:gd name="connsiteY54" fmla="*/ 5102 h 10000"/>
              <a:gd name="connsiteX55" fmla="*/ 2174 w 10000"/>
              <a:gd name="connsiteY55" fmla="*/ 4867 h 10000"/>
              <a:gd name="connsiteX56" fmla="*/ 1625 w 10000"/>
              <a:gd name="connsiteY56" fmla="*/ 4617 h 10000"/>
              <a:gd name="connsiteX57" fmla="*/ 1030 w 10000"/>
              <a:gd name="connsiteY57" fmla="*/ 4369 h 10000"/>
              <a:gd name="connsiteX58" fmla="*/ 366 w 10000"/>
              <a:gd name="connsiteY58" fmla="*/ 4088 h 10000"/>
              <a:gd name="connsiteX59" fmla="*/ 366 w 10000"/>
              <a:gd name="connsiteY59" fmla="*/ 4088 h 10000"/>
              <a:gd name="connsiteX60" fmla="*/ 275 w 10000"/>
              <a:gd name="connsiteY60" fmla="*/ 4290 h 10000"/>
              <a:gd name="connsiteX61" fmla="*/ 275 w 10000"/>
              <a:gd name="connsiteY61" fmla="*/ 4290 h 10000"/>
              <a:gd name="connsiteX62" fmla="*/ 0 w 10000"/>
              <a:gd name="connsiteY62" fmla="*/ 4321 h 10000"/>
              <a:gd name="connsiteX63" fmla="*/ 0 w 10000"/>
              <a:gd name="connsiteY63" fmla="*/ 4321 h 10000"/>
              <a:gd name="connsiteX64" fmla="*/ 503 w 10000"/>
              <a:gd name="connsiteY64" fmla="*/ 4555 h 10000"/>
              <a:gd name="connsiteX65" fmla="*/ 938 w 10000"/>
              <a:gd name="connsiteY65" fmla="*/ 4805 h 10000"/>
              <a:gd name="connsiteX66" fmla="*/ 1350 w 10000"/>
              <a:gd name="connsiteY66" fmla="*/ 5039 h 10000"/>
              <a:gd name="connsiteX67" fmla="*/ 1716 w 10000"/>
              <a:gd name="connsiteY67" fmla="*/ 5288 h 10000"/>
              <a:gd name="connsiteX68" fmla="*/ 2059 w 10000"/>
              <a:gd name="connsiteY68" fmla="*/ 5522 h 10000"/>
              <a:gd name="connsiteX69" fmla="*/ 2357 w 10000"/>
              <a:gd name="connsiteY69" fmla="*/ 5772 h 10000"/>
              <a:gd name="connsiteX70" fmla="*/ 2632 w 10000"/>
              <a:gd name="connsiteY70" fmla="*/ 6007 h 10000"/>
              <a:gd name="connsiteX71" fmla="*/ 2883 w 10000"/>
              <a:gd name="connsiteY71" fmla="*/ 6240 h 10000"/>
              <a:gd name="connsiteX72" fmla="*/ 3089 w 10000"/>
              <a:gd name="connsiteY72" fmla="*/ 6490 h 10000"/>
              <a:gd name="connsiteX73" fmla="*/ 3295 w 10000"/>
              <a:gd name="connsiteY73" fmla="*/ 6724 h 10000"/>
              <a:gd name="connsiteX74" fmla="*/ 3455 w 10000"/>
              <a:gd name="connsiteY74" fmla="*/ 6942 h 10000"/>
              <a:gd name="connsiteX75" fmla="*/ 3593 w 10000"/>
              <a:gd name="connsiteY75" fmla="*/ 7176 h 10000"/>
              <a:gd name="connsiteX76" fmla="*/ 3707 w 10000"/>
              <a:gd name="connsiteY76" fmla="*/ 7395 h 10000"/>
              <a:gd name="connsiteX77" fmla="*/ 3822 w 10000"/>
              <a:gd name="connsiteY77" fmla="*/ 7612 h 10000"/>
              <a:gd name="connsiteX78" fmla="*/ 3890 w 10000"/>
              <a:gd name="connsiteY78" fmla="*/ 7832 h 10000"/>
              <a:gd name="connsiteX79" fmla="*/ 3959 w 10000"/>
              <a:gd name="connsiteY79" fmla="*/ 8034 h 10000"/>
              <a:gd name="connsiteX80" fmla="*/ 3959 w 10000"/>
              <a:gd name="connsiteY80" fmla="*/ 8034 h 10000"/>
              <a:gd name="connsiteX81" fmla="*/ 4264 w 10000"/>
              <a:gd name="connsiteY81" fmla="*/ 9151 h 10000"/>
              <a:gd name="connsiteX82" fmla="*/ 4954 w 10000"/>
              <a:gd name="connsiteY82" fmla="*/ 9425 h 10000"/>
              <a:gd name="connsiteX0" fmla="*/ 4264 w 10000"/>
              <a:gd name="connsiteY0" fmla="*/ 9151 h 10000"/>
              <a:gd name="connsiteX1" fmla="*/ 5195 w 10000"/>
              <a:gd name="connsiteY1" fmla="*/ 10000 h 10000"/>
              <a:gd name="connsiteX2" fmla="*/ 5749 w 10000"/>
              <a:gd name="connsiteY2" fmla="*/ 9134 h 10000"/>
              <a:gd name="connsiteX3" fmla="*/ 5995 w 10000"/>
              <a:gd name="connsiteY3" fmla="*/ 8237 h 10000"/>
              <a:gd name="connsiteX4" fmla="*/ 5995 w 10000"/>
              <a:gd name="connsiteY4" fmla="*/ 8237 h 10000"/>
              <a:gd name="connsiteX5" fmla="*/ 6041 w 10000"/>
              <a:gd name="connsiteY5" fmla="*/ 8034 h 10000"/>
              <a:gd name="connsiteX6" fmla="*/ 6110 w 10000"/>
              <a:gd name="connsiteY6" fmla="*/ 7816 h 10000"/>
              <a:gd name="connsiteX7" fmla="*/ 6201 w 10000"/>
              <a:gd name="connsiteY7" fmla="*/ 7581 h 10000"/>
              <a:gd name="connsiteX8" fmla="*/ 6316 w 10000"/>
              <a:gd name="connsiteY8" fmla="*/ 7348 h 10000"/>
              <a:gd name="connsiteX9" fmla="*/ 6453 w 10000"/>
              <a:gd name="connsiteY9" fmla="*/ 7114 h 10000"/>
              <a:gd name="connsiteX10" fmla="*/ 6613 w 10000"/>
              <a:gd name="connsiteY10" fmla="*/ 6864 h 10000"/>
              <a:gd name="connsiteX11" fmla="*/ 6796 w 10000"/>
              <a:gd name="connsiteY11" fmla="*/ 6615 h 10000"/>
              <a:gd name="connsiteX12" fmla="*/ 7002 w 10000"/>
              <a:gd name="connsiteY12" fmla="*/ 6365 h 10000"/>
              <a:gd name="connsiteX13" fmla="*/ 7254 w 10000"/>
              <a:gd name="connsiteY13" fmla="*/ 6115 h 10000"/>
              <a:gd name="connsiteX14" fmla="*/ 7529 w 10000"/>
              <a:gd name="connsiteY14" fmla="*/ 5866 h 10000"/>
              <a:gd name="connsiteX15" fmla="*/ 7849 w 10000"/>
              <a:gd name="connsiteY15" fmla="*/ 5600 h 10000"/>
              <a:gd name="connsiteX16" fmla="*/ 8192 w 10000"/>
              <a:gd name="connsiteY16" fmla="*/ 5351 h 10000"/>
              <a:gd name="connsiteX17" fmla="*/ 8581 w 10000"/>
              <a:gd name="connsiteY17" fmla="*/ 5086 h 10000"/>
              <a:gd name="connsiteX18" fmla="*/ 9016 w 10000"/>
              <a:gd name="connsiteY18" fmla="*/ 4836 h 10000"/>
              <a:gd name="connsiteX19" fmla="*/ 9474 w 10000"/>
              <a:gd name="connsiteY19" fmla="*/ 4571 h 10000"/>
              <a:gd name="connsiteX20" fmla="*/ 10000 w 10000"/>
              <a:gd name="connsiteY20" fmla="*/ 4321 h 10000"/>
              <a:gd name="connsiteX21" fmla="*/ 10000 w 10000"/>
              <a:gd name="connsiteY21" fmla="*/ 4321 h 10000"/>
              <a:gd name="connsiteX22" fmla="*/ 9725 w 10000"/>
              <a:gd name="connsiteY22" fmla="*/ 4290 h 10000"/>
              <a:gd name="connsiteX23" fmla="*/ 9725 w 10000"/>
              <a:gd name="connsiteY23" fmla="*/ 4290 h 10000"/>
              <a:gd name="connsiteX24" fmla="*/ 9634 w 10000"/>
              <a:gd name="connsiteY24" fmla="*/ 4088 h 10000"/>
              <a:gd name="connsiteX25" fmla="*/ 9634 w 10000"/>
              <a:gd name="connsiteY25" fmla="*/ 4088 h 10000"/>
              <a:gd name="connsiteX26" fmla="*/ 8970 w 10000"/>
              <a:gd name="connsiteY26" fmla="*/ 4369 h 10000"/>
              <a:gd name="connsiteX27" fmla="*/ 8352 w 10000"/>
              <a:gd name="connsiteY27" fmla="*/ 4633 h 10000"/>
              <a:gd name="connsiteX28" fmla="*/ 7780 w 10000"/>
              <a:gd name="connsiteY28" fmla="*/ 4898 h 10000"/>
              <a:gd name="connsiteX29" fmla="*/ 7300 w 10000"/>
              <a:gd name="connsiteY29" fmla="*/ 5133 h 10000"/>
              <a:gd name="connsiteX30" fmla="*/ 6842 w 10000"/>
              <a:gd name="connsiteY30" fmla="*/ 5367 h 10000"/>
              <a:gd name="connsiteX31" fmla="*/ 6453 w 10000"/>
              <a:gd name="connsiteY31" fmla="*/ 5585 h 10000"/>
              <a:gd name="connsiteX32" fmla="*/ 6087 w 10000"/>
              <a:gd name="connsiteY32" fmla="*/ 5788 h 10000"/>
              <a:gd name="connsiteX33" fmla="*/ 5789 w 10000"/>
              <a:gd name="connsiteY33" fmla="*/ 5975 h 10000"/>
              <a:gd name="connsiteX34" fmla="*/ 5789 w 10000"/>
              <a:gd name="connsiteY34" fmla="*/ 5975 h 10000"/>
              <a:gd name="connsiteX35" fmla="*/ 5675 w 10000"/>
              <a:gd name="connsiteY35" fmla="*/ 4555 h 10000"/>
              <a:gd name="connsiteX36" fmla="*/ 5606 w 10000"/>
              <a:gd name="connsiteY36" fmla="*/ 3074 h 10000"/>
              <a:gd name="connsiteX37" fmla="*/ 5561 w 10000"/>
              <a:gd name="connsiteY37" fmla="*/ 1559 h 10000"/>
              <a:gd name="connsiteX38" fmla="*/ 5561 w 10000"/>
              <a:gd name="connsiteY38" fmla="*/ 31 h 10000"/>
              <a:gd name="connsiteX39" fmla="*/ 5561 w 10000"/>
              <a:gd name="connsiteY39" fmla="*/ 31 h 10000"/>
              <a:gd name="connsiteX40" fmla="*/ 5149 w 10000"/>
              <a:gd name="connsiteY40" fmla="*/ 202 h 10000"/>
              <a:gd name="connsiteX41" fmla="*/ 4989 w 10000"/>
              <a:gd name="connsiteY41" fmla="*/ 264 h 10000"/>
              <a:gd name="connsiteX42" fmla="*/ 4989 w 10000"/>
              <a:gd name="connsiteY42" fmla="*/ 264 h 10000"/>
              <a:gd name="connsiteX43" fmla="*/ 4828 w 10000"/>
              <a:gd name="connsiteY43" fmla="*/ 202 h 10000"/>
              <a:gd name="connsiteX44" fmla="*/ 4371 w 10000"/>
              <a:gd name="connsiteY44" fmla="*/ 0 h 10000"/>
              <a:gd name="connsiteX45" fmla="*/ 4371 w 10000"/>
              <a:gd name="connsiteY45" fmla="*/ 0 h 10000"/>
              <a:gd name="connsiteX46" fmla="*/ 4371 w 10000"/>
              <a:gd name="connsiteY46" fmla="*/ 1528 h 10000"/>
              <a:gd name="connsiteX47" fmla="*/ 4325 w 10000"/>
              <a:gd name="connsiteY47" fmla="*/ 3043 h 10000"/>
              <a:gd name="connsiteX48" fmla="*/ 4256 w 10000"/>
              <a:gd name="connsiteY48" fmla="*/ 4509 h 10000"/>
              <a:gd name="connsiteX49" fmla="*/ 4142 w 10000"/>
              <a:gd name="connsiteY49" fmla="*/ 5928 h 10000"/>
              <a:gd name="connsiteX50" fmla="*/ 4142 w 10000"/>
              <a:gd name="connsiteY50" fmla="*/ 5928 h 10000"/>
              <a:gd name="connsiteX51" fmla="*/ 3844 w 10000"/>
              <a:gd name="connsiteY51" fmla="*/ 5741 h 10000"/>
              <a:gd name="connsiteX52" fmla="*/ 3501 w 10000"/>
              <a:gd name="connsiteY52" fmla="*/ 5538 h 10000"/>
              <a:gd name="connsiteX53" fmla="*/ 3089 w 10000"/>
              <a:gd name="connsiteY53" fmla="*/ 5336 h 10000"/>
              <a:gd name="connsiteX54" fmla="*/ 2654 w 10000"/>
              <a:gd name="connsiteY54" fmla="*/ 5102 h 10000"/>
              <a:gd name="connsiteX55" fmla="*/ 2174 w 10000"/>
              <a:gd name="connsiteY55" fmla="*/ 4867 h 10000"/>
              <a:gd name="connsiteX56" fmla="*/ 1625 w 10000"/>
              <a:gd name="connsiteY56" fmla="*/ 4617 h 10000"/>
              <a:gd name="connsiteX57" fmla="*/ 1030 w 10000"/>
              <a:gd name="connsiteY57" fmla="*/ 4369 h 10000"/>
              <a:gd name="connsiteX58" fmla="*/ 366 w 10000"/>
              <a:gd name="connsiteY58" fmla="*/ 4088 h 10000"/>
              <a:gd name="connsiteX59" fmla="*/ 366 w 10000"/>
              <a:gd name="connsiteY59" fmla="*/ 4088 h 10000"/>
              <a:gd name="connsiteX60" fmla="*/ 275 w 10000"/>
              <a:gd name="connsiteY60" fmla="*/ 4290 h 10000"/>
              <a:gd name="connsiteX61" fmla="*/ 275 w 10000"/>
              <a:gd name="connsiteY61" fmla="*/ 4290 h 10000"/>
              <a:gd name="connsiteX62" fmla="*/ 0 w 10000"/>
              <a:gd name="connsiteY62" fmla="*/ 4321 h 10000"/>
              <a:gd name="connsiteX63" fmla="*/ 0 w 10000"/>
              <a:gd name="connsiteY63" fmla="*/ 4321 h 10000"/>
              <a:gd name="connsiteX64" fmla="*/ 503 w 10000"/>
              <a:gd name="connsiteY64" fmla="*/ 4555 h 10000"/>
              <a:gd name="connsiteX65" fmla="*/ 938 w 10000"/>
              <a:gd name="connsiteY65" fmla="*/ 4805 h 10000"/>
              <a:gd name="connsiteX66" fmla="*/ 1350 w 10000"/>
              <a:gd name="connsiteY66" fmla="*/ 5039 h 10000"/>
              <a:gd name="connsiteX67" fmla="*/ 1716 w 10000"/>
              <a:gd name="connsiteY67" fmla="*/ 5288 h 10000"/>
              <a:gd name="connsiteX68" fmla="*/ 2059 w 10000"/>
              <a:gd name="connsiteY68" fmla="*/ 5522 h 10000"/>
              <a:gd name="connsiteX69" fmla="*/ 2357 w 10000"/>
              <a:gd name="connsiteY69" fmla="*/ 5772 h 10000"/>
              <a:gd name="connsiteX70" fmla="*/ 2632 w 10000"/>
              <a:gd name="connsiteY70" fmla="*/ 6007 h 10000"/>
              <a:gd name="connsiteX71" fmla="*/ 2883 w 10000"/>
              <a:gd name="connsiteY71" fmla="*/ 6240 h 10000"/>
              <a:gd name="connsiteX72" fmla="*/ 3089 w 10000"/>
              <a:gd name="connsiteY72" fmla="*/ 6490 h 10000"/>
              <a:gd name="connsiteX73" fmla="*/ 3295 w 10000"/>
              <a:gd name="connsiteY73" fmla="*/ 6724 h 10000"/>
              <a:gd name="connsiteX74" fmla="*/ 3455 w 10000"/>
              <a:gd name="connsiteY74" fmla="*/ 6942 h 10000"/>
              <a:gd name="connsiteX75" fmla="*/ 3593 w 10000"/>
              <a:gd name="connsiteY75" fmla="*/ 7176 h 10000"/>
              <a:gd name="connsiteX76" fmla="*/ 3707 w 10000"/>
              <a:gd name="connsiteY76" fmla="*/ 7395 h 10000"/>
              <a:gd name="connsiteX77" fmla="*/ 3822 w 10000"/>
              <a:gd name="connsiteY77" fmla="*/ 7612 h 10000"/>
              <a:gd name="connsiteX78" fmla="*/ 3890 w 10000"/>
              <a:gd name="connsiteY78" fmla="*/ 7832 h 10000"/>
              <a:gd name="connsiteX79" fmla="*/ 3959 w 10000"/>
              <a:gd name="connsiteY79" fmla="*/ 8034 h 10000"/>
              <a:gd name="connsiteX80" fmla="*/ 3959 w 10000"/>
              <a:gd name="connsiteY80" fmla="*/ 8034 h 10000"/>
              <a:gd name="connsiteX81" fmla="*/ 4264 w 10000"/>
              <a:gd name="connsiteY81" fmla="*/ 9151 h 10000"/>
              <a:gd name="connsiteX0" fmla="*/ 4264 w 10000"/>
              <a:gd name="connsiteY0" fmla="*/ 9151 h 9562"/>
              <a:gd name="connsiteX1" fmla="*/ 5034 w 10000"/>
              <a:gd name="connsiteY1" fmla="*/ 9562 h 9562"/>
              <a:gd name="connsiteX2" fmla="*/ 5749 w 10000"/>
              <a:gd name="connsiteY2" fmla="*/ 9134 h 9562"/>
              <a:gd name="connsiteX3" fmla="*/ 5995 w 10000"/>
              <a:gd name="connsiteY3" fmla="*/ 8237 h 9562"/>
              <a:gd name="connsiteX4" fmla="*/ 5995 w 10000"/>
              <a:gd name="connsiteY4" fmla="*/ 8237 h 9562"/>
              <a:gd name="connsiteX5" fmla="*/ 6041 w 10000"/>
              <a:gd name="connsiteY5" fmla="*/ 8034 h 9562"/>
              <a:gd name="connsiteX6" fmla="*/ 6110 w 10000"/>
              <a:gd name="connsiteY6" fmla="*/ 7816 h 9562"/>
              <a:gd name="connsiteX7" fmla="*/ 6201 w 10000"/>
              <a:gd name="connsiteY7" fmla="*/ 7581 h 9562"/>
              <a:gd name="connsiteX8" fmla="*/ 6316 w 10000"/>
              <a:gd name="connsiteY8" fmla="*/ 7348 h 9562"/>
              <a:gd name="connsiteX9" fmla="*/ 6453 w 10000"/>
              <a:gd name="connsiteY9" fmla="*/ 7114 h 9562"/>
              <a:gd name="connsiteX10" fmla="*/ 6613 w 10000"/>
              <a:gd name="connsiteY10" fmla="*/ 6864 h 9562"/>
              <a:gd name="connsiteX11" fmla="*/ 6796 w 10000"/>
              <a:gd name="connsiteY11" fmla="*/ 6615 h 9562"/>
              <a:gd name="connsiteX12" fmla="*/ 7002 w 10000"/>
              <a:gd name="connsiteY12" fmla="*/ 6365 h 9562"/>
              <a:gd name="connsiteX13" fmla="*/ 7254 w 10000"/>
              <a:gd name="connsiteY13" fmla="*/ 6115 h 9562"/>
              <a:gd name="connsiteX14" fmla="*/ 7529 w 10000"/>
              <a:gd name="connsiteY14" fmla="*/ 5866 h 9562"/>
              <a:gd name="connsiteX15" fmla="*/ 7849 w 10000"/>
              <a:gd name="connsiteY15" fmla="*/ 5600 h 9562"/>
              <a:gd name="connsiteX16" fmla="*/ 8192 w 10000"/>
              <a:gd name="connsiteY16" fmla="*/ 5351 h 9562"/>
              <a:gd name="connsiteX17" fmla="*/ 8581 w 10000"/>
              <a:gd name="connsiteY17" fmla="*/ 5086 h 9562"/>
              <a:gd name="connsiteX18" fmla="*/ 9016 w 10000"/>
              <a:gd name="connsiteY18" fmla="*/ 4836 h 9562"/>
              <a:gd name="connsiteX19" fmla="*/ 9474 w 10000"/>
              <a:gd name="connsiteY19" fmla="*/ 4571 h 9562"/>
              <a:gd name="connsiteX20" fmla="*/ 10000 w 10000"/>
              <a:gd name="connsiteY20" fmla="*/ 4321 h 9562"/>
              <a:gd name="connsiteX21" fmla="*/ 10000 w 10000"/>
              <a:gd name="connsiteY21" fmla="*/ 4321 h 9562"/>
              <a:gd name="connsiteX22" fmla="*/ 9725 w 10000"/>
              <a:gd name="connsiteY22" fmla="*/ 4290 h 9562"/>
              <a:gd name="connsiteX23" fmla="*/ 9725 w 10000"/>
              <a:gd name="connsiteY23" fmla="*/ 4290 h 9562"/>
              <a:gd name="connsiteX24" fmla="*/ 9634 w 10000"/>
              <a:gd name="connsiteY24" fmla="*/ 4088 h 9562"/>
              <a:gd name="connsiteX25" fmla="*/ 9634 w 10000"/>
              <a:gd name="connsiteY25" fmla="*/ 4088 h 9562"/>
              <a:gd name="connsiteX26" fmla="*/ 8970 w 10000"/>
              <a:gd name="connsiteY26" fmla="*/ 4369 h 9562"/>
              <a:gd name="connsiteX27" fmla="*/ 8352 w 10000"/>
              <a:gd name="connsiteY27" fmla="*/ 4633 h 9562"/>
              <a:gd name="connsiteX28" fmla="*/ 7780 w 10000"/>
              <a:gd name="connsiteY28" fmla="*/ 4898 h 9562"/>
              <a:gd name="connsiteX29" fmla="*/ 7300 w 10000"/>
              <a:gd name="connsiteY29" fmla="*/ 5133 h 9562"/>
              <a:gd name="connsiteX30" fmla="*/ 6842 w 10000"/>
              <a:gd name="connsiteY30" fmla="*/ 5367 h 9562"/>
              <a:gd name="connsiteX31" fmla="*/ 6453 w 10000"/>
              <a:gd name="connsiteY31" fmla="*/ 5585 h 9562"/>
              <a:gd name="connsiteX32" fmla="*/ 6087 w 10000"/>
              <a:gd name="connsiteY32" fmla="*/ 5788 h 9562"/>
              <a:gd name="connsiteX33" fmla="*/ 5789 w 10000"/>
              <a:gd name="connsiteY33" fmla="*/ 5975 h 9562"/>
              <a:gd name="connsiteX34" fmla="*/ 5789 w 10000"/>
              <a:gd name="connsiteY34" fmla="*/ 5975 h 9562"/>
              <a:gd name="connsiteX35" fmla="*/ 5675 w 10000"/>
              <a:gd name="connsiteY35" fmla="*/ 4555 h 9562"/>
              <a:gd name="connsiteX36" fmla="*/ 5606 w 10000"/>
              <a:gd name="connsiteY36" fmla="*/ 3074 h 9562"/>
              <a:gd name="connsiteX37" fmla="*/ 5561 w 10000"/>
              <a:gd name="connsiteY37" fmla="*/ 1559 h 9562"/>
              <a:gd name="connsiteX38" fmla="*/ 5561 w 10000"/>
              <a:gd name="connsiteY38" fmla="*/ 31 h 9562"/>
              <a:gd name="connsiteX39" fmla="*/ 5561 w 10000"/>
              <a:gd name="connsiteY39" fmla="*/ 31 h 9562"/>
              <a:gd name="connsiteX40" fmla="*/ 5149 w 10000"/>
              <a:gd name="connsiteY40" fmla="*/ 202 h 9562"/>
              <a:gd name="connsiteX41" fmla="*/ 4989 w 10000"/>
              <a:gd name="connsiteY41" fmla="*/ 264 h 9562"/>
              <a:gd name="connsiteX42" fmla="*/ 4989 w 10000"/>
              <a:gd name="connsiteY42" fmla="*/ 264 h 9562"/>
              <a:gd name="connsiteX43" fmla="*/ 4828 w 10000"/>
              <a:gd name="connsiteY43" fmla="*/ 202 h 9562"/>
              <a:gd name="connsiteX44" fmla="*/ 4371 w 10000"/>
              <a:gd name="connsiteY44" fmla="*/ 0 h 9562"/>
              <a:gd name="connsiteX45" fmla="*/ 4371 w 10000"/>
              <a:gd name="connsiteY45" fmla="*/ 0 h 9562"/>
              <a:gd name="connsiteX46" fmla="*/ 4371 w 10000"/>
              <a:gd name="connsiteY46" fmla="*/ 1528 h 9562"/>
              <a:gd name="connsiteX47" fmla="*/ 4325 w 10000"/>
              <a:gd name="connsiteY47" fmla="*/ 3043 h 9562"/>
              <a:gd name="connsiteX48" fmla="*/ 4256 w 10000"/>
              <a:gd name="connsiteY48" fmla="*/ 4509 h 9562"/>
              <a:gd name="connsiteX49" fmla="*/ 4142 w 10000"/>
              <a:gd name="connsiteY49" fmla="*/ 5928 h 9562"/>
              <a:gd name="connsiteX50" fmla="*/ 4142 w 10000"/>
              <a:gd name="connsiteY50" fmla="*/ 5928 h 9562"/>
              <a:gd name="connsiteX51" fmla="*/ 3844 w 10000"/>
              <a:gd name="connsiteY51" fmla="*/ 5741 h 9562"/>
              <a:gd name="connsiteX52" fmla="*/ 3501 w 10000"/>
              <a:gd name="connsiteY52" fmla="*/ 5538 h 9562"/>
              <a:gd name="connsiteX53" fmla="*/ 3089 w 10000"/>
              <a:gd name="connsiteY53" fmla="*/ 5336 h 9562"/>
              <a:gd name="connsiteX54" fmla="*/ 2654 w 10000"/>
              <a:gd name="connsiteY54" fmla="*/ 5102 h 9562"/>
              <a:gd name="connsiteX55" fmla="*/ 2174 w 10000"/>
              <a:gd name="connsiteY55" fmla="*/ 4867 h 9562"/>
              <a:gd name="connsiteX56" fmla="*/ 1625 w 10000"/>
              <a:gd name="connsiteY56" fmla="*/ 4617 h 9562"/>
              <a:gd name="connsiteX57" fmla="*/ 1030 w 10000"/>
              <a:gd name="connsiteY57" fmla="*/ 4369 h 9562"/>
              <a:gd name="connsiteX58" fmla="*/ 366 w 10000"/>
              <a:gd name="connsiteY58" fmla="*/ 4088 h 9562"/>
              <a:gd name="connsiteX59" fmla="*/ 366 w 10000"/>
              <a:gd name="connsiteY59" fmla="*/ 4088 h 9562"/>
              <a:gd name="connsiteX60" fmla="*/ 275 w 10000"/>
              <a:gd name="connsiteY60" fmla="*/ 4290 h 9562"/>
              <a:gd name="connsiteX61" fmla="*/ 275 w 10000"/>
              <a:gd name="connsiteY61" fmla="*/ 4290 h 9562"/>
              <a:gd name="connsiteX62" fmla="*/ 0 w 10000"/>
              <a:gd name="connsiteY62" fmla="*/ 4321 h 9562"/>
              <a:gd name="connsiteX63" fmla="*/ 0 w 10000"/>
              <a:gd name="connsiteY63" fmla="*/ 4321 h 9562"/>
              <a:gd name="connsiteX64" fmla="*/ 503 w 10000"/>
              <a:gd name="connsiteY64" fmla="*/ 4555 h 9562"/>
              <a:gd name="connsiteX65" fmla="*/ 938 w 10000"/>
              <a:gd name="connsiteY65" fmla="*/ 4805 h 9562"/>
              <a:gd name="connsiteX66" fmla="*/ 1350 w 10000"/>
              <a:gd name="connsiteY66" fmla="*/ 5039 h 9562"/>
              <a:gd name="connsiteX67" fmla="*/ 1716 w 10000"/>
              <a:gd name="connsiteY67" fmla="*/ 5288 h 9562"/>
              <a:gd name="connsiteX68" fmla="*/ 2059 w 10000"/>
              <a:gd name="connsiteY68" fmla="*/ 5522 h 9562"/>
              <a:gd name="connsiteX69" fmla="*/ 2357 w 10000"/>
              <a:gd name="connsiteY69" fmla="*/ 5772 h 9562"/>
              <a:gd name="connsiteX70" fmla="*/ 2632 w 10000"/>
              <a:gd name="connsiteY70" fmla="*/ 6007 h 9562"/>
              <a:gd name="connsiteX71" fmla="*/ 2883 w 10000"/>
              <a:gd name="connsiteY71" fmla="*/ 6240 h 9562"/>
              <a:gd name="connsiteX72" fmla="*/ 3089 w 10000"/>
              <a:gd name="connsiteY72" fmla="*/ 6490 h 9562"/>
              <a:gd name="connsiteX73" fmla="*/ 3295 w 10000"/>
              <a:gd name="connsiteY73" fmla="*/ 6724 h 9562"/>
              <a:gd name="connsiteX74" fmla="*/ 3455 w 10000"/>
              <a:gd name="connsiteY74" fmla="*/ 6942 h 9562"/>
              <a:gd name="connsiteX75" fmla="*/ 3593 w 10000"/>
              <a:gd name="connsiteY75" fmla="*/ 7176 h 9562"/>
              <a:gd name="connsiteX76" fmla="*/ 3707 w 10000"/>
              <a:gd name="connsiteY76" fmla="*/ 7395 h 9562"/>
              <a:gd name="connsiteX77" fmla="*/ 3822 w 10000"/>
              <a:gd name="connsiteY77" fmla="*/ 7612 h 9562"/>
              <a:gd name="connsiteX78" fmla="*/ 3890 w 10000"/>
              <a:gd name="connsiteY78" fmla="*/ 7832 h 9562"/>
              <a:gd name="connsiteX79" fmla="*/ 3959 w 10000"/>
              <a:gd name="connsiteY79" fmla="*/ 8034 h 9562"/>
              <a:gd name="connsiteX80" fmla="*/ 3959 w 10000"/>
              <a:gd name="connsiteY80" fmla="*/ 8034 h 9562"/>
              <a:gd name="connsiteX81" fmla="*/ 4264 w 10000"/>
              <a:gd name="connsiteY81" fmla="*/ 9151 h 9562"/>
              <a:gd name="connsiteX0" fmla="*/ 4264 w 10000"/>
              <a:gd name="connsiteY0" fmla="*/ 9570 h 9828"/>
              <a:gd name="connsiteX1" fmla="*/ 5034 w 10000"/>
              <a:gd name="connsiteY1" fmla="*/ 9828 h 9828"/>
              <a:gd name="connsiteX2" fmla="*/ 5749 w 10000"/>
              <a:gd name="connsiteY2" fmla="*/ 9552 h 9828"/>
              <a:gd name="connsiteX3" fmla="*/ 5995 w 10000"/>
              <a:gd name="connsiteY3" fmla="*/ 8614 h 9828"/>
              <a:gd name="connsiteX4" fmla="*/ 5995 w 10000"/>
              <a:gd name="connsiteY4" fmla="*/ 8614 h 9828"/>
              <a:gd name="connsiteX5" fmla="*/ 6041 w 10000"/>
              <a:gd name="connsiteY5" fmla="*/ 8402 h 9828"/>
              <a:gd name="connsiteX6" fmla="*/ 6110 w 10000"/>
              <a:gd name="connsiteY6" fmla="*/ 8174 h 9828"/>
              <a:gd name="connsiteX7" fmla="*/ 6201 w 10000"/>
              <a:gd name="connsiteY7" fmla="*/ 7928 h 9828"/>
              <a:gd name="connsiteX8" fmla="*/ 6316 w 10000"/>
              <a:gd name="connsiteY8" fmla="*/ 7685 h 9828"/>
              <a:gd name="connsiteX9" fmla="*/ 6453 w 10000"/>
              <a:gd name="connsiteY9" fmla="*/ 7440 h 9828"/>
              <a:gd name="connsiteX10" fmla="*/ 6613 w 10000"/>
              <a:gd name="connsiteY10" fmla="*/ 7178 h 9828"/>
              <a:gd name="connsiteX11" fmla="*/ 6796 w 10000"/>
              <a:gd name="connsiteY11" fmla="*/ 6918 h 9828"/>
              <a:gd name="connsiteX12" fmla="*/ 7002 w 10000"/>
              <a:gd name="connsiteY12" fmla="*/ 6657 h 9828"/>
              <a:gd name="connsiteX13" fmla="*/ 7254 w 10000"/>
              <a:gd name="connsiteY13" fmla="*/ 6395 h 9828"/>
              <a:gd name="connsiteX14" fmla="*/ 7529 w 10000"/>
              <a:gd name="connsiteY14" fmla="*/ 6135 h 9828"/>
              <a:gd name="connsiteX15" fmla="*/ 7849 w 10000"/>
              <a:gd name="connsiteY15" fmla="*/ 5857 h 9828"/>
              <a:gd name="connsiteX16" fmla="*/ 8192 w 10000"/>
              <a:gd name="connsiteY16" fmla="*/ 5596 h 9828"/>
              <a:gd name="connsiteX17" fmla="*/ 8581 w 10000"/>
              <a:gd name="connsiteY17" fmla="*/ 5319 h 9828"/>
              <a:gd name="connsiteX18" fmla="*/ 9016 w 10000"/>
              <a:gd name="connsiteY18" fmla="*/ 5058 h 9828"/>
              <a:gd name="connsiteX19" fmla="*/ 9474 w 10000"/>
              <a:gd name="connsiteY19" fmla="*/ 4780 h 9828"/>
              <a:gd name="connsiteX20" fmla="*/ 10000 w 10000"/>
              <a:gd name="connsiteY20" fmla="*/ 4519 h 9828"/>
              <a:gd name="connsiteX21" fmla="*/ 10000 w 10000"/>
              <a:gd name="connsiteY21" fmla="*/ 4519 h 9828"/>
              <a:gd name="connsiteX22" fmla="*/ 9725 w 10000"/>
              <a:gd name="connsiteY22" fmla="*/ 4487 h 9828"/>
              <a:gd name="connsiteX23" fmla="*/ 9725 w 10000"/>
              <a:gd name="connsiteY23" fmla="*/ 4487 h 9828"/>
              <a:gd name="connsiteX24" fmla="*/ 9634 w 10000"/>
              <a:gd name="connsiteY24" fmla="*/ 4275 h 9828"/>
              <a:gd name="connsiteX25" fmla="*/ 9634 w 10000"/>
              <a:gd name="connsiteY25" fmla="*/ 4275 h 9828"/>
              <a:gd name="connsiteX26" fmla="*/ 8970 w 10000"/>
              <a:gd name="connsiteY26" fmla="*/ 4569 h 9828"/>
              <a:gd name="connsiteX27" fmla="*/ 8352 w 10000"/>
              <a:gd name="connsiteY27" fmla="*/ 4845 h 9828"/>
              <a:gd name="connsiteX28" fmla="*/ 7780 w 10000"/>
              <a:gd name="connsiteY28" fmla="*/ 5122 h 9828"/>
              <a:gd name="connsiteX29" fmla="*/ 7300 w 10000"/>
              <a:gd name="connsiteY29" fmla="*/ 5368 h 9828"/>
              <a:gd name="connsiteX30" fmla="*/ 6842 w 10000"/>
              <a:gd name="connsiteY30" fmla="*/ 5613 h 9828"/>
              <a:gd name="connsiteX31" fmla="*/ 6453 w 10000"/>
              <a:gd name="connsiteY31" fmla="*/ 5841 h 9828"/>
              <a:gd name="connsiteX32" fmla="*/ 6087 w 10000"/>
              <a:gd name="connsiteY32" fmla="*/ 6053 h 9828"/>
              <a:gd name="connsiteX33" fmla="*/ 5789 w 10000"/>
              <a:gd name="connsiteY33" fmla="*/ 6249 h 9828"/>
              <a:gd name="connsiteX34" fmla="*/ 5789 w 10000"/>
              <a:gd name="connsiteY34" fmla="*/ 6249 h 9828"/>
              <a:gd name="connsiteX35" fmla="*/ 5675 w 10000"/>
              <a:gd name="connsiteY35" fmla="*/ 4764 h 9828"/>
              <a:gd name="connsiteX36" fmla="*/ 5606 w 10000"/>
              <a:gd name="connsiteY36" fmla="*/ 3215 h 9828"/>
              <a:gd name="connsiteX37" fmla="*/ 5561 w 10000"/>
              <a:gd name="connsiteY37" fmla="*/ 1630 h 9828"/>
              <a:gd name="connsiteX38" fmla="*/ 5561 w 10000"/>
              <a:gd name="connsiteY38" fmla="*/ 32 h 9828"/>
              <a:gd name="connsiteX39" fmla="*/ 5561 w 10000"/>
              <a:gd name="connsiteY39" fmla="*/ 32 h 9828"/>
              <a:gd name="connsiteX40" fmla="*/ 5149 w 10000"/>
              <a:gd name="connsiteY40" fmla="*/ 211 h 9828"/>
              <a:gd name="connsiteX41" fmla="*/ 4989 w 10000"/>
              <a:gd name="connsiteY41" fmla="*/ 276 h 9828"/>
              <a:gd name="connsiteX42" fmla="*/ 4989 w 10000"/>
              <a:gd name="connsiteY42" fmla="*/ 276 h 9828"/>
              <a:gd name="connsiteX43" fmla="*/ 4828 w 10000"/>
              <a:gd name="connsiteY43" fmla="*/ 211 h 9828"/>
              <a:gd name="connsiteX44" fmla="*/ 4371 w 10000"/>
              <a:gd name="connsiteY44" fmla="*/ 0 h 9828"/>
              <a:gd name="connsiteX45" fmla="*/ 4371 w 10000"/>
              <a:gd name="connsiteY45" fmla="*/ 0 h 9828"/>
              <a:gd name="connsiteX46" fmla="*/ 4371 w 10000"/>
              <a:gd name="connsiteY46" fmla="*/ 1598 h 9828"/>
              <a:gd name="connsiteX47" fmla="*/ 4325 w 10000"/>
              <a:gd name="connsiteY47" fmla="*/ 3182 h 9828"/>
              <a:gd name="connsiteX48" fmla="*/ 4256 w 10000"/>
              <a:gd name="connsiteY48" fmla="*/ 4716 h 9828"/>
              <a:gd name="connsiteX49" fmla="*/ 4142 w 10000"/>
              <a:gd name="connsiteY49" fmla="*/ 6200 h 9828"/>
              <a:gd name="connsiteX50" fmla="*/ 4142 w 10000"/>
              <a:gd name="connsiteY50" fmla="*/ 6200 h 9828"/>
              <a:gd name="connsiteX51" fmla="*/ 3844 w 10000"/>
              <a:gd name="connsiteY51" fmla="*/ 6004 h 9828"/>
              <a:gd name="connsiteX52" fmla="*/ 3501 w 10000"/>
              <a:gd name="connsiteY52" fmla="*/ 5792 h 9828"/>
              <a:gd name="connsiteX53" fmla="*/ 3089 w 10000"/>
              <a:gd name="connsiteY53" fmla="*/ 5580 h 9828"/>
              <a:gd name="connsiteX54" fmla="*/ 2654 w 10000"/>
              <a:gd name="connsiteY54" fmla="*/ 5336 h 9828"/>
              <a:gd name="connsiteX55" fmla="*/ 2174 w 10000"/>
              <a:gd name="connsiteY55" fmla="*/ 5090 h 9828"/>
              <a:gd name="connsiteX56" fmla="*/ 1625 w 10000"/>
              <a:gd name="connsiteY56" fmla="*/ 4828 h 9828"/>
              <a:gd name="connsiteX57" fmla="*/ 1030 w 10000"/>
              <a:gd name="connsiteY57" fmla="*/ 4569 h 9828"/>
              <a:gd name="connsiteX58" fmla="*/ 366 w 10000"/>
              <a:gd name="connsiteY58" fmla="*/ 4275 h 9828"/>
              <a:gd name="connsiteX59" fmla="*/ 366 w 10000"/>
              <a:gd name="connsiteY59" fmla="*/ 4275 h 9828"/>
              <a:gd name="connsiteX60" fmla="*/ 275 w 10000"/>
              <a:gd name="connsiteY60" fmla="*/ 4487 h 9828"/>
              <a:gd name="connsiteX61" fmla="*/ 275 w 10000"/>
              <a:gd name="connsiteY61" fmla="*/ 4487 h 9828"/>
              <a:gd name="connsiteX62" fmla="*/ 0 w 10000"/>
              <a:gd name="connsiteY62" fmla="*/ 4519 h 9828"/>
              <a:gd name="connsiteX63" fmla="*/ 0 w 10000"/>
              <a:gd name="connsiteY63" fmla="*/ 4519 h 9828"/>
              <a:gd name="connsiteX64" fmla="*/ 503 w 10000"/>
              <a:gd name="connsiteY64" fmla="*/ 4764 h 9828"/>
              <a:gd name="connsiteX65" fmla="*/ 938 w 10000"/>
              <a:gd name="connsiteY65" fmla="*/ 5025 h 9828"/>
              <a:gd name="connsiteX66" fmla="*/ 1350 w 10000"/>
              <a:gd name="connsiteY66" fmla="*/ 5270 h 9828"/>
              <a:gd name="connsiteX67" fmla="*/ 1716 w 10000"/>
              <a:gd name="connsiteY67" fmla="*/ 5530 h 9828"/>
              <a:gd name="connsiteX68" fmla="*/ 2059 w 10000"/>
              <a:gd name="connsiteY68" fmla="*/ 5775 h 9828"/>
              <a:gd name="connsiteX69" fmla="*/ 2357 w 10000"/>
              <a:gd name="connsiteY69" fmla="*/ 6036 h 9828"/>
              <a:gd name="connsiteX70" fmla="*/ 2632 w 10000"/>
              <a:gd name="connsiteY70" fmla="*/ 6282 h 9828"/>
              <a:gd name="connsiteX71" fmla="*/ 2883 w 10000"/>
              <a:gd name="connsiteY71" fmla="*/ 6526 h 9828"/>
              <a:gd name="connsiteX72" fmla="*/ 3089 w 10000"/>
              <a:gd name="connsiteY72" fmla="*/ 6787 h 9828"/>
              <a:gd name="connsiteX73" fmla="*/ 3295 w 10000"/>
              <a:gd name="connsiteY73" fmla="*/ 7032 h 9828"/>
              <a:gd name="connsiteX74" fmla="*/ 3455 w 10000"/>
              <a:gd name="connsiteY74" fmla="*/ 7260 h 9828"/>
              <a:gd name="connsiteX75" fmla="*/ 3593 w 10000"/>
              <a:gd name="connsiteY75" fmla="*/ 7505 h 9828"/>
              <a:gd name="connsiteX76" fmla="*/ 3707 w 10000"/>
              <a:gd name="connsiteY76" fmla="*/ 7734 h 9828"/>
              <a:gd name="connsiteX77" fmla="*/ 3822 w 10000"/>
              <a:gd name="connsiteY77" fmla="*/ 7961 h 9828"/>
              <a:gd name="connsiteX78" fmla="*/ 3890 w 10000"/>
              <a:gd name="connsiteY78" fmla="*/ 8191 h 9828"/>
              <a:gd name="connsiteX79" fmla="*/ 3959 w 10000"/>
              <a:gd name="connsiteY79" fmla="*/ 8402 h 9828"/>
              <a:gd name="connsiteX80" fmla="*/ 3959 w 10000"/>
              <a:gd name="connsiteY80" fmla="*/ 8402 h 9828"/>
              <a:gd name="connsiteX81" fmla="*/ 4264 w 10000"/>
              <a:gd name="connsiteY81" fmla="*/ 9570 h 9828"/>
              <a:gd name="connsiteX0" fmla="*/ 4264 w 10000"/>
              <a:gd name="connsiteY0" fmla="*/ 9737 h 15017"/>
              <a:gd name="connsiteX1" fmla="*/ 5034 w 10000"/>
              <a:gd name="connsiteY1" fmla="*/ 10000 h 15017"/>
              <a:gd name="connsiteX2" fmla="*/ 5850 w 10000"/>
              <a:gd name="connsiteY2" fmla="*/ 15017 h 15017"/>
              <a:gd name="connsiteX3" fmla="*/ 5995 w 10000"/>
              <a:gd name="connsiteY3" fmla="*/ 8765 h 15017"/>
              <a:gd name="connsiteX4" fmla="*/ 5995 w 10000"/>
              <a:gd name="connsiteY4" fmla="*/ 8765 h 15017"/>
              <a:gd name="connsiteX5" fmla="*/ 6041 w 10000"/>
              <a:gd name="connsiteY5" fmla="*/ 8549 h 15017"/>
              <a:gd name="connsiteX6" fmla="*/ 6110 w 10000"/>
              <a:gd name="connsiteY6" fmla="*/ 8317 h 15017"/>
              <a:gd name="connsiteX7" fmla="*/ 6201 w 10000"/>
              <a:gd name="connsiteY7" fmla="*/ 8067 h 15017"/>
              <a:gd name="connsiteX8" fmla="*/ 6316 w 10000"/>
              <a:gd name="connsiteY8" fmla="*/ 7819 h 15017"/>
              <a:gd name="connsiteX9" fmla="*/ 6453 w 10000"/>
              <a:gd name="connsiteY9" fmla="*/ 7570 h 15017"/>
              <a:gd name="connsiteX10" fmla="*/ 6613 w 10000"/>
              <a:gd name="connsiteY10" fmla="*/ 7304 h 15017"/>
              <a:gd name="connsiteX11" fmla="*/ 6796 w 10000"/>
              <a:gd name="connsiteY11" fmla="*/ 7039 h 15017"/>
              <a:gd name="connsiteX12" fmla="*/ 7002 w 10000"/>
              <a:gd name="connsiteY12" fmla="*/ 6774 h 15017"/>
              <a:gd name="connsiteX13" fmla="*/ 7254 w 10000"/>
              <a:gd name="connsiteY13" fmla="*/ 6507 h 15017"/>
              <a:gd name="connsiteX14" fmla="*/ 7529 w 10000"/>
              <a:gd name="connsiteY14" fmla="*/ 6242 h 15017"/>
              <a:gd name="connsiteX15" fmla="*/ 7849 w 10000"/>
              <a:gd name="connsiteY15" fmla="*/ 5960 h 15017"/>
              <a:gd name="connsiteX16" fmla="*/ 8192 w 10000"/>
              <a:gd name="connsiteY16" fmla="*/ 5694 h 15017"/>
              <a:gd name="connsiteX17" fmla="*/ 8581 w 10000"/>
              <a:gd name="connsiteY17" fmla="*/ 5412 h 15017"/>
              <a:gd name="connsiteX18" fmla="*/ 9016 w 10000"/>
              <a:gd name="connsiteY18" fmla="*/ 5147 h 15017"/>
              <a:gd name="connsiteX19" fmla="*/ 9474 w 10000"/>
              <a:gd name="connsiteY19" fmla="*/ 4864 h 15017"/>
              <a:gd name="connsiteX20" fmla="*/ 10000 w 10000"/>
              <a:gd name="connsiteY20" fmla="*/ 4598 h 15017"/>
              <a:gd name="connsiteX21" fmla="*/ 10000 w 10000"/>
              <a:gd name="connsiteY21" fmla="*/ 4598 h 15017"/>
              <a:gd name="connsiteX22" fmla="*/ 9725 w 10000"/>
              <a:gd name="connsiteY22" fmla="*/ 4566 h 15017"/>
              <a:gd name="connsiteX23" fmla="*/ 9725 w 10000"/>
              <a:gd name="connsiteY23" fmla="*/ 4566 h 15017"/>
              <a:gd name="connsiteX24" fmla="*/ 9634 w 10000"/>
              <a:gd name="connsiteY24" fmla="*/ 4350 h 15017"/>
              <a:gd name="connsiteX25" fmla="*/ 9634 w 10000"/>
              <a:gd name="connsiteY25" fmla="*/ 4350 h 15017"/>
              <a:gd name="connsiteX26" fmla="*/ 8970 w 10000"/>
              <a:gd name="connsiteY26" fmla="*/ 4649 h 15017"/>
              <a:gd name="connsiteX27" fmla="*/ 8352 w 10000"/>
              <a:gd name="connsiteY27" fmla="*/ 4930 h 15017"/>
              <a:gd name="connsiteX28" fmla="*/ 7780 w 10000"/>
              <a:gd name="connsiteY28" fmla="*/ 5212 h 15017"/>
              <a:gd name="connsiteX29" fmla="*/ 7300 w 10000"/>
              <a:gd name="connsiteY29" fmla="*/ 5462 h 15017"/>
              <a:gd name="connsiteX30" fmla="*/ 6842 w 10000"/>
              <a:gd name="connsiteY30" fmla="*/ 5711 h 15017"/>
              <a:gd name="connsiteX31" fmla="*/ 6453 w 10000"/>
              <a:gd name="connsiteY31" fmla="*/ 5943 h 15017"/>
              <a:gd name="connsiteX32" fmla="*/ 6087 w 10000"/>
              <a:gd name="connsiteY32" fmla="*/ 6159 h 15017"/>
              <a:gd name="connsiteX33" fmla="*/ 5789 w 10000"/>
              <a:gd name="connsiteY33" fmla="*/ 6358 h 15017"/>
              <a:gd name="connsiteX34" fmla="*/ 5789 w 10000"/>
              <a:gd name="connsiteY34" fmla="*/ 6358 h 15017"/>
              <a:gd name="connsiteX35" fmla="*/ 5675 w 10000"/>
              <a:gd name="connsiteY35" fmla="*/ 4847 h 15017"/>
              <a:gd name="connsiteX36" fmla="*/ 5606 w 10000"/>
              <a:gd name="connsiteY36" fmla="*/ 3271 h 15017"/>
              <a:gd name="connsiteX37" fmla="*/ 5561 w 10000"/>
              <a:gd name="connsiteY37" fmla="*/ 1659 h 15017"/>
              <a:gd name="connsiteX38" fmla="*/ 5561 w 10000"/>
              <a:gd name="connsiteY38" fmla="*/ 33 h 15017"/>
              <a:gd name="connsiteX39" fmla="*/ 5561 w 10000"/>
              <a:gd name="connsiteY39" fmla="*/ 33 h 15017"/>
              <a:gd name="connsiteX40" fmla="*/ 5149 w 10000"/>
              <a:gd name="connsiteY40" fmla="*/ 215 h 15017"/>
              <a:gd name="connsiteX41" fmla="*/ 4989 w 10000"/>
              <a:gd name="connsiteY41" fmla="*/ 281 h 15017"/>
              <a:gd name="connsiteX42" fmla="*/ 4989 w 10000"/>
              <a:gd name="connsiteY42" fmla="*/ 281 h 15017"/>
              <a:gd name="connsiteX43" fmla="*/ 4828 w 10000"/>
              <a:gd name="connsiteY43" fmla="*/ 215 h 15017"/>
              <a:gd name="connsiteX44" fmla="*/ 4371 w 10000"/>
              <a:gd name="connsiteY44" fmla="*/ 0 h 15017"/>
              <a:gd name="connsiteX45" fmla="*/ 4371 w 10000"/>
              <a:gd name="connsiteY45" fmla="*/ 0 h 15017"/>
              <a:gd name="connsiteX46" fmla="*/ 4371 w 10000"/>
              <a:gd name="connsiteY46" fmla="*/ 1626 h 15017"/>
              <a:gd name="connsiteX47" fmla="*/ 4325 w 10000"/>
              <a:gd name="connsiteY47" fmla="*/ 3238 h 15017"/>
              <a:gd name="connsiteX48" fmla="*/ 4256 w 10000"/>
              <a:gd name="connsiteY48" fmla="*/ 4799 h 15017"/>
              <a:gd name="connsiteX49" fmla="*/ 4142 w 10000"/>
              <a:gd name="connsiteY49" fmla="*/ 6309 h 15017"/>
              <a:gd name="connsiteX50" fmla="*/ 4142 w 10000"/>
              <a:gd name="connsiteY50" fmla="*/ 6309 h 15017"/>
              <a:gd name="connsiteX51" fmla="*/ 3844 w 10000"/>
              <a:gd name="connsiteY51" fmla="*/ 6109 h 15017"/>
              <a:gd name="connsiteX52" fmla="*/ 3501 w 10000"/>
              <a:gd name="connsiteY52" fmla="*/ 5893 h 15017"/>
              <a:gd name="connsiteX53" fmla="*/ 3089 w 10000"/>
              <a:gd name="connsiteY53" fmla="*/ 5678 h 15017"/>
              <a:gd name="connsiteX54" fmla="*/ 2654 w 10000"/>
              <a:gd name="connsiteY54" fmla="*/ 5429 h 15017"/>
              <a:gd name="connsiteX55" fmla="*/ 2174 w 10000"/>
              <a:gd name="connsiteY55" fmla="*/ 5179 h 15017"/>
              <a:gd name="connsiteX56" fmla="*/ 1625 w 10000"/>
              <a:gd name="connsiteY56" fmla="*/ 4912 h 15017"/>
              <a:gd name="connsiteX57" fmla="*/ 1030 w 10000"/>
              <a:gd name="connsiteY57" fmla="*/ 4649 h 15017"/>
              <a:gd name="connsiteX58" fmla="*/ 366 w 10000"/>
              <a:gd name="connsiteY58" fmla="*/ 4350 h 15017"/>
              <a:gd name="connsiteX59" fmla="*/ 366 w 10000"/>
              <a:gd name="connsiteY59" fmla="*/ 4350 h 15017"/>
              <a:gd name="connsiteX60" fmla="*/ 275 w 10000"/>
              <a:gd name="connsiteY60" fmla="*/ 4566 h 15017"/>
              <a:gd name="connsiteX61" fmla="*/ 275 w 10000"/>
              <a:gd name="connsiteY61" fmla="*/ 4566 h 15017"/>
              <a:gd name="connsiteX62" fmla="*/ 0 w 10000"/>
              <a:gd name="connsiteY62" fmla="*/ 4598 h 15017"/>
              <a:gd name="connsiteX63" fmla="*/ 0 w 10000"/>
              <a:gd name="connsiteY63" fmla="*/ 4598 h 15017"/>
              <a:gd name="connsiteX64" fmla="*/ 503 w 10000"/>
              <a:gd name="connsiteY64" fmla="*/ 4847 h 15017"/>
              <a:gd name="connsiteX65" fmla="*/ 938 w 10000"/>
              <a:gd name="connsiteY65" fmla="*/ 5113 h 15017"/>
              <a:gd name="connsiteX66" fmla="*/ 1350 w 10000"/>
              <a:gd name="connsiteY66" fmla="*/ 5362 h 15017"/>
              <a:gd name="connsiteX67" fmla="*/ 1716 w 10000"/>
              <a:gd name="connsiteY67" fmla="*/ 5627 h 15017"/>
              <a:gd name="connsiteX68" fmla="*/ 2059 w 10000"/>
              <a:gd name="connsiteY68" fmla="*/ 5876 h 15017"/>
              <a:gd name="connsiteX69" fmla="*/ 2357 w 10000"/>
              <a:gd name="connsiteY69" fmla="*/ 6142 h 15017"/>
              <a:gd name="connsiteX70" fmla="*/ 2632 w 10000"/>
              <a:gd name="connsiteY70" fmla="*/ 6392 h 15017"/>
              <a:gd name="connsiteX71" fmla="*/ 2883 w 10000"/>
              <a:gd name="connsiteY71" fmla="*/ 6640 h 15017"/>
              <a:gd name="connsiteX72" fmla="*/ 3089 w 10000"/>
              <a:gd name="connsiteY72" fmla="*/ 6906 h 15017"/>
              <a:gd name="connsiteX73" fmla="*/ 3295 w 10000"/>
              <a:gd name="connsiteY73" fmla="*/ 7155 h 15017"/>
              <a:gd name="connsiteX74" fmla="*/ 3455 w 10000"/>
              <a:gd name="connsiteY74" fmla="*/ 7387 h 15017"/>
              <a:gd name="connsiteX75" fmla="*/ 3593 w 10000"/>
              <a:gd name="connsiteY75" fmla="*/ 7636 h 15017"/>
              <a:gd name="connsiteX76" fmla="*/ 3707 w 10000"/>
              <a:gd name="connsiteY76" fmla="*/ 7869 h 15017"/>
              <a:gd name="connsiteX77" fmla="*/ 3822 w 10000"/>
              <a:gd name="connsiteY77" fmla="*/ 8100 h 15017"/>
              <a:gd name="connsiteX78" fmla="*/ 3890 w 10000"/>
              <a:gd name="connsiteY78" fmla="*/ 8334 h 15017"/>
              <a:gd name="connsiteX79" fmla="*/ 3959 w 10000"/>
              <a:gd name="connsiteY79" fmla="*/ 8549 h 15017"/>
              <a:gd name="connsiteX80" fmla="*/ 3959 w 10000"/>
              <a:gd name="connsiteY80" fmla="*/ 8549 h 15017"/>
              <a:gd name="connsiteX81" fmla="*/ 4264 w 10000"/>
              <a:gd name="connsiteY81" fmla="*/ 9737 h 15017"/>
              <a:gd name="connsiteX0" fmla="*/ 4264 w 10000"/>
              <a:gd name="connsiteY0" fmla="*/ 9737 h 15017"/>
              <a:gd name="connsiteX1" fmla="*/ 4831 w 10000"/>
              <a:gd name="connsiteY1" fmla="*/ 14782 h 15017"/>
              <a:gd name="connsiteX2" fmla="*/ 5850 w 10000"/>
              <a:gd name="connsiteY2" fmla="*/ 15017 h 15017"/>
              <a:gd name="connsiteX3" fmla="*/ 5995 w 10000"/>
              <a:gd name="connsiteY3" fmla="*/ 8765 h 15017"/>
              <a:gd name="connsiteX4" fmla="*/ 5995 w 10000"/>
              <a:gd name="connsiteY4" fmla="*/ 8765 h 15017"/>
              <a:gd name="connsiteX5" fmla="*/ 6041 w 10000"/>
              <a:gd name="connsiteY5" fmla="*/ 8549 h 15017"/>
              <a:gd name="connsiteX6" fmla="*/ 6110 w 10000"/>
              <a:gd name="connsiteY6" fmla="*/ 8317 h 15017"/>
              <a:gd name="connsiteX7" fmla="*/ 6201 w 10000"/>
              <a:gd name="connsiteY7" fmla="*/ 8067 h 15017"/>
              <a:gd name="connsiteX8" fmla="*/ 6316 w 10000"/>
              <a:gd name="connsiteY8" fmla="*/ 7819 h 15017"/>
              <a:gd name="connsiteX9" fmla="*/ 6453 w 10000"/>
              <a:gd name="connsiteY9" fmla="*/ 7570 h 15017"/>
              <a:gd name="connsiteX10" fmla="*/ 6613 w 10000"/>
              <a:gd name="connsiteY10" fmla="*/ 7304 h 15017"/>
              <a:gd name="connsiteX11" fmla="*/ 6796 w 10000"/>
              <a:gd name="connsiteY11" fmla="*/ 7039 h 15017"/>
              <a:gd name="connsiteX12" fmla="*/ 7002 w 10000"/>
              <a:gd name="connsiteY12" fmla="*/ 6774 h 15017"/>
              <a:gd name="connsiteX13" fmla="*/ 7254 w 10000"/>
              <a:gd name="connsiteY13" fmla="*/ 6507 h 15017"/>
              <a:gd name="connsiteX14" fmla="*/ 7529 w 10000"/>
              <a:gd name="connsiteY14" fmla="*/ 6242 h 15017"/>
              <a:gd name="connsiteX15" fmla="*/ 7849 w 10000"/>
              <a:gd name="connsiteY15" fmla="*/ 5960 h 15017"/>
              <a:gd name="connsiteX16" fmla="*/ 8192 w 10000"/>
              <a:gd name="connsiteY16" fmla="*/ 5694 h 15017"/>
              <a:gd name="connsiteX17" fmla="*/ 8581 w 10000"/>
              <a:gd name="connsiteY17" fmla="*/ 5412 h 15017"/>
              <a:gd name="connsiteX18" fmla="*/ 9016 w 10000"/>
              <a:gd name="connsiteY18" fmla="*/ 5147 h 15017"/>
              <a:gd name="connsiteX19" fmla="*/ 9474 w 10000"/>
              <a:gd name="connsiteY19" fmla="*/ 4864 h 15017"/>
              <a:gd name="connsiteX20" fmla="*/ 10000 w 10000"/>
              <a:gd name="connsiteY20" fmla="*/ 4598 h 15017"/>
              <a:gd name="connsiteX21" fmla="*/ 10000 w 10000"/>
              <a:gd name="connsiteY21" fmla="*/ 4598 h 15017"/>
              <a:gd name="connsiteX22" fmla="*/ 9725 w 10000"/>
              <a:gd name="connsiteY22" fmla="*/ 4566 h 15017"/>
              <a:gd name="connsiteX23" fmla="*/ 9725 w 10000"/>
              <a:gd name="connsiteY23" fmla="*/ 4566 h 15017"/>
              <a:gd name="connsiteX24" fmla="*/ 9634 w 10000"/>
              <a:gd name="connsiteY24" fmla="*/ 4350 h 15017"/>
              <a:gd name="connsiteX25" fmla="*/ 9634 w 10000"/>
              <a:gd name="connsiteY25" fmla="*/ 4350 h 15017"/>
              <a:gd name="connsiteX26" fmla="*/ 8970 w 10000"/>
              <a:gd name="connsiteY26" fmla="*/ 4649 h 15017"/>
              <a:gd name="connsiteX27" fmla="*/ 8352 w 10000"/>
              <a:gd name="connsiteY27" fmla="*/ 4930 h 15017"/>
              <a:gd name="connsiteX28" fmla="*/ 7780 w 10000"/>
              <a:gd name="connsiteY28" fmla="*/ 5212 h 15017"/>
              <a:gd name="connsiteX29" fmla="*/ 7300 w 10000"/>
              <a:gd name="connsiteY29" fmla="*/ 5462 h 15017"/>
              <a:gd name="connsiteX30" fmla="*/ 6842 w 10000"/>
              <a:gd name="connsiteY30" fmla="*/ 5711 h 15017"/>
              <a:gd name="connsiteX31" fmla="*/ 6453 w 10000"/>
              <a:gd name="connsiteY31" fmla="*/ 5943 h 15017"/>
              <a:gd name="connsiteX32" fmla="*/ 6087 w 10000"/>
              <a:gd name="connsiteY32" fmla="*/ 6159 h 15017"/>
              <a:gd name="connsiteX33" fmla="*/ 5789 w 10000"/>
              <a:gd name="connsiteY33" fmla="*/ 6358 h 15017"/>
              <a:gd name="connsiteX34" fmla="*/ 5789 w 10000"/>
              <a:gd name="connsiteY34" fmla="*/ 6358 h 15017"/>
              <a:gd name="connsiteX35" fmla="*/ 5675 w 10000"/>
              <a:gd name="connsiteY35" fmla="*/ 4847 h 15017"/>
              <a:gd name="connsiteX36" fmla="*/ 5606 w 10000"/>
              <a:gd name="connsiteY36" fmla="*/ 3271 h 15017"/>
              <a:gd name="connsiteX37" fmla="*/ 5561 w 10000"/>
              <a:gd name="connsiteY37" fmla="*/ 1659 h 15017"/>
              <a:gd name="connsiteX38" fmla="*/ 5561 w 10000"/>
              <a:gd name="connsiteY38" fmla="*/ 33 h 15017"/>
              <a:gd name="connsiteX39" fmla="*/ 5561 w 10000"/>
              <a:gd name="connsiteY39" fmla="*/ 33 h 15017"/>
              <a:gd name="connsiteX40" fmla="*/ 5149 w 10000"/>
              <a:gd name="connsiteY40" fmla="*/ 215 h 15017"/>
              <a:gd name="connsiteX41" fmla="*/ 4989 w 10000"/>
              <a:gd name="connsiteY41" fmla="*/ 281 h 15017"/>
              <a:gd name="connsiteX42" fmla="*/ 4989 w 10000"/>
              <a:gd name="connsiteY42" fmla="*/ 281 h 15017"/>
              <a:gd name="connsiteX43" fmla="*/ 4828 w 10000"/>
              <a:gd name="connsiteY43" fmla="*/ 215 h 15017"/>
              <a:gd name="connsiteX44" fmla="*/ 4371 w 10000"/>
              <a:gd name="connsiteY44" fmla="*/ 0 h 15017"/>
              <a:gd name="connsiteX45" fmla="*/ 4371 w 10000"/>
              <a:gd name="connsiteY45" fmla="*/ 0 h 15017"/>
              <a:gd name="connsiteX46" fmla="*/ 4371 w 10000"/>
              <a:gd name="connsiteY46" fmla="*/ 1626 h 15017"/>
              <a:gd name="connsiteX47" fmla="*/ 4325 w 10000"/>
              <a:gd name="connsiteY47" fmla="*/ 3238 h 15017"/>
              <a:gd name="connsiteX48" fmla="*/ 4256 w 10000"/>
              <a:gd name="connsiteY48" fmla="*/ 4799 h 15017"/>
              <a:gd name="connsiteX49" fmla="*/ 4142 w 10000"/>
              <a:gd name="connsiteY49" fmla="*/ 6309 h 15017"/>
              <a:gd name="connsiteX50" fmla="*/ 4142 w 10000"/>
              <a:gd name="connsiteY50" fmla="*/ 6309 h 15017"/>
              <a:gd name="connsiteX51" fmla="*/ 3844 w 10000"/>
              <a:gd name="connsiteY51" fmla="*/ 6109 h 15017"/>
              <a:gd name="connsiteX52" fmla="*/ 3501 w 10000"/>
              <a:gd name="connsiteY52" fmla="*/ 5893 h 15017"/>
              <a:gd name="connsiteX53" fmla="*/ 3089 w 10000"/>
              <a:gd name="connsiteY53" fmla="*/ 5678 h 15017"/>
              <a:gd name="connsiteX54" fmla="*/ 2654 w 10000"/>
              <a:gd name="connsiteY54" fmla="*/ 5429 h 15017"/>
              <a:gd name="connsiteX55" fmla="*/ 2174 w 10000"/>
              <a:gd name="connsiteY55" fmla="*/ 5179 h 15017"/>
              <a:gd name="connsiteX56" fmla="*/ 1625 w 10000"/>
              <a:gd name="connsiteY56" fmla="*/ 4912 h 15017"/>
              <a:gd name="connsiteX57" fmla="*/ 1030 w 10000"/>
              <a:gd name="connsiteY57" fmla="*/ 4649 h 15017"/>
              <a:gd name="connsiteX58" fmla="*/ 366 w 10000"/>
              <a:gd name="connsiteY58" fmla="*/ 4350 h 15017"/>
              <a:gd name="connsiteX59" fmla="*/ 366 w 10000"/>
              <a:gd name="connsiteY59" fmla="*/ 4350 h 15017"/>
              <a:gd name="connsiteX60" fmla="*/ 275 w 10000"/>
              <a:gd name="connsiteY60" fmla="*/ 4566 h 15017"/>
              <a:gd name="connsiteX61" fmla="*/ 275 w 10000"/>
              <a:gd name="connsiteY61" fmla="*/ 4566 h 15017"/>
              <a:gd name="connsiteX62" fmla="*/ 0 w 10000"/>
              <a:gd name="connsiteY62" fmla="*/ 4598 h 15017"/>
              <a:gd name="connsiteX63" fmla="*/ 0 w 10000"/>
              <a:gd name="connsiteY63" fmla="*/ 4598 h 15017"/>
              <a:gd name="connsiteX64" fmla="*/ 503 w 10000"/>
              <a:gd name="connsiteY64" fmla="*/ 4847 h 15017"/>
              <a:gd name="connsiteX65" fmla="*/ 938 w 10000"/>
              <a:gd name="connsiteY65" fmla="*/ 5113 h 15017"/>
              <a:gd name="connsiteX66" fmla="*/ 1350 w 10000"/>
              <a:gd name="connsiteY66" fmla="*/ 5362 h 15017"/>
              <a:gd name="connsiteX67" fmla="*/ 1716 w 10000"/>
              <a:gd name="connsiteY67" fmla="*/ 5627 h 15017"/>
              <a:gd name="connsiteX68" fmla="*/ 2059 w 10000"/>
              <a:gd name="connsiteY68" fmla="*/ 5876 h 15017"/>
              <a:gd name="connsiteX69" fmla="*/ 2357 w 10000"/>
              <a:gd name="connsiteY69" fmla="*/ 6142 h 15017"/>
              <a:gd name="connsiteX70" fmla="*/ 2632 w 10000"/>
              <a:gd name="connsiteY70" fmla="*/ 6392 h 15017"/>
              <a:gd name="connsiteX71" fmla="*/ 2883 w 10000"/>
              <a:gd name="connsiteY71" fmla="*/ 6640 h 15017"/>
              <a:gd name="connsiteX72" fmla="*/ 3089 w 10000"/>
              <a:gd name="connsiteY72" fmla="*/ 6906 h 15017"/>
              <a:gd name="connsiteX73" fmla="*/ 3295 w 10000"/>
              <a:gd name="connsiteY73" fmla="*/ 7155 h 15017"/>
              <a:gd name="connsiteX74" fmla="*/ 3455 w 10000"/>
              <a:gd name="connsiteY74" fmla="*/ 7387 h 15017"/>
              <a:gd name="connsiteX75" fmla="*/ 3593 w 10000"/>
              <a:gd name="connsiteY75" fmla="*/ 7636 h 15017"/>
              <a:gd name="connsiteX76" fmla="*/ 3707 w 10000"/>
              <a:gd name="connsiteY76" fmla="*/ 7869 h 15017"/>
              <a:gd name="connsiteX77" fmla="*/ 3822 w 10000"/>
              <a:gd name="connsiteY77" fmla="*/ 8100 h 15017"/>
              <a:gd name="connsiteX78" fmla="*/ 3890 w 10000"/>
              <a:gd name="connsiteY78" fmla="*/ 8334 h 15017"/>
              <a:gd name="connsiteX79" fmla="*/ 3959 w 10000"/>
              <a:gd name="connsiteY79" fmla="*/ 8549 h 15017"/>
              <a:gd name="connsiteX80" fmla="*/ 3959 w 10000"/>
              <a:gd name="connsiteY80" fmla="*/ 8549 h 15017"/>
              <a:gd name="connsiteX81" fmla="*/ 4264 w 10000"/>
              <a:gd name="connsiteY81" fmla="*/ 9737 h 15017"/>
              <a:gd name="connsiteX0" fmla="*/ 4061 w 10000"/>
              <a:gd name="connsiteY0" fmla="*/ 14814 h 15017"/>
              <a:gd name="connsiteX1" fmla="*/ 4831 w 10000"/>
              <a:gd name="connsiteY1" fmla="*/ 14782 h 15017"/>
              <a:gd name="connsiteX2" fmla="*/ 5850 w 10000"/>
              <a:gd name="connsiteY2" fmla="*/ 15017 h 15017"/>
              <a:gd name="connsiteX3" fmla="*/ 5995 w 10000"/>
              <a:gd name="connsiteY3" fmla="*/ 8765 h 15017"/>
              <a:gd name="connsiteX4" fmla="*/ 5995 w 10000"/>
              <a:gd name="connsiteY4" fmla="*/ 8765 h 15017"/>
              <a:gd name="connsiteX5" fmla="*/ 6041 w 10000"/>
              <a:gd name="connsiteY5" fmla="*/ 8549 h 15017"/>
              <a:gd name="connsiteX6" fmla="*/ 6110 w 10000"/>
              <a:gd name="connsiteY6" fmla="*/ 8317 h 15017"/>
              <a:gd name="connsiteX7" fmla="*/ 6201 w 10000"/>
              <a:gd name="connsiteY7" fmla="*/ 8067 h 15017"/>
              <a:gd name="connsiteX8" fmla="*/ 6316 w 10000"/>
              <a:gd name="connsiteY8" fmla="*/ 7819 h 15017"/>
              <a:gd name="connsiteX9" fmla="*/ 6453 w 10000"/>
              <a:gd name="connsiteY9" fmla="*/ 7570 h 15017"/>
              <a:gd name="connsiteX10" fmla="*/ 6613 w 10000"/>
              <a:gd name="connsiteY10" fmla="*/ 7304 h 15017"/>
              <a:gd name="connsiteX11" fmla="*/ 6796 w 10000"/>
              <a:gd name="connsiteY11" fmla="*/ 7039 h 15017"/>
              <a:gd name="connsiteX12" fmla="*/ 7002 w 10000"/>
              <a:gd name="connsiteY12" fmla="*/ 6774 h 15017"/>
              <a:gd name="connsiteX13" fmla="*/ 7254 w 10000"/>
              <a:gd name="connsiteY13" fmla="*/ 6507 h 15017"/>
              <a:gd name="connsiteX14" fmla="*/ 7529 w 10000"/>
              <a:gd name="connsiteY14" fmla="*/ 6242 h 15017"/>
              <a:gd name="connsiteX15" fmla="*/ 7849 w 10000"/>
              <a:gd name="connsiteY15" fmla="*/ 5960 h 15017"/>
              <a:gd name="connsiteX16" fmla="*/ 8192 w 10000"/>
              <a:gd name="connsiteY16" fmla="*/ 5694 h 15017"/>
              <a:gd name="connsiteX17" fmla="*/ 8581 w 10000"/>
              <a:gd name="connsiteY17" fmla="*/ 5412 h 15017"/>
              <a:gd name="connsiteX18" fmla="*/ 9016 w 10000"/>
              <a:gd name="connsiteY18" fmla="*/ 5147 h 15017"/>
              <a:gd name="connsiteX19" fmla="*/ 9474 w 10000"/>
              <a:gd name="connsiteY19" fmla="*/ 4864 h 15017"/>
              <a:gd name="connsiteX20" fmla="*/ 10000 w 10000"/>
              <a:gd name="connsiteY20" fmla="*/ 4598 h 15017"/>
              <a:gd name="connsiteX21" fmla="*/ 10000 w 10000"/>
              <a:gd name="connsiteY21" fmla="*/ 4598 h 15017"/>
              <a:gd name="connsiteX22" fmla="*/ 9725 w 10000"/>
              <a:gd name="connsiteY22" fmla="*/ 4566 h 15017"/>
              <a:gd name="connsiteX23" fmla="*/ 9725 w 10000"/>
              <a:gd name="connsiteY23" fmla="*/ 4566 h 15017"/>
              <a:gd name="connsiteX24" fmla="*/ 9634 w 10000"/>
              <a:gd name="connsiteY24" fmla="*/ 4350 h 15017"/>
              <a:gd name="connsiteX25" fmla="*/ 9634 w 10000"/>
              <a:gd name="connsiteY25" fmla="*/ 4350 h 15017"/>
              <a:gd name="connsiteX26" fmla="*/ 8970 w 10000"/>
              <a:gd name="connsiteY26" fmla="*/ 4649 h 15017"/>
              <a:gd name="connsiteX27" fmla="*/ 8352 w 10000"/>
              <a:gd name="connsiteY27" fmla="*/ 4930 h 15017"/>
              <a:gd name="connsiteX28" fmla="*/ 7780 w 10000"/>
              <a:gd name="connsiteY28" fmla="*/ 5212 h 15017"/>
              <a:gd name="connsiteX29" fmla="*/ 7300 w 10000"/>
              <a:gd name="connsiteY29" fmla="*/ 5462 h 15017"/>
              <a:gd name="connsiteX30" fmla="*/ 6842 w 10000"/>
              <a:gd name="connsiteY30" fmla="*/ 5711 h 15017"/>
              <a:gd name="connsiteX31" fmla="*/ 6453 w 10000"/>
              <a:gd name="connsiteY31" fmla="*/ 5943 h 15017"/>
              <a:gd name="connsiteX32" fmla="*/ 6087 w 10000"/>
              <a:gd name="connsiteY32" fmla="*/ 6159 h 15017"/>
              <a:gd name="connsiteX33" fmla="*/ 5789 w 10000"/>
              <a:gd name="connsiteY33" fmla="*/ 6358 h 15017"/>
              <a:gd name="connsiteX34" fmla="*/ 5789 w 10000"/>
              <a:gd name="connsiteY34" fmla="*/ 6358 h 15017"/>
              <a:gd name="connsiteX35" fmla="*/ 5675 w 10000"/>
              <a:gd name="connsiteY35" fmla="*/ 4847 h 15017"/>
              <a:gd name="connsiteX36" fmla="*/ 5606 w 10000"/>
              <a:gd name="connsiteY36" fmla="*/ 3271 h 15017"/>
              <a:gd name="connsiteX37" fmla="*/ 5561 w 10000"/>
              <a:gd name="connsiteY37" fmla="*/ 1659 h 15017"/>
              <a:gd name="connsiteX38" fmla="*/ 5561 w 10000"/>
              <a:gd name="connsiteY38" fmla="*/ 33 h 15017"/>
              <a:gd name="connsiteX39" fmla="*/ 5561 w 10000"/>
              <a:gd name="connsiteY39" fmla="*/ 33 h 15017"/>
              <a:gd name="connsiteX40" fmla="*/ 5149 w 10000"/>
              <a:gd name="connsiteY40" fmla="*/ 215 h 15017"/>
              <a:gd name="connsiteX41" fmla="*/ 4989 w 10000"/>
              <a:gd name="connsiteY41" fmla="*/ 281 h 15017"/>
              <a:gd name="connsiteX42" fmla="*/ 4989 w 10000"/>
              <a:gd name="connsiteY42" fmla="*/ 281 h 15017"/>
              <a:gd name="connsiteX43" fmla="*/ 4828 w 10000"/>
              <a:gd name="connsiteY43" fmla="*/ 215 h 15017"/>
              <a:gd name="connsiteX44" fmla="*/ 4371 w 10000"/>
              <a:gd name="connsiteY44" fmla="*/ 0 h 15017"/>
              <a:gd name="connsiteX45" fmla="*/ 4371 w 10000"/>
              <a:gd name="connsiteY45" fmla="*/ 0 h 15017"/>
              <a:gd name="connsiteX46" fmla="*/ 4371 w 10000"/>
              <a:gd name="connsiteY46" fmla="*/ 1626 h 15017"/>
              <a:gd name="connsiteX47" fmla="*/ 4325 w 10000"/>
              <a:gd name="connsiteY47" fmla="*/ 3238 h 15017"/>
              <a:gd name="connsiteX48" fmla="*/ 4256 w 10000"/>
              <a:gd name="connsiteY48" fmla="*/ 4799 h 15017"/>
              <a:gd name="connsiteX49" fmla="*/ 4142 w 10000"/>
              <a:gd name="connsiteY49" fmla="*/ 6309 h 15017"/>
              <a:gd name="connsiteX50" fmla="*/ 4142 w 10000"/>
              <a:gd name="connsiteY50" fmla="*/ 6309 h 15017"/>
              <a:gd name="connsiteX51" fmla="*/ 3844 w 10000"/>
              <a:gd name="connsiteY51" fmla="*/ 6109 h 15017"/>
              <a:gd name="connsiteX52" fmla="*/ 3501 w 10000"/>
              <a:gd name="connsiteY52" fmla="*/ 5893 h 15017"/>
              <a:gd name="connsiteX53" fmla="*/ 3089 w 10000"/>
              <a:gd name="connsiteY53" fmla="*/ 5678 h 15017"/>
              <a:gd name="connsiteX54" fmla="*/ 2654 w 10000"/>
              <a:gd name="connsiteY54" fmla="*/ 5429 h 15017"/>
              <a:gd name="connsiteX55" fmla="*/ 2174 w 10000"/>
              <a:gd name="connsiteY55" fmla="*/ 5179 h 15017"/>
              <a:gd name="connsiteX56" fmla="*/ 1625 w 10000"/>
              <a:gd name="connsiteY56" fmla="*/ 4912 h 15017"/>
              <a:gd name="connsiteX57" fmla="*/ 1030 w 10000"/>
              <a:gd name="connsiteY57" fmla="*/ 4649 h 15017"/>
              <a:gd name="connsiteX58" fmla="*/ 366 w 10000"/>
              <a:gd name="connsiteY58" fmla="*/ 4350 h 15017"/>
              <a:gd name="connsiteX59" fmla="*/ 366 w 10000"/>
              <a:gd name="connsiteY59" fmla="*/ 4350 h 15017"/>
              <a:gd name="connsiteX60" fmla="*/ 275 w 10000"/>
              <a:gd name="connsiteY60" fmla="*/ 4566 h 15017"/>
              <a:gd name="connsiteX61" fmla="*/ 275 w 10000"/>
              <a:gd name="connsiteY61" fmla="*/ 4566 h 15017"/>
              <a:gd name="connsiteX62" fmla="*/ 0 w 10000"/>
              <a:gd name="connsiteY62" fmla="*/ 4598 h 15017"/>
              <a:gd name="connsiteX63" fmla="*/ 0 w 10000"/>
              <a:gd name="connsiteY63" fmla="*/ 4598 h 15017"/>
              <a:gd name="connsiteX64" fmla="*/ 503 w 10000"/>
              <a:gd name="connsiteY64" fmla="*/ 4847 h 15017"/>
              <a:gd name="connsiteX65" fmla="*/ 938 w 10000"/>
              <a:gd name="connsiteY65" fmla="*/ 5113 h 15017"/>
              <a:gd name="connsiteX66" fmla="*/ 1350 w 10000"/>
              <a:gd name="connsiteY66" fmla="*/ 5362 h 15017"/>
              <a:gd name="connsiteX67" fmla="*/ 1716 w 10000"/>
              <a:gd name="connsiteY67" fmla="*/ 5627 h 15017"/>
              <a:gd name="connsiteX68" fmla="*/ 2059 w 10000"/>
              <a:gd name="connsiteY68" fmla="*/ 5876 h 15017"/>
              <a:gd name="connsiteX69" fmla="*/ 2357 w 10000"/>
              <a:gd name="connsiteY69" fmla="*/ 6142 h 15017"/>
              <a:gd name="connsiteX70" fmla="*/ 2632 w 10000"/>
              <a:gd name="connsiteY70" fmla="*/ 6392 h 15017"/>
              <a:gd name="connsiteX71" fmla="*/ 2883 w 10000"/>
              <a:gd name="connsiteY71" fmla="*/ 6640 h 15017"/>
              <a:gd name="connsiteX72" fmla="*/ 3089 w 10000"/>
              <a:gd name="connsiteY72" fmla="*/ 6906 h 15017"/>
              <a:gd name="connsiteX73" fmla="*/ 3295 w 10000"/>
              <a:gd name="connsiteY73" fmla="*/ 7155 h 15017"/>
              <a:gd name="connsiteX74" fmla="*/ 3455 w 10000"/>
              <a:gd name="connsiteY74" fmla="*/ 7387 h 15017"/>
              <a:gd name="connsiteX75" fmla="*/ 3593 w 10000"/>
              <a:gd name="connsiteY75" fmla="*/ 7636 h 15017"/>
              <a:gd name="connsiteX76" fmla="*/ 3707 w 10000"/>
              <a:gd name="connsiteY76" fmla="*/ 7869 h 15017"/>
              <a:gd name="connsiteX77" fmla="*/ 3822 w 10000"/>
              <a:gd name="connsiteY77" fmla="*/ 8100 h 15017"/>
              <a:gd name="connsiteX78" fmla="*/ 3890 w 10000"/>
              <a:gd name="connsiteY78" fmla="*/ 8334 h 15017"/>
              <a:gd name="connsiteX79" fmla="*/ 3959 w 10000"/>
              <a:gd name="connsiteY79" fmla="*/ 8549 h 15017"/>
              <a:gd name="connsiteX80" fmla="*/ 3959 w 10000"/>
              <a:gd name="connsiteY80" fmla="*/ 8549 h 15017"/>
              <a:gd name="connsiteX81" fmla="*/ 4061 w 10000"/>
              <a:gd name="connsiteY81" fmla="*/ 14814 h 15017"/>
              <a:gd name="connsiteX0" fmla="*/ 4061 w 10000"/>
              <a:gd name="connsiteY0" fmla="*/ 14814 h 14814"/>
              <a:gd name="connsiteX1" fmla="*/ 4831 w 10000"/>
              <a:gd name="connsiteY1" fmla="*/ 14782 h 14814"/>
              <a:gd name="connsiteX2" fmla="*/ 5850 w 10000"/>
              <a:gd name="connsiteY2" fmla="*/ 14576 h 14814"/>
              <a:gd name="connsiteX3" fmla="*/ 5995 w 10000"/>
              <a:gd name="connsiteY3" fmla="*/ 8765 h 14814"/>
              <a:gd name="connsiteX4" fmla="*/ 5995 w 10000"/>
              <a:gd name="connsiteY4" fmla="*/ 8765 h 14814"/>
              <a:gd name="connsiteX5" fmla="*/ 6041 w 10000"/>
              <a:gd name="connsiteY5" fmla="*/ 8549 h 14814"/>
              <a:gd name="connsiteX6" fmla="*/ 6110 w 10000"/>
              <a:gd name="connsiteY6" fmla="*/ 8317 h 14814"/>
              <a:gd name="connsiteX7" fmla="*/ 6201 w 10000"/>
              <a:gd name="connsiteY7" fmla="*/ 8067 h 14814"/>
              <a:gd name="connsiteX8" fmla="*/ 6316 w 10000"/>
              <a:gd name="connsiteY8" fmla="*/ 7819 h 14814"/>
              <a:gd name="connsiteX9" fmla="*/ 6453 w 10000"/>
              <a:gd name="connsiteY9" fmla="*/ 7570 h 14814"/>
              <a:gd name="connsiteX10" fmla="*/ 6613 w 10000"/>
              <a:gd name="connsiteY10" fmla="*/ 7304 h 14814"/>
              <a:gd name="connsiteX11" fmla="*/ 6796 w 10000"/>
              <a:gd name="connsiteY11" fmla="*/ 7039 h 14814"/>
              <a:gd name="connsiteX12" fmla="*/ 7002 w 10000"/>
              <a:gd name="connsiteY12" fmla="*/ 6774 h 14814"/>
              <a:gd name="connsiteX13" fmla="*/ 7254 w 10000"/>
              <a:gd name="connsiteY13" fmla="*/ 6507 h 14814"/>
              <a:gd name="connsiteX14" fmla="*/ 7529 w 10000"/>
              <a:gd name="connsiteY14" fmla="*/ 6242 h 14814"/>
              <a:gd name="connsiteX15" fmla="*/ 7849 w 10000"/>
              <a:gd name="connsiteY15" fmla="*/ 5960 h 14814"/>
              <a:gd name="connsiteX16" fmla="*/ 8192 w 10000"/>
              <a:gd name="connsiteY16" fmla="*/ 5694 h 14814"/>
              <a:gd name="connsiteX17" fmla="*/ 8581 w 10000"/>
              <a:gd name="connsiteY17" fmla="*/ 5412 h 14814"/>
              <a:gd name="connsiteX18" fmla="*/ 9016 w 10000"/>
              <a:gd name="connsiteY18" fmla="*/ 5147 h 14814"/>
              <a:gd name="connsiteX19" fmla="*/ 9474 w 10000"/>
              <a:gd name="connsiteY19" fmla="*/ 4864 h 14814"/>
              <a:gd name="connsiteX20" fmla="*/ 10000 w 10000"/>
              <a:gd name="connsiteY20" fmla="*/ 4598 h 14814"/>
              <a:gd name="connsiteX21" fmla="*/ 10000 w 10000"/>
              <a:gd name="connsiteY21" fmla="*/ 4598 h 14814"/>
              <a:gd name="connsiteX22" fmla="*/ 9725 w 10000"/>
              <a:gd name="connsiteY22" fmla="*/ 4566 h 14814"/>
              <a:gd name="connsiteX23" fmla="*/ 9725 w 10000"/>
              <a:gd name="connsiteY23" fmla="*/ 4566 h 14814"/>
              <a:gd name="connsiteX24" fmla="*/ 9634 w 10000"/>
              <a:gd name="connsiteY24" fmla="*/ 4350 h 14814"/>
              <a:gd name="connsiteX25" fmla="*/ 9634 w 10000"/>
              <a:gd name="connsiteY25" fmla="*/ 4350 h 14814"/>
              <a:gd name="connsiteX26" fmla="*/ 8970 w 10000"/>
              <a:gd name="connsiteY26" fmla="*/ 4649 h 14814"/>
              <a:gd name="connsiteX27" fmla="*/ 8352 w 10000"/>
              <a:gd name="connsiteY27" fmla="*/ 4930 h 14814"/>
              <a:gd name="connsiteX28" fmla="*/ 7780 w 10000"/>
              <a:gd name="connsiteY28" fmla="*/ 5212 h 14814"/>
              <a:gd name="connsiteX29" fmla="*/ 7300 w 10000"/>
              <a:gd name="connsiteY29" fmla="*/ 5462 h 14814"/>
              <a:gd name="connsiteX30" fmla="*/ 6842 w 10000"/>
              <a:gd name="connsiteY30" fmla="*/ 5711 h 14814"/>
              <a:gd name="connsiteX31" fmla="*/ 6453 w 10000"/>
              <a:gd name="connsiteY31" fmla="*/ 5943 h 14814"/>
              <a:gd name="connsiteX32" fmla="*/ 6087 w 10000"/>
              <a:gd name="connsiteY32" fmla="*/ 6159 h 14814"/>
              <a:gd name="connsiteX33" fmla="*/ 5789 w 10000"/>
              <a:gd name="connsiteY33" fmla="*/ 6358 h 14814"/>
              <a:gd name="connsiteX34" fmla="*/ 5789 w 10000"/>
              <a:gd name="connsiteY34" fmla="*/ 6358 h 14814"/>
              <a:gd name="connsiteX35" fmla="*/ 5675 w 10000"/>
              <a:gd name="connsiteY35" fmla="*/ 4847 h 14814"/>
              <a:gd name="connsiteX36" fmla="*/ 5606 w 10000"/>
              <a:gd name="connsiteY36" fmla="*/ 3271 h 14814"/>
              <a:gd name="connsiteX37" fmla="*/ 5561 w 10000"/>
              <a:gd name="connsiteY37" fmla="*/ 1659 h 14814"/>
              <a:gd name="connsiteX38" fmla="*/ 5561 w 10000"/>
              <a:gd name="connsiteY38" fmla="*/ 33 h 14814"/>
              <a:gd name="connsiteX39" fmla="*/ 5561 w 10000"/>
              <a:gd name="connsiteY39" fmla="*/ 33 h 14814"/>
              <a:gd name="connsiteX40" fmla="*/ 5149 w 10000"/>
              <a:gd name="connsiteY40" fmla="*/ 215 h 14814"/>
              <a:gd name="connsiteX41" fmla="*/ 4989 w 10000"/>
              <a:gd name="connsiteY41" fmla="*/ 281 h 14814"/>
              <a:gd name="connsiteX42" fmla="*/ 4989 w 10000"/>
              <a:gd name="connsiteY42" fmla="*/ 281 h 14814"/>
              <a:gd name="connsiteX43" fmla="*/ 4828 w 10000"/>
              <a:gd name="connsiteY43" fmla="*/ 215 h 14814"/>
              <a:gd name="connsiteX44" fmla="*/ 4371 w 10000"/>
              <a:gd name="connsiteY44" fmla="*/ 0 h 14814"/>
              <a:gd name="connsiteX45" fmla="*/ 4371 w 10000"/>
              <a:gd name="connsiteY45" fmla="*/ 0 h 14814"/>
              <a:gd name="connsiteX46" fmla="*/ 4371 w 10000"/>
              <a:gd name="connsiteY46" fmla="*/ 1626 h 14814"/>
              <a:gd name="connsiteX47" fmla="*/ 4325 w 10000"/>
              <a:gd name="connsiteY47" fmla="*/ 3238 h 14814"/>
              <a:gd name="connsiteX48" fmla="*/ 4256 w 10000"/>
              <a:gd name="connsiteY48" fmla="*/ 4799 h 14814"/>
              <a:gd name="connsiteX49" fmla="*/ 4142 w 10000"/>
              <a:gd name="connsiteY49" fmla="*/ 6309 h 14814"/>
              <a:gd name="connsiteX50" fmla="*/ 4142 w 10000"/>
              <a:gd name="connsiteY50" fmla="*/ 6309 h 14814"/>
              <a:gd name="connsiteX51" fmla="*/ 3844 w 10000"/>
              <a:gd name="connsiteY51" fmla="*/ 6109 h 14814"/>
              <a:gd name="connsiteX52" fmla="*/ 3501 w 10000"/>
              <a:gd name="connsiteY52" fmla="*/ 5893 h 14814"/>
              <a:gd name="connsiteX53" fmla="*/ 3089 w 10000"/>
              <a:gd name="connsiteY53" fmla="*/ 5678 h 14814"/>
              <a:gd name="connsiteX54" fmla="*/ 2654 w 10000"/>
              <a:gd name="connsiteY54" fmla="*/ 5429 h 14814"/>
              <a:gd name="connsiteX55" fmla="*/ 2174 w 10000"/>
              <a:gd name="connsiteY55" fmla="*/ 5179 h 14814"/>
              <a:gd name="connsiteX56" fmla="*/ 1625 w 10000"/>
              <a:gd name="connsiteY56" fmla="*/ 4912 h 14814"/>
              <a:gd name="connsiteX57" fmla="*/ 1030 w 10000"/>
              <a:gd name="connsiteY57" fmla="*/ 4649 h 14814"/>
              <a:gd name="connsiteX58" fmla="*/ 366 w 10000"/>
              <a:gd name="connsiteY58" fmla="*/ 4350 h 14814"/>
              <a:gd name="connsiteX59" fmla="*/ 366 w 10000"/>
              <a:gd name="connsiteY59" fmla="*/ 4350 h 14814"/>
              <a:gd name="connsiteX60" fmla="*/ 275 w 10000"/>
              <a:gd name="connsiteY60" fmla="*/ 4566 h 14814"/>
              <a:gd name="connsiteX61" fmla="*/ 275 w 10000"/>
              <a:gd name="connsiteY61" fmla="*/ 4566 h 14814"/>
              <a:gd name="connsiteX62" fmla="*/ 0 w 10000"/>
              <a:gd name="connsiteY62" fmla="*/ 4598 h 14814"/>
              <a:gd name="connsiteX63" fmla="*/ 0 w 10000"/>
              <a:gd name="connsiteY63" fmla="*/ 4598 h 14814"/>
              <a:gd name="connsiteX64" fmla="*/ 503 w 10000"/>
              <a:gd name="connsiteY64" fmla="*/ 4847 h 14814"/>
              <a:gd name="connsiteX65" fmla="*/ 938 w 10000"/>
              <a:gd name="connsiteY65" fmla="*/ 5113 h 14814"/>
              <a:gd name="connsiteX66" fmla="*/ 1350 w 10000"/>
              <a:gd name="connsiteY66" fmla="*/ 5362 h 14814"/>
              <a:gd name="connsiteX67" fmla="*/ 1716 w 10000"/>
              <a:gd name="connsiteY67" fmla="*/ 5627 h 14814"/>
              <a:gd name="connsiteX68" fmla="*/ 2059 w 10000"/>
              <a:gd name="connsiteY68" fmla="*/ 5876 h 14814"/>
              <a:gd name="connsiteX69" fmla="*/ 2357 w 10000"/>
              <a:gd name="connsiteY69" fmla="*/ 6142 h 14814"/>
              <a:gd name="connsiteX70" fmla="*/ 2632 w 10000"/>
              <a:gd name="connsiteY70" fmla="*/ 6392 h 14814"/>
              <a:gd name="connsiteX71" fmla="*/ 2883 w 10000"/>
              <a:gd name="connsiteY71" fmla="*/ 6640 h 14814"/>
              <a:gd name="connsiteX72" fmla="*/ 3089 w 10000"/>
              <a:gd name="connsiteY72" fmla="*/ 6906 h 14814"/>
              <a:gd name="connsiteX73" fmla="*/ 3295 w 10000"/>
              <a:gd name="connsiteY73" fmla="*/ 7155 h 14814"/>
              <a:gd name="connsiteX74" fmla="*/ 3455 w 10000"/>
              <a:gd name="connsiteY74" fmla="*/ 7387 h 14814"/>
              <a:gd name="connsiteX75" fmla="*/ 3593 w 10000"/>
              <a:gd name="connsiteY75" fmla="*/ 7636 h 14814"/>
              <a:gd name="connsiteX76" fmla="*/ 3707 w 10000"/>
              <a:gd name="connsiteY76" fmla="*/ 7869 h 14814"/>
              <a:gd name="connsiteX77" fmla="*/ 3822 w 10000"/>
              <a:gd name="connsiteY77" fmla="*/ 8100 h 14814"/>
              <a:gd name="connsiteX78" fmla="*/ 3890 w 10000"/>
              <a:gd name="connsiteY78" fmla="*/ 8334 h 14814"/>
              <a:gd name="connsiteX79" fmla="*/ 3959 w 10000"/>
              <a:gd name="connsiteY79" fmla="*/ 8549 h 14814"/>
              <a:gd name="connsiteX80" fmla="*/ 3959 w 10000"/>
              <a:gd name="connsiteY80" fmla="*/ 8549 h 14814"/>
              <a:gd name="connsiteX81" fmla="*/ 4061 w 10000"/>
              <a:gd name="connsiteY81" fmla="*/ 14814 h 14814"/>
              <a:gd name="connsiteX0" fmla="*/ 4061 w 10000"/>
              <a:gd name="connsiteY0" fmla="*/ 14593 h 14782"/>
              <a:gd name="connsiteX1" fmla="*/ 4831 w 10000"/>
              <a:gd name="connsiteY1" fmla="*/ 14782 h 14782"/>
              <a:gd name="connsiteX2" fmla="*/ 5850 w 10000"/>
              <a:gd name="connsiteY2" fmla="*/ 14576 h 14782"/>
              <a:gd name="connsiteX3" fmla="*/ 5995 w 10000"/>
              <a:gd name="connsiteY3" fmla="*/ 8765 h 14782"/>
              <a:gd name="connsiteX4" fmla="*/ 5995 w 10000"/>
              <a:gd name="connsiteY4" fmla="*/ 8765 h 14782"/>
              <a:gd name="connsiteX5" fmla="*/ 6041 w 10000"/>
              <a:gd name="connsiteY5" fmla="*/ 8549 h 14782"/>
              <a:gd name="connsiteX6" fmla="*/ 6110 w 10000"/>
              <a:gd name="connsiteY6" fmla="*/ 8317 h 14782"/>
              <a:gd name="connsiteX7" fmla="*/ 6201 w 10000"/>
              <a:gd name="connsiteY7" fmla="*/ 8067 h 14782"/>
              <a:gd name="connsiteX8" fmla="*/ 6316 w 10000"/>
              <a:gd name="connsiteY8" fmla="*/ 7819 h 14782"/>
              <a:gd name="connsiteX9" fmla="*/ 6453 w 10000"/>
              <a:gd name="connsiteY9" fmla="*/ 7570 h 14782"/>
              <a:gd name="connsiteX10" fmla="*/ 6613 w 10000"/>
              <a:gd name="connsiteY10" fmla="*/ 7304 h 14782"/>
              <a:gd name="connsiteX11" fmla="*/ 6796 w 10000"/>
              <a:gd name="connsiteY11" fmla="*/ 7039 h 14782"/>
              <a:gd name="connsiteX12" fmla="*/ 7002 w 10000"/>
              <a:gd name="connsiteY12" fmla="*/ 6774 h 14782"/>
              <a:gd name="connsiteX13" fmla="*/ 7254 w 10000"/>
              <a:gd name="connsiteY13" fmla="*/ 6507 h 14782"/>
              <a:gd name="connsiteX14" fmla="*/ 7529 w 10000"/>
              <a:gd name="connsiteY14" fmla="*/ 6242 h 14782"/>
              <a:gd name="connsiteX15" fmla="*/ 7849 w 10000"/>
              <a:gd name="connsiteY15" fmla="*/ 5960 h 14782"/>
              <a:gd name="connsiteX16" fmla="*/ 8192 w 10000"/>
              <a:gd name="connsiteY16" fmla="*/ 5694 h 14782"/>
              <a:gd name="connsiteX17" fmla="*/ 8581 w 10000"/>
              <a:gd name="connsiteY17" fmla="*/ 5412 h 14782"/>
              <a:gd name="connsiteX18" fmla="*/ 9016 w 10000"/>
              <a:gd name="connsiteY18" fmla="*/ 5147 h 14782"/>
              <a:gd name="connsiteX19" fmla="*/ 9474 w 10000"/>
              <a:gd name="connsiteY19" fmla="*/ 4864 h 14782"/>
              <a:gd name="connsiteX20" fmla="*/ 10000 w 10000"/>
              <a:gd name="connsiteY20" fmla="*/ 4598 h 14782"/>
              <a:gd name="connsiteX21" fmla="*/ 10000 w 10000"/>
              <a:gd name="connsiteY21" fmla="*/ 4598 h 14782"/>
              <a:gd name="connsiteX22" fmla="*/ 9725 w 10000"/>
              <a:gd name="connsiteY22" fmla="*/ 4566 h 14782"/>
              <a:gd name="connsiteX23" fmla="*/ 9725 w 10000"/>
              <a:gd name="connsiteY23" fmla="*/ 4566 h 14782"/>
              <a:gd name="connsiteX24" fmla="*/ 9634 w 10000"/>
              <a:gd name="connsiteY24" fmla="*/ 4350 h 14782"/>
              <a:gd name="connsiteX25" fmla="*/ 9634 w 10000"/>
              <a:gd name="connsiteY25" fmla="*/ 4350 h 14782"/>
              <a:gd name="connsiteX26" fmla="*/ 8970 w 10000"/>
              <a:gd name="connsiteY26" fmla="*/ 4649 h 14782"/>
              <a:gd name="connsiteX27" fmla="*/ 8352 w 10000"/>
              <a:gd name="connsiteY27" fmla="*/ 4930 h 14782"/>
              <a:gd name="connsiteX28" fmla="*/ 7780 w 10000"/>
              <a:gd name="connsiteY28" fmla="*/ 5212 h 14782"/>
              <a:gd name="connsiteX29" fmla="*/ 7300 w 10000"/>
              <a:gd name="connsiteY29" fmla="*/ 5462 h 14782"/>
              <a:gd name="connsiteX30" fmla="*/ 6842 w 10000"/>
              <a:gd name="connsiteY30" fmla="*/ 5711 h 14782"/>
              <a:gd name="connsiteX31" fmla="*/ 6453 w 10000"/>
              <a:gd name="connsiteY31" fmla="*/ 5943 h 14782"/>
              <a:gd name="connsiteX32" fmla="*/ 6087 w 10000"/>
              <a:gd name="connsiteY32" fmla="*/ 6159 h 14782"/>
              <a:gd name="connsiteX33" fmla="*/ 5789 w 10000"/>
              <a:gd name="connsiteY33" fmla="*/ 6358 h 14782"/>
              <a:gd name="connsiteX34" fmla="*/ 5789 w 10000"/>
              <a:gd name="connsiteY34" fmla="*/ 6358 h 14782"/>
              <a:gd name="connsiteX35" fmla="*/ 5675 w 10000"/>
              <a:gd name="connsiteY35" fmla="*/ 4847 h 14782"/>
              <a:gd name="connsiteX36" fmla="*/ 5606 w 10000"/>
              <a:gd name="connsiteY36" fmla="*/ 3271 h 14782"/>
              <a:gd name="connsiteX37" fmla="*/ 5561 w 10000"/>
              <a:gd name="connsiteY37" fmla="*/ 1659 h 14782"/>
              <a:gd name="connsiteX38" fmla="*/ 5561 w 10000"/>
              <a:gd name="connsiteY38" fmla="*/ 33 h 14782"/>
              <a:gd name="connsiteX39" fmla="*/ 5561 w 10000"/>
              <a:gd name="connsiteY39" fmla="*/ 33 h 14782"/>
              <a:gd name="connsiteX40" fmla="*/ 5149 w 10000"/>
              <a:gd name="connsiteY40" fmla="*/ 215 h 14782"/>
              <a:gd name="connsiteX41" fmla="*/ 4989 w 10000"/>
              <a:gd name="connsiteY41" fmla="*/ 281 h 14782"/>
              <a:gd name="connsiteX42" fmla="*/ 4989 w 10000"/>
              <a:gd name="connsiteY42" fmla="*/ 281 h 14782"/>
              <a:gd name="connsiteX43" fmla="*/ 4828 w 10000"/>
              <a:gd name="connsiteY43" fmla="*/ 215 h 14782"/>
              <a:gd name="connsiteX44" fmla="*/ 4371 w 10000"/>
              <a:gd name="connsiteY44" fmla="*/ 0 h 14782"/>
              <a:gd name="connsiteX45" fmla="*/ 4371 w 10000"/>
              <a:gd name="connsiteY45" fmla="*/ 0 h 14782"/>
              <a:gd name="connsiteX46" fmla="*/ 4371 w 10000"/>
              <a:gd name="connsiteY46" fmla="*/ 1626 h 14782"/>
              <a:gd name="connsiteX47" fmla="*/ 4325 w 10000"/>
              <a:gd name="connsiteY47" fmla="*/ 3238 h 14782"/>
              <a:gd name="connsiteX48" fmla="*/ 4256 w 10000"/>
              <a:gd name="connsiteY48" fmla="*/ 4799 h 14782"/>
              <a:gd name="connsiteX49" fmla="*/ 4142 w 10000"/>
              <a:gd name="connsiteY49" fmla="*/ 6309 h 14782"/>
              <a:gd name="connsiteX50" fmla="*/ 4142 w 10000"/>
              <a:gd name="connsiteY50" fmla="*/ 6309 h 14782"/>
              <a:gd name="connsiteX51" fmla="*/ 3844 w 10000"/>
              <a:gd name="connsiteY51" fmla="*/ 6109 h 14782"/>
              <a:gd name="connsiteX52" fmla="*/ 3501 w 10000"/>
              <a:gd name="connsiteY52" fmla="*/ 5893 h 14782"/>
              <a:gd name="connsiteX53" fmla="*/ 3089 w 10000"/>
              <a:gd name="connsiteY53" fmla="*/ 5678 h 14782"/>
              <a:gd name="connsiteX54" fmla="*/ 2654 w 10000"/>
              <a:gd name="connsiteY54" fmla="*/ 5429 h 14782"/>
              <a:gd name="connsiteX55" fmla="*/ 2174 w 10000"/>
              <a:gd name="connsiteY55" fmla="*/ 5179 h 14782"/>
              <a:gd name="connsiteX56" fmla="*/ 1625 w 10000"/>
              <a:gd name="connsiteY56" fmla="*/ 4912 h 14782"/>
              <a:gd name="connsiteX57" fmla="*/ 1030 w 10000"/>
              <a:gd name="connsiteY57" fmla="*/ 4649 h 14782"/>
              <a:gd name="connsiteX58" fmla="*/ 366 w 10000"/>
              <a:gd name="connsiteY58" fmla="*/ 4350 h 14782"/>
              <a:gd name="connsiteX59" fmla="*/ 366 w 10000"/>
              <a:gd name="connsiteY59" fmla="*/ 4350 h 14782"/>
              <a:gd name="connsiteX60" fmla="*/ 275 w 10000"/>
              <a:gd name="connsiteY60" fmla="*/ 4566 h 14782"/>
              <a:gd name="connsiteX61" fmla="*/ 275 w 10000"/>
              <a:gd name="connsiteY61" fmla="*/ 4566 h 14782"/>
              <a:gd name="connsiteX62" fmla="*/ 0 w 10000"/>
              <a:gd name="connsiteY62" fmla="*/ 4598 h 14782"/>
              <a:gd name="connsiteX63" fmla="*/ 0 w 10000"/>
              <a:gd name="connsiteY63" fmla="*/ 4598 h 14782"/>
              <a:gd name="connsiteX64" fmla="*/ 503 w 10000"/>
              <a:gd name="connsiteY64" fmla="*/ 4847 h 14782"/>
              <a:gd name="connsiteX65" fmla="*/ 938 w 10000"/>
              <a:gd name="connsiteY65" fmla="*/ 5113 h 14782"/>
              <a:gd name="connsiteX66" fmla="*/ 1350 w 10000"/>
              <a:gd name="connsiteY66" fmla="*/ 5362 h 14782"/>
              <a:gd name="connsiteX67" fmla="*/ 1716 w 10000"/>
              <a:gd name="connsiteY67" fmla="*/ 5627 h 14782"/>
              <a:gd name="connsiteX68" fmla="*/ 2059 w 10000"/>
              <a:gd name="connsiteY68" fmla="*/ 5876 h 14782"/>
              <a:gd name="connsiteX69" fmla="*/ 2357 w 10000"/>
              <a:gd name="connsiteY69" fmla="*/ 6142 h 14782"/>
              <a:gd name="connsiteX70" fmla="*/ 2632 w 10000"/>
              <a:gd name="connsiteY70" fmla="*/ 6392 h 14782"/>
              <a:gd name="connsiteX71" fmla="*/ 2883 w 10000"/>
              <a:gd name="connsiteY71" fmla="*/ 6640 h 14782"/>
              <a:gd name="connsiteX72" fmla="*/ 3089 w 10000"/>
              <a:gd name="connsiteY72" fmla="*/ 6906 h 14782"/>
              <a:gd name="connsiteX73" fmla="*/ 3295 w 10000"/>
              <a:gd name="connsiteY73" fmla="*/ 7155 h 14782"/>
              <a:gd name="connsiteX74" fmla="*/ 3455 w 10000"/>
              <a:gd name="connsiteY74" fmla="*/ 7387 h 14782"/>
              <a:gd name="connsiteX75" fmla="*/ 3593 w 10000"/>
              <a:gd name="connsiteY75" fmla="*/ 7636 h 14782"/>
              <a:gd name="connsiteX76" fmla="*/ 3707 w 10000"/>
              <a:gd name="connsiteY76" fmla="*/ 7869 h 14782"/>
              <a:gd name="connsiteX77" fmla="*/ 3822 w 10000"/>
              <a:gd name="connsiteY77" fmla="*/ 8100 h 14782"/>
              <a:gd name="connsiteX78" fmla="*/ 3890 w 10000"/>
              <a:gd name="connsiteY78" fmla="*/ 8334 h 14782"/>
              <a:gd name="connsiteX79" fmla="*/ 3959 w 10000"/>
              <a:gd name="connsiteY79" fmla="*/ 8549 h 14782"/>
              <a:gd name="connsiteX80" fmla="*/ 3959 w 10000"/>
              <a:gd name="connsiteY80" fmla="*/ 8549 h 14782"/>
              <a:gd name="connsiteX81" fmla="*/ 4061 w 10000"/>
              <a:gd name="connsiteY81" fmla="*/ 14593 h 1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0000" h="14782">
                <a:moveTo>
                  <a:pt x="4061" y="14593"/>
                </a:moveTo>
                <a:lnTo>
                  <a:pt x="4831" y="14782"/>
                </a:lnTo>
                <a:lnTo>
                  <a:pt x="5850" y="14576"/>
                </a:lnTo>
                <a:cubicBezTo>
                  <a:pt x="5812" y="14238"/>
                  <a:pt x="6033" y="9104"/>
                  <a:pt x="5995" y="8765"/>
                </a:cubicBezTo>
                <a:lnTo>
                  <a:pt x="5995" y="8765"/>
                </a:lnTo>
                <a:cubicBezTo>
                  <a:pt x="6010" y="8693"/>
                  <a:pt x="6026" y="8621"/>
                  <a:pt x="6041" y="8549"/>
                </a:cubicBezTo>
                <a:cubicBezTo>
                  <a:pt x="6064" y="8473"/>
                  <a:pt x="6087" y="8394"/>
                  <a:pt x="6110" y="8317"/>
                </a:cubicBezTo>
                <a:cubicBezTo>
                  <a:pt x="6140" y="8234"/>
                  <a:pt x="6171" y="8150"/>
                  <a:pt x="6201" y="8067"/>
                </a:cubicBezTo>
                <a:cubicBezTo>
                  <a:pt x="6239" y="7984"/>
                  <a:pt x="6278" y="7902"/>
                  <a:pt x="6316" y="7819"/>
                </a:cubicBezTo>
                <a:cubicBezTo>
                  <a:pt x="6362" y="7736"/>
                  <a:pt x="6407" y="7653"/>
                  <a:pt x="6453" y="7570"/>
                </a:cubicBezTo>
                <a:cubicBezTo>
                  <a:pt x="6506" y="7481"/>
                  <a:pt x="6560" y="7393"/>
                  <a:pt x="6613" y="7304"/>
                </a:cubicBezTo>
                <a:lnTo>
                  <a:pt x="6796" y="7039"/>
                </a:lnTo>
                <a:cubicBezTo>
                  <a:pt x="6865" y="6951"/>
                  <a:pt x="6933" y="6861"/>
                  <a:pt x="7002" y="6774"/>
                </a:cubicBezTo>
                <a:lnTo>
                  <a:pt x="7254" y="6507"/>
                </a:lnTo>
                <a:lnTo>
                  <a:pt x="7529" y="6242"/>
                </a:lnTo>
                <a:lnTo>
                  <a:pt x="7849" y="5960"/>
                </a:lnTo>
                <a:lnTo>
                  <a:pt x="8192" y="5694"/>
                </a:lnTo>
                <a:lnTo>
                  <a:pt x="8581" y="5412"/>
                </a:lnTo>
                <a:lnTo>
                  <a:pt x="9016" y="5147"/>
                </a:lnTo>
                <a:lnTo>
                  <a:pt x="9474" y="4864"/>
                </a:lnTo>
                <a:lnTo>
                  <a:pt x="10000" y="4598"/>
                </a:lnTo>
                <a:lnTo>
                  <a:pt x="10000" y="4598"/>
                </a:lnTo>
                <a:lnTo>
                  <a:pt x="9725" y="4566"/>
                </a:lnTo>
                <a:lnTo>
                  <a:pt x="9725" y="4566"/>
                </a:lnTo>
                <a:cubicBezTo>
                  <a:pt x="9695" y="4493"/>
                  <a:pt x="9664" y="4421"/>
                  <a:pt x="9634" y="4350"/>
                </a:cubicBezTo>
                <a:lnTo>
                  <a:pt x="9634" y="4350"/>
                </a:lnTo>
                <a:lnTo>
                  <a:pt x="8970" y="4649"/>
                </a:lnTo>
                <a:lnTo>
                  <a:pt x="8352" y="4930"/>
                </a:lnTo>
                <a:lnTo>
                  <a:pt x="7780" y="5212"/>
                </a:lnTo>
                <a:lnTo>
                  <a:pt x="7300" y="5462"/>
                </a:lnTo>
                <a:lnTo>
                  <a:pt x="6842" y="5711"/>
                </a:lnTo>
                <a:lnTo>
                  <a:pt x="6453" y="5943"/>
                </a:lnTo>
                <a:lnTo>
                  <a:pt x="6087" y="6159"/>
                </a:lnTo>
                <a:lnTo>
                  <a:pt x="5789" y="6358"/>
                </a:lnTo>
                <a:lnTo>
                  <a:pt x="5789" y="6358"/>
                </a:lnTo>
                <a:lnTo>
                  <a:pt x="5675" y="4847"/>
                </a:lnTo>
                <a:cubicBezTo>
                  <a:pt x="5652" y="4321"/>
                  <a:pt x="5629" y="3796"/>
                  <a:pt x="5606" y="3271"/>
                </a:cubicBezTo>
                <a:cubicBezTo>
                  <a:pt x="5591" y="2734"/>
                  <a:pt x="5576" y="2196"/>
                  <a:pt x="5561" y="1659"/>
                </a:cubicBezTo>
                <a:lnTo>
                  <a:pt x="5561" y="33"/>
                </a:lnTo>
                <a:lnTo>
                  <a:pt x="5561" y="33"/>
                </a:lnTo>
                <a:lnTo>
                  <a:pt x="5149" y="215"/>
                </a:lnTo>
                <a:lnTo>
                  <a:pt x="4989" y="281"/>
                </a:lnTo>
                <a:lnTo>
                  <a:pt x="4989" y="281"/>
                </a:lnTo>
                <a:lnTo>
                  <a:pt x="4828" y="215"/>
                </a:lnTo>
                <a:lnTo>
                  <a:pt x="4371" y="0"/>
                </a:lnTo>
                <a:lnTo>
                  <a:pt x="4371" y="0"/>
                </a:lnTo>
                <a:lnTo>
                  <a:pt x="4371" y="1626"/>
                </a:lnTo>
                <a:cubicBezTo>
                  <a:pt x="4356" y="2163"/>
                  <a:pt x="4340" y="2700"/>
                  <a:pt x="4325" y="3238"/>
                </a:cubicBezTo>
                <a:cubicBezTo>
                  <a:pt x="4302" y="3759"/>
                  <a:pt x="4279" y="4278"/>
                  <a:pt x="4256" y="4799"/>
                </a:cubicBezTo>
                <a:lnTo>
                  <a:pt x="4142" y="6309"/>
                </a:lnTo>
                <a:lnTo>
                  <a:pt x="4142" y="6309"/>
                </a:lnTo>
                <a:lnTo>
                  <a:pt x="3844" y="6109"/>
                </a:lnTo>
                <a:lnTo>
                  <a:pt x="3501" y="5893"/>
                </a:lnTo>
                <a:lnTo>
                  <a:pt x="3089" y="5678"/>
                </a:lnTo>
                <a:lnTo>
                  <a:pt x="2654" y="5429"/>
                </a:lnTo>
                <a:lnTo>
                  <a:pt x="2174" y="5179"/>
                </a:lnTo>
                <a:lnTo>
                  <a:pt x="1625" y="4912"/>
                </a:lnTo>
                <a:lnTo>
                  <a:pt x="1030" y="4649"/>
                </a:lnTo>
                <a:lnTo>
                  <a:pt x="366" y="4350"/>
                </a:lnTo>
                <a:lnTo>
                  <a:pt x="366" y="4350"/>
                </a:lnTo>
                <a:cubicBezTo>
                  <a:pt x="336" y="4421"/>
                  <a:pt x="305" y="4493"/>
                  <a:pt x="275" y="4566"/>
                </a:cubicBezTo>
                <a:lnTo>
                  <a:pt x="275" y="4566"/>
                </a:lnTo>
                <a:lnTo>
                  <a:pt x="0" y="4598"/>
                </a:lnTo>
                <a:lnTo>
                  <a:pt x="0" y="4598"/>
                </a:lnTo>
                <a:lnTo>
                  <a:pt x="503" y="4847"/>
                </a:lnTo>
                <a:lnTo>
                  <a:pt x="938" y="5113"/>
                </a:lnTo>
                <a:lnTo>
                  <a:pt x="1350" y="5362"/>
                </a:lnTo>
                <a:lnTo>
                  <a:pt x="1716" y="5627"/>
                </a:lnTo>
                <a:lnTo>
                  <a:pt x="2059" y="5876"/>
                </a:lnTo>
                <a:lnTo>
                  <a:pt x="2357" y="6142"/>
                </a:lnTo>
                <a:lnTo>
                  <a:pt x="2632" y="6392"/>
                </a:lnTo>
                <a:lnTo>
                  <a:pt x="2883" y="6640"/>
                </a:lnTo>
                <a:lnTo>
                  <a:pt x="3089" y="6906"/>
                </a:lnTo>
                <a:lnTo>
                  <a:pt x="3295" y="7155"/>
                </a:lnTo>
                <a:lnTo>
                  <a:pt x="3455" y="7387"/>
                </a:lnTo>
                <a:lnTo>
                  <a:pt x="3593" y="7636"/>
                </a:lnTo>
                <a:lnTo>
                  <a:pt x="3707" y="7869"/>
                </a:lnTo>
                <a:cubicBezTo>
                  <a:pt x="3745" y="7947"/>
                  <a:pt x="3784" y="8023"/>
                  <a:pt x="3822" y="8100"/>
                </a:cubicBezTo>
                <a:cubicBezTo>
                  <a:pt x="3845" y="8178"/>
                  <a:pt x="3867" y="8256"/>
                  <a:pt x="3890" y="8334"/>
                </a:cubicBezTo>
                <a:cubicBezTo>
                  <a:pt x="3913" y="8406"/>
                  <a:pt x="3936" y="8478"/>
                  <a:pt x="3959" y="8549"/>
                </a:cubicBezTo>
                <a:lnTo>
                  <a:pt x="3959" y="8549"/>
                </a:lnTo>
                <a:cubicBezTo>
                  <a:pt x="4061" y="8945"/>
                  <a:pt x="3959" y="14197"/>
                  <a:pt x="4061" y="145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279400" h="254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754956" y="5097805"/>
            <a:ext cx="1505807" cy="360021"/>
          </a:xfrm>
          <a:custGeom>
            <a:avLst/>
            <a:gdLst>
              <a:gd name="T0" fmla="*/ 2872 w 2872"/>
              <a:gd name="T1" fmla="*/ 500 h 500"/>
              <a:gd name="T2" fmla="*/ 2872 w 2872"/>
              <a:gd name="T3" fmla="*/ 500 h 500"/>
              <a:gd name="T4" fmla="*/ 2844 w 2872"/>
              <a:gd name="T5" fmla="*/ 478 h 500"/>
              <a:gd name="T6" fmla="*/ 2808 w 2872"/>
              <a:gd name="T7" fmla="*/ 454 h 500"/>
              <a:gd name="T8" fmla="*/ 2760 w 2872"/>
              <a:gd name="T9" fmla="*/ 422 h 500"/>
              <a:gd name="T10" fmla="*/ 2698 w 2872"/>
              <a:gd name="T11" fmla="*/ 384 h 500"/>
              <a:gd name="T12" fmla="*/ 2626 w 2872"/>
              <a:gd name="T13" fmla="*/ 342 h 500"/>
              <a:gd name="T14" fmla="*/ 2544 w 2872"/>
              <a:gd name="T15" fmla="*/ 296 h 500"/>
              <a:gd name="T16" fmla="*/ 2452 w 2872"/>
              <a:gd name="T17" fmla="*/ 250 h 500"/>
              <a:gd name="T18" fmla="*/ 2350 w 2872"/>
              <a:gd name="T19" fmla="*/ 204 h 500"/>
              <a:gd name="T20" fmla="*/ 2296 w 2872"/>
              <a:gd name="T21" fmla="*/ 180 h 500"/>
              <a:gd name="T22" fmla="*/ 2238 w 2872"/>
              <a:gd name="T23" fmla="*/ 158 h 500"/>
              <a:gd name="T24" fmla="*/ 2180 w 2872"/>
              <a:gd name="T25" fmla="*/ 136 h 500"/>
              <a:gd name="T26" fmla="*/ 2120 w 2872"/>
              <a:gd name="T27" fmla="*/ 116 h 500"/>
              <a:gd name="T28" fmla="*/ 2058 w 2872"/>
              <a:gd name="T29" fmla="*/ 96 h 500"/>
              <a:gd name="T30" fmla="*/ 1994 w 2872"/>
              <a:gd name="T31" fmla="*/ 78 h 500"/>
              <a:gd name="T32" fmla="*/ 1930 w 2872"/>
              <a:gd name="T33" fmla="*/ 62 h 500"/>
              <a:gd name="T34" fmla="*/ 1862 w 2872"/>
              <a:gd name="T35" fmla="*/ 46 h 500"/>
              <a:gd name="T36" fmla="*/ 1794 w 2872"/>
              <a:gd name="T37" fmla="*/ 32 h 500"/>
              <a:gd name="T38" fmla="*/ 1726 w 2872"/>
              <a:gd name="T39" fmla="*/ 22 h 500"/>
              <a:gd name="T40" fmla="*/ 1654 w 2872"/>
              <a:gd name="T41" fmla="*/ 12 h 500"/>
              <a:gd name="T42" fmla="*/ 1582 w 2872"/>
              <a:gd name="T43" fmla="*/ 6 h 500"/>
              <a:gd name="T44" fmla="*/ 1510 w 2872"/>
              <a:gd name="T45" fmla="*/ 2 h 500"/>
              <a:gd name="T46" fmla="*/ 1436 w 2872"/>
              <a:gd name="T47" fmla="*/ 0 h 500"/>
              <a:gd name="T48" fmla="*/ 1436 w 2872"/>
              <a:gd name="T49" fmla="*/ 0 h 500"/>
              <a:gd name="T50" fmla="*/ 1362 w 2872"/>
              <a:gd name="T51" fmla="*/ 2 h 500"/>
              <a:gd name="T52" fmla="*/ 1288 w 2872"/>
              <a:gd name="T53" fmla="*/ 6 h 500"/>
              <a:gd name="T54" fmla="*/ 1216 w 2872"/>
              <a:gd name="T55" fmla="*/ 12 h 500"/>
              <a:gd name="T56" fmla="*/ 1146 w 2872"/>
              <a:gd name="T57" fmla="*/ 22 h 500"/>
              <a:gd name="T58" fmla="*/ 1076 w 2872"/>
              <a:gd name="T59" fmla="*/ 32 h 500"/>
              <a:gd name="T60" fmla="*/ 1008 w 2872"/>
              <a:gd name="T61" fmla="*/ 46 h 500"/>
              <a:gd name="T62" fmla="*/ 942 w 2872"/>
              <a:gd name="T63" fmla="*/ 62 h 500"/>
              <a:gd name="T64" fmla="*/ 876 w 2872"/>
              <a:gd name="T65" fmla="*/ 78 h 500"/>
              <a:gd name="T66" fmla="*/ 812 w 2872"/>
              <a:gd name="T67" fmla="*/ 96 h 500"/>
              <a:gd name="T68" fmla="*/ 750 w 2872"/>
              <a:gd name="T69" fmla="*/ 116 h 500"/>
              <a:gd name="T70" fmla="*/ 690 w 2872"/>
              <a:gd name="T71" fmla="*/ 136 h 500"/>
              <a:gd name="T72" fmla="*/ 632 w 2872"/>
              <a:gd name="T73" fmla="*/ 158 h 500"/>
              <a:gd name="T74" fmla="*/ 576 w 2872"/>
              <a:gd name="T75" fmla="*/ 180 h 500"/>
              <a:gd name="T76" fmla="*/ 522 w 2872"/>
              <a:gd name="T77" fmla="*/ 204 h 500"/>
              <a:gd name="T78" fmla="*/ 420 w 2872"/>
              <a:gd name="T79" fmla="*/ 250 h 500"/>
              <a:gd name="T80" fmla="*/ 328 w 2872"/>
              <a:gd name="T81" fmla="*/ 296 h 500"/>
              <a:gd name="T82" fmla="*/ 244 w 2872"/>
              <a:gd name="T83" fmla="*/ 342 h 500"/>
              <a:gd name="T84" fmla="*/ 172 w 2872"/>
              <a:gd name="T85" fmla="*/ 384 h 500"/>
              <a:gd name="T86" fmla="*/ 112 w 2872"/>
              <a:gd name="T87" fmla="*/ 422 h 500"/>
              <a:gd name="T88" fmla="*/ 64 w 2872"/>
              <a:gd name="T89" fmla="*/ 454 h 500"/>
              <a:gd name="T90" fmla="*/ 28 w 2872"/>
              <a:gd name="T91" fmla="*/ 478 h 500"/>
              <a:gd name="T92" fmla="*/ 0 w 2872"/>
              <a:gd name="T93" fmla="*/ 500 h 500"/>
              <a:gd name="T94" fmla="*/ 2872 w 2872"/>
              <a:gd name="T95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72" h="500">
                <a:moveTo>
                  <a:pt x="2872" y="500"/>
                </a:moveTo>
                <a:lnTo>
                  <a:pt x="2872" y="500"/>
                </a:lnTo>
                <a:lnTo>
                  <a:pt x="2844" y="478"/>
                </a:lnTo>
                <a:lnTo>
                  <a:pt x="2808" y="454"/>
                </a:lnTo>
                <a:lnTo>
                  <a:pt x="2760" y="422"/>
                </a:lnTo>
                <a:lnTo>
                  <a:pt x="2698" y="384"/>
                </a:lnTo>
                <a:lnTo>
                  <a:pt x="2626" y="342"/>
                </a:lnTo>
                <a:lnTo>
                  <a:pt x="2544" y="296"/>
                </a:lnTo>
                <a:lnTo>
                  <a:pt x="2452" y="250"/>
                </a:lnTo>
                <a:lnTo>
                  <a:pt x="2350" y="204"/>
                </a:lnTo>
                <a:lnTo>
                  <a:pt x="2296" y="180"/>
                </a:lnTo>
                <a:lnTo>
                  <a:pt x="2238" y="158"/>
                </a:lnTo>
                <a:lnTo>
                  <a:pt x="2180" y="136"/>
                </a:lnTo>
                <a:lnTo>
                  <a:pt x="2120" y="116"/>
                </a:lnTo>
                <a:lnTo>
                  <a:pt x="2058" y="96"/>
                </a:lnTo>
                <a:lnTo>
                  <a:pt x="1994" y="78"/>
                </a:lnTo>
                <a:lnTo>
                  <a:pt x="1930" y="62"/>
                </a:lnTo>
                <a:lnTo>
                  <a:pt x="1862" y="46"/>
                </a:lnTo>
                <a:lnTo>
                  <a:pt x="1794" y="32"/>
                </a:lnTo>
                <a:lnTo>
                  <a:pt x="1726" y="22"/>
                </a:lnTo>
                <a:lnTo>
                  <a:pt x="1654" y="12"/>
                </a:lnTo>
                <a:lnTo>
                  <a:pt x="1582" y="6"/>
                </a:lnTo>
                <a:lnTo>
                  <a:pt x="1510" y="2"/>
                </a:lnTo>
                <a:lnTo>
                  <a:pt x="1436" y="0"/>
                </a:lnTo>
                <a:lnTo>
                  <a:pt x="1436" y="0"/>
                </a:lnTo>
                <a:lnTo>
                  <a:pt x="1362" y="2"/>
                </a:lnTo>
                <a:lnTo>
                  <a:pt x="1288" y="6"/>
                </a:lnTo>
                <a:lnTo>
                  <a:pt x="1216" y="12"/>
                </a:lnTo>
                <a:lnTo>
                  <a:pt x="1146" y="22"/>
                </a:lnTo>
                <a:lnTo>
                  <a:pt x="1076" y="32"/>
                </a:lnTo>
                <a:lnTo>
                  <a:pt x="1008" y="46"/>
                </a:lnTo>
                <a:lnTo>
                  <a:pt x="942" y="62"/>
                </a:lnTo>
                <a:lnTo>
                  <a:pt x="876" y="78"/>
                </a:lnTo>
                <a:lnTo>
                  <a:pt x="812" y="96"/>
                </a:lnTo>
                <a:lnTo>
                  <a:pt x="750" y="116"/>
                </a:lnTo>
                <a:lnTo>
                  <a:pt x="690" y="136"/>
                </a:lnTo>
                <a:lnTo>
                  <a:pt x="632" y="158"/>
                </a:lnTo>
                <a:lnTo>
                  <a:pt x="576" y="180"/>
                </a:lnTo>
                <a:lnTo>
                  <a:pt x="522" y="204"/>
                </a:lnTo>
                <a:lnTo>
                  <a:pt x="420" y="250"/>
                </a:lnTo>
                <a:lnTo>
                  <a:pt x="328" y="296"/>
                </a:lnTo>
                <a:lnTo>
                  <a:pt x="244" y="342"/>
                </a:lnTo>
                <a:lnTo>
                  <a:pt x="172" y="384"/>
                </a:lnTo>
                <a:lnTo>
                  <a:pt x="112" y="422"/>
                </a:lnTo>
                <a:lnTo>
                  <a:pt x="64" y="454"/>
                </a:lnTo>
                <a:lnTo>
                  <a:pt x="28" y="478"/>
                </a:lnTo>
                <a:lnTo>
                  <a:pt x="0" y="500"/>
                </a:lnTo>
                <a:lnTo>
                  <a:pt x="2872" y="500"/>
                </a:lnTo>
                <a:close/>
              </a:path>
            </a:pathLst>
          </a:custGeom>
          <a:solidFill>
            <a:srgbClr val="594A42"/>
          </a:solidFill>
          <a:ln>
            <a:noFill/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92100" h="5715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452320" y="2311609"/>
            <a:ext cx="2170117" cy="2148435"/>
            <a:chOff x="1076615" y="1466635"/>
            <a:chExt cx="3445395" cy="3092974"/>
          </a:xfrm>
        </p:grpSpPr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182739" y="2142391"/>
              <a:ext cx="1186278" cy="2417218"/>
            </a:xfrm>
            <a:custGeom>
              <a:avLst/>
              <a:gdLst>
                <a:gd name="T0" fmla="*/ 454 w 874"/>
                <a:gd name="T1" fmla="*/ 1282 h 1286"/>
                <a:gd name="T2" fmla="*/ 544 w 874"/>
                <a:gd name="T3" fmla="*/ 1284 h 1286"/>
                <a:gd name="T4" fmla="*/ 524 w 874"/>
                <a:gd name="T5" fmla="*/ 1056 h 1286"/>
                <a:gd name="T6" fmla="*/ 528 w 874"/>
                <a:gd name="T7" fmla="*/ 1030 h 1286"/>
                <a:gd name="T8" fmla="*/ 542 w 874"/>
                <a:gd name="T9" fmla="*/ 972 h 1286"/>
                <a:gd name="T10" fmla="*/ 564 w 874"/>
                <a:gd name="T11" fmla="*/ 912 h 1286"/>
                <a:gd name="T12" fmla="*/ 594 w 874"/>
                <a:gd name="T13" fmla="*/ 848 h 1286"/>
                <a:gd name="T14" fmla="*/ 634 w 874"/>
                <a:gd name="T15" fmla="*/ 784 h 1286"/>
                <a:gd name="T16" fmla="*/ 686 w 874"/>
                <a:gd name="T17" fmla="*/ 718 h 1286"/>
                <a:gd name="T18" fmla="*/ 750 w 874"/>
                <a:gd name="T19" fmla="*/ 652 h 1286"/>
                <a:gd name="T20" fmla="*/ 828 w 874"/>
                <a:gd name="T21" fmla="*/ 586 h 1286"/>
                <a:gd name="T22" fmla="*/ 874 w 874"/>
                <a:gd name="T23" fmla="*/ 554 h 1286"/>
                <a:gd name="T24" fmla="*/ 850 w 874"/>
                <a:gd name="T25" fmla="*/ 550 h 1286"/>
                <a:gd name="T26" fmla="*/ 842 w 874"/>
                <a:gd name="T27" fmla="*/ 524 h 1286"/>
                <a:gd name="T28" fmla="*/ 730 w 874"/>
                <a:gd name="T29" fmla="*/ 594 h 1286"/>
                <a:gd name="T30" fmla="*/ 638 w 874"/>
                <a:gd name="T31" fmla="*/ 658 h 1286"/>
                <a:gd name="T32" fmla="*/ 564 w 874"/>
                <a:gd name="T33" fmla="*/ 716 h 1286"/>
                <a:gd name="T34" fmla="*/ 506 w 874"/>
                <a:gd name="T35" fmla="*/ 766 h 1286"/>
                <a:gd name="T36" fmla="*/ 496 w 874"/>
                <a:gd name="T37" fmla="*/ 584 h 1286"/>
                <a:gd name="T38" fmla="*/ 486 w 874"/>
                <a:gd name="T39" fmla="*/ 200 h 1286"/>
                <a:gd name="T40" fmla="*/ 486 w 874"/>
                <a:gd name="T41" fmla="*/ 4 h 1286"/>
                <a:gd name="T42" fmla="*/ 436 w 874"/>
                <a:gd name="T43" fmla="*/ 34 h 1286"/>
                <a:gd name="T44" fmla="*/ 422 w 874"/>
                <a:gd name="T45" fmla="*/ 26 h 1286"/>
                <a:gd name="T46" fmla="*/ 382 w 874"/>
                <a:gd name="T47" fmla="*/ 0 h 1286"/>
                <a:gd name="T48" fmla="*/ 378 w 874"/>
                <a:gd name="T49" fmla="*/ 390 h 1286"/>
                <a:gd name="T50" fmla="*/ 362 w 874"/>
                <a:gd name="T51" fmla="*/ 760 h 1286"/>
                <a:gd name="T52" fmla="*/ 336 w 874"/>
                <a:gd name="T53" fmla="*/ 736 h 1286"/>
                <a:gd name="T54" fmla="*/ 270 w 874"/>
                <a:gd name="T55" fmla="*/ 684 h 1286"/>
                <a:gd name="T56" fmla="*/ 190 w 874"/>
                <a:gd name="T57" fmla="*/ 624 h 1286"/>
                <a:gd name="T58" fmla="*/ 90 w 874"/>
                <a:gd name="T59" fmla="*/ 560 h 1286"/>
                <a:gd name="T60" fmla="*/ 32 w 874"/>
                <a:gd name="T61" fmla="*/ 524 h 1286"/>
                <a:gd name="T62" fmla="*/ 24 w 874"/>
                <a:gd name="T63" fmla="*/ 550 h 1286"/>
                <a:gd name="T64" fmla="*/ 0 w 874"/>
                <a:gd name="T65" fmla="*/ 554 h 1286"/>
                <a:gd name="T66" fmla="*/ 82 w 874"/>
                <a:gd name="T67" fmla="*/ 616 h 1286"/>
                <a:gd name="T68" fmla="*/ 150 w 874"/>
                <a:gd name="T69" fmla="*/ 678 h 1286"/>
                <a:gd name="T70" fmla="*/ 206 w 874"/>
                <a:gd name="T71" fmla="*/ 740 h 1286"/>
                <a:gd name="T72" fmla="*/ 252 w 874"/>
                <a:gd name="T73" fmla="*/ 800 h 1286"/>
                <a:gd name="T74" fmla="*/ 288 w 874"/>
                <a:gd name="T75" fmla="*/ 862 h 1286"/>
                <a:gd name="T76" fmla="*/ 314 w 874"/>
                <a:gd name="T77" fmla="*/ 920 h 1286"/>
                <a:gd name="T78" fmla="*/ 334 w 874"/>
                <a:gd name="T79" fmla="*/ 976 h 1286"/>
                <a:gd name="T80" fmla="*/ 346 w 874"/>
                <a:gd name="T81" fmla="*/ 1030 h 1286"/>
                <a:gd name="T82" fmla="*/ 334 w 874"/>
                <a:gd name="T83" fmla="*/ 1166 h 1286"/>
                <a:gd name="T84" fmla="*/ 324 w 874"/>
                <a:gd name="T85" fmla="*/ 1286 h 1286"/>
                <a:gd name="T86" fmla="*/ 454 w 874"/>
                <a:gd name="T87" fmla="*/ 1282 h 1286"/>
                <a:gd name="connsiteX0" fmla="*/ 5195 w 10000"/>
                <a:gd name="connsiteY0" fmla="*/ 9969 h 10000"/>
                <a:gd name="connsiteX1" fmla="*/ 5195 w 10000"/>
                <a:gd name="connsiteY1" fmla="*/ 9969 h 10000"/>
                <a:gd name="connsiteX2" fmla="*/ 6224 w 10000"/>
                <a:gd name="connsiteY2" fmla="*/ 9984 h 10000"/>
                <a:gd name="connsiteX3" fmla="*/ 6224 w 10000"/>
                <a:gd name="connsiteY3" fmla="*/ 9984 h 10000"/>
                <a:gd name="connsiteX4" fmla="*/ 6110 w 10000"/>
                <a:gd name="connsiteY4" fmla="*/ 9160 h 10000"/>
                <a:gd name="connsiteX5" fmla="*/ 5995 w 10000"/>
                <a:gd name="connsiteY5" fmla="*/ 8212 h 10000"/>
                <a:gd name="connsiteX6" fmla="*/ 5995 w 10000"/>
                <a:gd name="connsiteY6" fmla="*/ 8212 h 10000"/>
                <a:gd name="connsiteX7" fmla="*/ 6041 w 10000"/>
                <a:gd name="connsiteY7" fmla="*/ 8009 h 10000"/>
                <a:gd name="connsiteX8" fmla="*/ 6110 w 10000"/>
                <a:gd name="connsiteY8" fmla="*/ 7792 h 10000"/>
                <a:gd name="connsiteX9" fmla="*/ 6201 w 10000"/>
                <a:gd name="connsiteY9" fmla="*/ 7558 h 10000"/>
                <a:gd name="connsiteX10" fmla="*/ 6316 w 10000"/>
                <a:gd name="connsiteY10" fmla="*/ 7325 h 10000"/>
                <a:gd name="connsiteX11" fmla="*/ 6453 w 10000"/>
                <a:gd name="connsiteY11" fmla="*/ 7092 h 10000"/>
                <a:gd name="connsiteX12" fmla="*/ 6613 w 10000"/>
                <a:gd name="connsiteY12" fmla="*/ 6843 h 10000"/>
                <a:gd name="connsiteX13" fmla="*/ 6796 w 10000"/>
                <a:gd name="connsiteY13" fmla="*/ 6594 h 10000"/>
                <a:gd name="connsiteX14" fmla="*/ 7002 w 10000"/>
                <a:gd name="connsiteY14" fmla="*/ 6345 h 10000"/>
                <a:gd name="connsiteX15" fmla="*/ 7254 w 10000"/>
                <a:gd name="connsiteY15" fmla="*/ 6096 h 10000"/>
                <a:gd name="connsiteX16" fmla="*/ 7529 w 10000"/>
                <a:gd name="connsiteY16" fmla="*/ 5848 h 10000"/>
                <a:gd name="connsiteX17" fmla="*/ 7849 w 10000"/>
                <a:gd name="connsiteY17" fmla="*/ 5583 h 10000"/>
                <a:gd name="connsiteX18" fmla="*/ 8192 w 10000"/>
                <a:gd name="connsiteY18" fmla="*/ 5334 h 10000"/>
                <a:gd name="connsiteX19" fmla="*/ 8581 w 10000"/>
                <a:gd name="connsiteY19" fmla="*/ 5070 h 10000"/>
                <a:gd name="connsiteX20" fmla="*/ 9016 w 10000"/>
                <a:gd name="connsiteY20" fmla="*/ 4821 h 10000"/>
                <a:gd name="connsiteX21" fmla="*/ 9474 w 10000"/>
                <a:gd name="connsiteY21" fmla="*/ 4557 h 10000"/>
                <a:gd name="connsiteX22" fmla="*/ 10000 w 10000"/>
                <a:gd name="connsiteY22" fmla="*/ 4308 h 10000"/>
                <a:gd name="connsiteX23" fmla="*/ 10000 w 10000"/>
                <a:gd name="connsiteY23" fmla="*/ 4308 h 10000"/>
                <a:gd name="connsiteX24" fmla="*/ 9725 w 10000"/>
                <a:gd name="connsiteY24" fmla="*/ 4277 h 10000"/>
                <a:gd name="connsiteX25" fmla="*/ 9725 w 10000"/>
                <a:gd name="connsiteY25" fmla="*/ 4277 h 10000"/>
                <a:gd name="connsiteX26" fmla="*/ 9634 w 10000"/>
                <a:gd name="connsiteY26" fmla="*/ 4075 h 10000"/>
                <a:gd name="connsiteX27" fmla="*/ 9634 w 10000"/>
                <a:gd name="connsiteY27" fmla="*/ 4075 h 10000"/>
                <a:gd name="connsiteX28" fmla="*/ 8970 w 10000"/>
                <a:gd name="connsiteY28" fmla="*/ 4355 h 10000"/>
                <a:gd name="connsiteX29" fmla="*/ 8352 w 10000"/>
                <a:gd name="connsiteY29" fmla="*/ 4619 h 10000"/>
                <a:gd name="connsiteX30" fmla="*/ 7780 w 10000"/>
                <a:gd name="connsiteY30" fmla="*/ 4883 h 10000"/>
                <a:gd name="connsiteX31" fmla="*/ 7300 w 10000"/>
                <a:gd name="connsiteY31" fmla="*/ 5117 h 10000"/>
                <a:gd name="connsiteX32" fmla="*/ 6842 w 10000"/>
                <a:gd name="connsiteY32" fmla="*/ 5350 h 10000"/>
                <a:gd name="connsiteX33" fmla="*/ 6453 w 10000"/>
                <a:gd name="connsiteY33" fmla="*/ 5568 h 10000"/>
                <a:gd name="connsiteX34" fmla="*/ 6087 w 10000"/>
                <a:gd name="connsiteY34" fmla="*/ 5770 h 10000"/>
                <a:gd name="connsiteX35" fmla="*/ 5789 w 10000"/>
                <a:gd name="connsiteY35" fmla="*/ 5956 h 10000"/>
                <a:gd name="connsiteX36" fmla="*/ 5789 w 10000"/>
                <a:gd name="connsiteY36" fmla="*/ 5956 h 10000"/>
                <a:gd name="connsiteX37" fmla="*/ 5675 w 10000"/>
                <a:gd name="connsiteY37" fmla="*/ 4541 h 10000"/>
                <a:gd name="connsiteX38" fmla="*/ 5606 w 10000"/>
                <a:gd name="connsiteY38" fmla="*/ 3064 h 10000"/>
                <a:gd name="connsiteX39" fmla="*/ 5561 w 10000"/>
                <a:gd name="connsiteY39" fmla="*/ 1555 h 10000"/>
                <a:gd name="connsiteX40" fmla="*/ 5561 w 10000"/>
                <a:gd name="connsiteY40" fmla="*/ 31 h 10000"/>
                <a:gd name="connsiteX41" fmla="*/ 5561 w 10000"/>
                <a:gd name="connsiteY41" fmla="*/ 31 h 10000"/>
                <a:gd name="connsiteX42" fmla="*/ 5149 w 10000"/>
                <a:gd name="connsiteY42" fmla="*/ 202 h 10000"/>
                <a:gd name="connsiteX43" fmla="*/ 4989 w 10000"/>
                <a:gd name="connsiteY43" fmla="*/ 264 h 10000"/>
                <a:gd name="connsiteX44" fmla="*/ 4989 w 10000"/>
                <a:gd name="connsiteY44" fmla="*/ 264 h 10000"/>
                <a:gd name="connsiteX45" fmla="*/ 4828 w 10000"/>
                <a:gd name="connsiteY45" fmla="*/ 202 h 10000"/>
                <a:gd name="connsiteX46" fmla="*/ 4371 w 10000"/>
                <a:gd name="connsiteY46" fmla="*/ 0 h 10000"/>
                <a:gd name="connsiteX47" fmla="*/ 4371 w 10000"/>
                <a:gd name="connsiteY47" fmla="*/ 0 h 10000"/>
                <a:gd name="connsiteX48" fmla="*/ 4371 w 10000"/>
                <a:gd name="connsiteY48" fmla="*/ 1524 h 10000"/>
                <a:gd name="connsiteX49" fmla="*/ 4325 w 10000"/>
                <a:gd name="connsiteY49" fmla="*/ 3033 h 10000"/>
                <a:gd name="connsiteX50" fmla="*/ 4256 w 10000"/>
                <a:gd name="connsiteY50" fmla="*/ 4495 h 10000"/>
                <a:gd name="connsiteX51" fmla="*/ 4142 w 10000"/>
                <a:gd name="connsiteY51" fmla="*/ 5910 h 10000"/>
                <a:gd name="connsiteX52" fmla="*/ 4142 w 10000"/>
                <a:gd name="connsiteY52" fmla="*/ 5910 h 10000"/>
                <a:gd name="connsiteX53" fmla="*/ 3844 w 10000"/>
                <a:gd name="connsiteY53" fmla="*/ 5723 h 10000"/>
                <a:gd name="connsiteX54" fmla="*/ 3501 w 10000"/>
                <a:gd name="connsiteY54" fmla="*/ 5521 h 10000"/>
                <a:gd name="connsiteX55" fmla="*/ 3089 w 10000"/>
                <a:gd name="connsiteY55" fmla="*/ 5319 h 10000"/>
                <a:gd name="connsiteX56" fmla="*/ 2654 w 10000"/>
                <a:gd name="connsiteY56" fmla="*/ 5086 h 10000"/>
                <a:gd name="connsiteX57" fmla="*/ 2174 w 10000"/>
                <a:gd name="connsiteY57" fmla="*/ 4852 h 10000"/>
                <a:gd name="connsiteX58" fmla="*/ 1625 w 10000"/>
                <a:gd name="connsiteY58" fmla="*/ 4603 h 10000"/>
                <a:gd name="connsiteX59" fmla="*/ 1030 w 10000"/>
                <a:gd name="connsiteY59" fmla="*/ 4355 h 10000"/>
                <a:gd name="connsiteX60" fmla="*/ 366 w 10000"/>
                <a:gd name="connsiteY60" fmla="*/ 4075 h 10000"/>
                <a:gd name="connsiteX61" fmla="*/ 366 w 10000"/>
                <a:gd name="connsiteY61" fmla="*/ 4075 h 10000"/>
                <a:gd name="connsiteX62" fmla="*/ 275 w 10000"/>
                <a:gd name="connsiteY62" fmla="*/ 4277 h 10000"/>
                <a:gd name="connsiteX63" fmla="*/ 275 w 10000"/>
                <a:gd name="connsiteY63" fmla="*/ 4277 h 10000"/>
                <a:gd name="connsiteX64" fmla="*/ 0 w 10000"/>
                <a:gd name="connsiteY64" fmla="*/ 4308 h 10000"/>
                <a:gd name="connsiteX65" fmla="*/ 0 w 10000"/>
                <a:gd name="connsiteY65" fmla="*/ 4308 h 10000"/>
                <a:gd name="connsiteX66" fmla="*/ 503 w 10000"/>
                <a:gd name="connsiteY66" fmla="*/ 4541 h 10000"/>
                <a:gd name="connsiteX67" fmla="*/ 938 w 10000"/>
                <a:gd name="connsiteY67" fmla="*/ 4790 h 10000"/>
                <a:gd name="connsiteX68" fmla="*/ 1350 w 10000"/>
                <a:gd name="connsiteY68" fmla="*/ 5023 h 10000"/>
                <a:gd name="connsiteX69" fmla="*/ 1716 w 10000"/>
                <a:gd name="connsiteY69" fmla="*/ 5272 h 10000"/>
                <a:gd name="connsiteX70" fmla="*/ 2059 w 10000"/>
                <a:gd name="connsiteY70" fmla="*/ 5505 h 10000"/>
                <a:gd name="connsiteX71" fmla="*/ 2357 w 10000"/>
                <a:gd name="connsiteY71" fmla="*/ 5754 h 10000"/>
                <a:gd name="connsiteX72" fmla="*/ 2632 w 10000"/>
                <a:gd name="connsiteY72" fmla="*/ 5988 h 10000"/>
                <a:gd name="connsiteX73" fmla="*/ 2883 w 10000"/>
                <a:gd name="connsiteY73" fmla="*/ 6221 h 10000"/>
                <a:gd name="connsiteX74" fmla="*/ 3089 w 10000"/>
                <a:gd name="connsiteY74" fmla="*/ 6470 h 10000"/>
                <a:gd name="connsiteX75" fmla="*/ 3295 w 10000"/>
                <a:gd name="connsiteY75" fmla="*/ 6703 h 10000"/>
                <a:gd name="connsiteX76" fmla="*/ 3455 w 10000"/>
                <a:gd name="connsiteY76" fmla="*/ 6921 h 10000"/>
                <a:gd name="connsiteX77" fmla="*/ 3593 w 10000"/>
                <a:gd name="connsiteY77" fmla="*/ 7154 h 10000"/>
                <a:gd name="connsiteX78" fmla="*/ 3707 w 10000"/>
                <a:gd name="connsiteY78" fmla="*/ 7372 h 10000"/>
                <a:gd name="connsiteX79" fmla="*/ 3822 w 10000"/>
                <a:gd name="connsiteY79" fmla="*/ 7589 h 10000"/>
                <a:gd name="connsiteX80" fmla="*/ 3890 w 10000"/>
                <a:gd name="connsiteY80" fmla="*/ 7807 h 10000"/>
                <a:gd name="connsiteX81" fmla="*/ 3959 w 10000"/>
                <a:gd name="connsiteY81" fmla="*/ 8009 h 10000"/>
                <a:gd name="connsiteX82" fmla="*/ 3959 w 10000"/>
                <a:gd name="connsiteY82" fmla="*/ 8009 h 10000"/>
                <a:gd name="connsiteX83" fmla="*/ 4264 w 10000"/>
                <a:gd name="connsiteY83" fmla="*/ 9122 h 10000"/>
                <a:gd name="connsiteX84" fmla="*/ 3707 w 10000"/>
                <a:gd name="connsiteY84" fmla="*/ 10000 h 10000"/>
                <a:gd name="connsiteX85" fmla="*/ 3707 w 10000"/>
                <a:gd name="connsiteY85" fmla="*/ 10000 h 10000"/>
                <a:gd name="connsiteX86" fmla="*/ 4439 w 10000"/>
                <a:gd name="connsiteY86" fmla="*/ 9969 h 10000"/>
                <a:gd name="connsiteX87" fmla="*/ 5195 w 10000"/>
                <a:gd name="connsiteY87" fmla="*/ 9969 h 10000"/>
                <a:gd name="connsiteX88" fmla="*/ 5195 w 10000"/>
                <a:gd name="connsiteY88" fmla="*/ 9969 h 10000"/>
                <a:gd name="connsiteX0" fmla="*/ 5195 w 10000"/>
                <a:gd name="connsiteY0" fmla="*/ 9969 h 10000"/>
                <a:gd name="connsiteX1" fmla="*/ 5195 w 10000"/>
                <a:gd name="connsiteY1" fmla="*/ 9969 h 10000"/>
                <a:gd name="connsiteX2" fmla="*/ 6224 w 10000"/>
                <a:gd name="connsiteY2" fmla="*/ 9984 h 10000"/>
                <a:gd name="connsiteX3" fmla="*/ 6224 w 10000"/>
                <a:gd name="connsiteY3" fmla="*/ 9984 h 10000"/>
                <a:gd name="connsiteX4" fmla="*/ 5749 w 10000"/>
                <a:gd name="connsiteY4" fmla="*/ 9105 h 10000"/>
                <a:gd name="connsiteX5" fmla="*/ 5995 w 10000"/>
                <a:gd name="connsiteY5" fmla="*/ 8212 h 10000"/>
                <a:gd name="connsiteX6" fmla="*/ 5995 w 10000"/>
                <a:gd name="connsiteY6" fmla="*/ 8212 h 10000"/>
                <a:gd name="connsiteX7" fmla="*/ 6041 w 10000"/>
                <a:gd name="connsiteY7" fmla="*/ 8009 h 10000"/>
                <a:gd name="connsiteX8" fmla="*/ 6110 w 10000"/>
                <a:gd name="connsiteY8" fmla="*/ 7792 h 10000"/>
                <a:gd name="connsiteX9" fmla="*/ 6201 w 10000"/>
                <a:gd name="connsiteY9" fmla="*/ 7558 h 10000"/>
                <a:gd name="connsiteX10" fmla="*/ 6316 w 10000"/>
                <a:gd name="connsiteY10" fmla="*/ 7325 h 10000"/>
                <a:gd name="connsiteX11" fmla="*/ 6453 w 10000"/>
                <a:gd name="connsiteY11" fmla="*/ 7092 h 10000"/>
                <a:gd name="connsiteX12" fmla="*/ 6613 w 10000"/>
                <a:gd name="connsiteY12" fmla="*/ 6843 h 10000"/>
                <a:gd name="connsiteX13" fmla="*/ 6796 w 10000"/>
                <a:gd name="connsiteY13" fmla="*/ 6594 h 10000"/>
                <a:gd name="connsiteX14" fmla="*/ 7002 w 10000"/>
                <a:gd name="connsiteY14" fmla="*/ 6345 h 10000"/>
                <a:gd name="connsiteX15" fmla="*/ 7254 w 10000"/>
                <a:gd name="connsiteY15" fmla="*/ 6096 h 10000"/>
                <a:gd name="connsiteX16" fmla="*/ 7529 w 10000"/>
                <a:gd name="connsiteY16" fmla="*/ 5848 h 10000"/>
                <a:gd name="connsiteX17" fmla="*/ 7849 w 10000"/>
                <a:gd name="connsiteY17" fmla="*/ 5583 h 10000"/>
                <a:gd name="connsiteX18" fmla="*/ 8192 w 10000"/>
                <a:gd name="connsiteY18" fmla="*/ 5334 h 10000"/>
                <a:gd name="connsiteX19" fmla="*/ 8581 w 10000"/>
                <a:gd name="connsiteY19" fmla="*/ 5070 h 10000"/>
                <a:gd name="connsiteX20" fmla="*/ 9016 w 10000"/>
                <a:gd name="connsiteY20" fmla="*/ 4821 h 10000"/>
                <a:gd name="connsiteX21" fmla="*/ 9474 w 10000"/>
                <a:gd name="connsiteY21" fmla="*/ 4557 h 10000"/>
                <a:gd name="connsiteX22" fmla="*/ 10000 w 10000"/>
                <a:gd name="connsiteY22" fmla="*/ 4308 h 10000"/>
                <a:gd name="connsiteX23" fmla="*/ 10000 w 10000"/>
                <a:gd name="connsiteY23" fmla="*/ 4308 h 10000"/>
                <a:gd name="connsiteX24" fmla="*/ 9725 w 10000"/>
                <a:gd name="connsiteY24" fmla="*/ 4277 h 10000"/>
                <a:gd name="connsiteX25" fmla="*/ 9725 w 10000"/>
                <a:gd name="connsiteY25" fmla="*/ 4277 h 10000"/>
                <a:gd name="connsiteX26" fmla="*/ 9634 w 10000"/>
                <a:gd name="connsiteY26" fmla="*/ 4075 h 10000"/>
                <a:gd name="connsiteX27" fmla="*/ 9634 w 10000"/>
                <a:gd name="connsiteY27" fmla="*/ 4075 h 10000"/>
                <a:gd name="connsiteX28" fmla="*/ 8970 w 10000"/>
                <a:gd name="connsiteY28" fmla="*/ 4355 h 10000"/>
                <a:gd name="connsiteX29" fmla="*/ 8352 w 10000"/>
                <a:gd name="connsiteY29" fmla="*/ 4619 h 10000"/>
                <a:gd name="connsiteX30" fmla="*/ 7780 w 10000"/>
                <a:gd name="connsiteY30" fmla="*/ 4883 h 10000"/>
                <a:gd name="connsiteX31" fmla="*/ 7300 w 10000"/>
                <a:gd name="connsiteY31" fmla="*/ 5117 h 10000"/>
                <a:gd name="connsiteX32" fmla="*/ 6842 w 10000"/>
                <a:gd name="connsiteY32" fmla="*/ 5350 h 10000"/>
                <a:gd name="connsiteX33" fmla="*/ 6453 w 10000"/>
                <a:gd name="connsiteY33" fmla="*/ 5568 h 10000"/>
                <a:gd name="connsiteX34" fmla="*/ 6087 w 10000"/>
                <a:gd name="connsiteY34" fmla="*/ 5770 h 10000"/>
                <a:gd name="connsiteX35" fmla="*/ 5789 w 10000"/>
                <a:gd name="connsiteY35" fmla="*/ 5956 h 10000"/>
                <a:gd name="connsiteX36" fmla="*/ 5789 w 10000"/>
                <a:gd name="connsiteY36" fmla="*/ 5956 h 10000"/>
                <a:gd name="connsiteX37" fmla="*/ 5675 w 10000"/>
                <a:gd name="connsiteY37" fmla="*/ 4541 h 10000"/>
                <a:gd name="connsiteX38" fmla="*/ 5606 w 10000"/>
                <a:gd name="connsiteY38" fmla="*/ 3064 h 10000"/>
                <a:gd name="connsiteX39" fmla="*/ 5561 w 10000"/>
                <a:gd name="connsiteY39" fmla="*/ 1555 h 10000"/>
                <a:gd name="connsiteX40" fmla="*/ 5561 w 10000"/>
                <a:gd name="connsiteY40" fmla="*/ 31 h 10000"/>
                <a:gd name="connsiteX41" fmla="*/ 5561 w 10000"/>
                <a:gd name="connsiteY41" fmla="*/ 31 h 10000"/>
                <a:gd name="connsiteX42" fmla="*/ 5149 w 10000"/>
                <a:gd name="connsiteY42" fmla="*/ 202 h 10000"/>
                <a:gd name="connsiteX43" fmla="*/ 4989 w 10000"/>
                <a:gd name="connsiteY43" fmla="*/ 264 h 10000"/>
                <a:gd name="connsiteX44" fmla="*/ 4989 w 10000"/>
                <a:gd name="connsiteY44" fmla="*/ 264 h 10000"/>
                <a:gd name="connsiteX45" fmla="*/ 4828 w 10000"/>
                <a:gd name="connsiteY45" fmla="*/ 202 h 10000"/>
                <a:gd name="connsiteX46" fmla="*/ 4371 w 10000"/>
                <a:gd name="connsiteY46" fmla="*/ 0 h 10000"/>
                <a:gd name="connsiteX47" fmla="*/ 4371 w 10000"/>
                <a:gd name="connsiteY47" fmla="*/ 0 h 10000"/>
                <a:gd name="connsiteX48" fmla="*/ 4371 w 10000"/>
                <a:gd name="connsiteY48" fmla="*/ 1524 h 10000"/>
                <a:gd name="connsiteX49" fmla="*/ 4325 w 10000"/>
                <a:gd name="connsiteY49" fmla="*/ 3033 h 10000"/>
                <a:gd name="connsiteX50" fmla="*/ 4256 w 10000"/>
                <a:gd name="connsiteY50" fmla="*/ 4495 h 10000"/>
                <a:gd name="connsiteX51" fmla="*/ 4142 w 10000"/>
                <a:gd name="connsiteY51" fmla="*/ 5910 h 10000"/>
                <a:gd name="connsiteX52" fmla="*/ 4142 w 10000"/>
                <a:gd name="connsiteY52" fmla="*/ 5910 h 10000"/>
                <a:gd name="connsiteX53" fmla="*/ 3844 w 10000"/>
                <a:gd name="connsiteY53" fmla="*/ 5723 h 10000"/>
                <a:gd name="connsiteX54" fmla="*/ 3501 w 10000"/>
                <a:gd name="connsiteY54" fmla="*/ 5521 h 10000"/>
                <a:gd name="connsiteX55" fmla="*/ 3089 w 10000"/>
                <a:gd name="connsiteY55" fmla="*/ 5319 h 10000"/>
                <a:gd name="connsiteX56" fmla="*/ 2654 w 10000"/>
                <a:gd name="connsiteY56" fmla="*/ 5086 h 10000"/>
                <a:gd name="connsiteX57" fmla="*/ 2174 w 10000"/>
                <a:gd name="connsiteY57" fmla="*/ 4852 h 10000"/>
                <a:gd name="connsiteX58" fmla="*/ 1625 w 10000"/>
                <a:gd name="connsiteY58" fmla="*/ 4603 h 10000"/>
                <a:gd name="connsiteX59" fmla="*/ 1030 w 10000"/>
                <a:gd name="connsiteY59" fmla="*/ 4355 h 10000"/>
                <a:gd name="connsiteX60" fmla="*/ 366 w 10000"/>
                <a:gd name="connsiteY60" fmla="*/ 4075 h 10000"/>
                <a:gd name="connsiteX61" fmla="*/ 366 w 10000"/>
                <a:gd name="connsiteY61" fmla="*/ 4075 h 10000"/>
                <a:gd name="connsiteX62" fmla="*/ 275 w 10000"/>
                <a:gd name="connsiteY62" fmla="*/ 4277 h 10000"/>
                <a:gd name="connsiteX63" fmla="*/ 275 w 10000"/>
                <a:gd name="connsiteY63" fmla="*/ 4277 h 10000"/>
                <a:gd name="connsiteX64" fmla="*/ 0 w 10000"/>
                <a:gd name="connsiteY64" fmla="*/ 4308 h 10000"/>
                <a:gd name="connsiteX65" fmla="*/ 0 w 10000"/>
                <a:gd name="connsiteY65" fmla="*/ 4308 h 10000"/>
                <a:gd name="connsiteX66" fmla="*/ 503 w 10000"/>
                <a:gd name="connsiteY66" fmla="*/ 4541 h 10000"/>
                <a:gd name="connsiteX67" fmla="*/ 938 w 10000"/>
                <a:gd name="connsiteY67" fmla="*/ 4790 h 10000"/>
                <a:gd name="connsiteX68" fmla="*/ 1350 w 10000"/>
                <a:gd name="connsiteY68" fmla="*/ 5023 h 10000"/>
                <a:gd name="connsiteX69" fmla="*/ 1716 w 10000"/>
                <a:gd name="connsiteY69" fmla="*/ 5272 h 10000"/>
                <a:gd name="connsiteX70" fmla="*/ 2059 w 10000"/>
                <a:gd name="connsiteY70" fmla="*/ 5505 h 10000"/>
                <a:gd name="connsiteX71" fmla="*/ 2357 w 10000"/>
                <a:gd name="connsiteY71" fmla="*/ 5754 h 10000"/>
                <a:gd name="connsiteX72" fmla="*/ 2632 w 10000"/>
                <a:gd name="connsiteY72" fmla="*/ 5988 h 10000"/>
                <a:gd name="connsiteX73" fmla="*/ 2883 w 10000"/>
                <a:gd name="connsiteY73" fmla="*/ 6221 h 10000"/>
                <a:gd name="connsiteX74" fmla="*/ 3089 w 10000"/>
                <a:gd name="connsiteY74" fmla="*/ 6470 h 10000"/>
                <a:gd name="connsiteX75" fmla="*/ 3295 w 10000"/>
                <a:gd name="connsiteY75" fmla="*/ 6703 h 10000"/>
                <a:gd name="connsiteX76" fmla="*/ 3455 w 10000"/>
                <a:gd name="connsiteY76" fmla="*/ 6921 h 10000"/>
                <a:gd name="connsiteX77" fmla="*/ 3593 w 10000"/>
                <a:gd name="connsiteY77" fmla="*/ 7154 h 10000"/>
                <a:gd name="connsiteX78" fmla="*/ 3707 w 10000"/>
                <a:gd name="connsiteY78" fmla="*/ 7372 h 10000"/>
                <a:gd name="connsiteX79" fmla="*/ 3822 w 10000"/>
                <a:gd name="connsiteY79" fmla="*/ 7589 h 10000"/>
                <a:gd name="connsiteX80" fmla="*/ 3890 w 10000"/>
                <a:gd name="connsiteY80" fmla="*/ 7807 h 10000"/>
                <a:gd name="connsiteX81" fmla="*/ 3959 w 10000"/>
                <a:gd name="connsiteY81" fmla="*/ 8009 h 10000"/>
                <a:gd name="connsiteX82" fmla="*/ 3959 w 10000"/>
                <a:gd name="connsiteY82" fmla="*/ 8009 h 10000"/>
                <a:gd name="connsiteX83" fmla="*/ 4264 w 10000"/>
                <a:gd name="connsiteY83" fmla="*/ 9122 h 10000"/>
                <a:gd name="connsiteX84" fmla="*/ 3707 w 10000"/>
                <a:gd name="connsiteY84" fmla="*/ 10000 h 10000"/>
                <a:gd name="connsiteX85" fmla="*/ 3707 w 10000"/>
                <a:gd name="connsiteY85" fmla="*/ 10000 h 10000"/>
                <a:gd name="connsiteX86" fmla="*/ 4439 w 10000"/>
                <a:gd name="connsiteY86" fmla="*/ 9969 h 10000"/>
                <a:gd name="connsiteX87" fmla="*/ 5195 w 10000"/>
                <a:gd name="connsiteY87" fmla="*/ 9969 h 10000"/>
                <a:gd name="connsiteX88" fmla="*/ 5195 w 10000"/>
                <a:gd name="connsiteY88" fmla="*/ 9969 h 10000"/>
                <a:gd name="connsiteX0" fmla="*/ 5195 w 10000"/>
                <a:gd name="connsiteY0" fmla="*/ 9969 h 10000"/>
                <a:gd name="connsiteX1" fmla="*/ 5195 w 10000"/>
                <a:gd name="connsiteY1" fmla="*/ 9969 h 10000"/>
                <a:gd name="connsiteX2" fmla="*/ 6224 w 10000"/>
                <a:gd name="connsiteY2" fmla="*/ 9984 h 10000"/>
                <a:gd name="connsiteX3" fmla="*/ 6224 w 10000"/>
                <a:gd name="connsiteY3" fmla="*/ 9984 h 10000"/>
                <a:gd name="connsiteX4" fmla="*/ 5749 w 10000"/>
                <a:gd name="connsiteY4" fmla="*/ 9105 h 10000"/>
                <a:gd name="connsiteX5" fmla="*/ 5995 w 10000"/>
                <a:gd name="connsiteY5" fmla="*/ 8212 h 10000"/>
                <a:gd name="connsiteX6" fmla="*/ 5995 w 10000"/>
                <a:gd name="connsiteY6" fmla="*/ 8212 h 10000"/>
                <a:gd name="connsiteX7" fmla="*/ 6041 w 10000"/>
                <a:gd name="connsiteY7" fmla="*/ 8009 h 10000"/>
                <a:gd name="connsiteX8" fmla="*/ 6110 w 10000"/>
                <a:gd name="connsiteY8" fmla="*/ 7792 h 10000"/>
                <a:gd name="connsiteX9" fmla="*/ 6201 w 10000"/>
                <a:gd name="connsiteY9" fmla="*/ 7558 h 10000"/>
                <a:gd name="connsiteX10" fmla="*/ 6316 w 10000"/>
                <a:gd name="connsiteY10" fmla="*/ 7325 h 10000"/>
                <a:gd name="connsiteX11" fmla="*/ 6453 w 10000"/>
                <a:gd name="connsiteY11" fmla="*/ 7092 h 10000"/>
                <a:gd name="connsiteX12" fmla="*/ 6613 w 10000"/>
                <a:gd name="connsiteY12" fmla="*/ 6843 h 10000"/>
                <a:gd name="connsiteX13" fmla="*/ 6796 w 10000"/>
                <a:gd name="connsiteY13" fmla="*/ 6594 h 10000"/>
                <a:gd name="connsiteX14" fmla="*/ 7002 w 10000"/>
                <a:gd name="connsiteY14" fmla="*/ 6345 h 10000"/>
                <a:gd name="connsiteX15" fmla="*/ 7254 w 10000"/>
                <a:gd name="connsiteY15" fmla="*/ 6096 h 10000"/>
                <a:gd name="connsiteX16" fmla="*/ 7529 w 10000"/>
                <a:gd name="connsiteY16" fmla="*/ 5848 h 10000"/>
                <a:gd name="connsiteX17" fmla="*/ 7849 w 10000"/>
                <a:gd name="connsiteY17" fmla="*/ 5583 h 10000"/>
                <a:gd name="connsiteX18" fmla="*/ 8192 w 10000"/>
                <a:gd name="connsiteY18" fmla="*/ 5334 h 10000"/>
                <a:gd name="connsiteX19" fmla="*/ 8581 w 10000"/>
                <a:gd name="connsiteY19" fmla="*/ 5070 h 10000"/>
                <a:gd name="connsiteX20" fmla="*/ 9016 w 10000"/>
                <a:gd name="connsiteY20" fmla="*/ 4821 h 10000"/>
                <a:gd name="connsiteX21" fmla="*/ 9474 w 10000"/>
                <a:gd name="connsiteY21" fmla="*/ 4557 h 10000"/>
                <a:gd name="connsiteX22" fmla="*/ 10000 w 10000"/>
                <a:gd name="connsiteY22" fmla="*/ 4308 h 10000"/>
                <a:gd name="connsiteX23" fmla="*/ 10000 w 10000"/>
                <a:gd name="connsiteY23" fmla="*/ 4308 h 10000"/>
                <a:gd name="connsiteX24" fmla="*/ 9725 w 10000"/>
                <a:gd name="connsiteY24" fmla="*/ 4277 h 10000"/>
                <a:gd name="connsiteX25" fmla="*/ 9725 w 10000"/>
                <a:gd name="connsiteY25" fmla="*/ 4277 h 10000"/>
                <a:gd name="connsiteX26" fmla="*/ 9634 w 10000"/>
                <a:gd name="connsiteY26" fmla="*/ 4075 h 10000"/>
                <a:gd name="connsiteX27" fmla="*/ 9634 w 10000"/>
                <a:gd name="connsiteY27" fmla="*/ 4075 h 10000"/>
                <a:gd name="connsiteX28" fmla="*/ 8970 w 10000"/>
                <a:gd name="connsiteY28" fmla="*/ 4355 h 10000"/>
                <a:gd name="connsiteX29" fmla="*/ 8352 w 10000"/>
                <a:gd name="connsiteY29" fmla="*/ 4619 h 10000"/>
                <a:gd name="connsiteX30" fmla="*/ 7780 w 10000"/>
                <a:gd name="connsiteY30" fmla="*/ 4883 h 10000"/>
                <a:gd name="connsiteX31" fmla="*/ 7300 w 10000"/>
                <a:gd name="connsiteY31" fmla="*/ 5117 h 10000"/>
                <a:gd name="connsiteX32" fmla="*/ 6842 w 10000"/>
                <a:gd name="connsiteY32" fmla="*/ 5350 h 10000"/>
                <a:gd name="connsiteX33" fmla="*/ 6453 w 10000"/>
                <a:gd name="connsiteY33" fmla="*/ 5568 h 10000"/>
                <a:gd name="connsiteX34" fmla="*/ 6087 w 10000"/>
                <a:gd name="connsiteY34" fmla="*/ 5770 h 10000"/>
                <a:gd name="connsiteX35" fmla="*/ 5789 w 10000"/>
                <a:gd name="connsiteY35" fmla="*/ 5956 h 10000"/>
                <a:gd name="connsiteX36" fmla="*/ 5789 w 10000"/>
                <a:gd name="connsiteY36" fmla="*/ 5956 h 10000"/>
                <a:gd name="connsiteX37" fmla="*/ 5675 w 10000"/>
                <a:gd name="connsiteY37" fmla="*/ 4541 h 10000"/>
                <a:gd name="connsiteX38" fmla="*/ 5606 w 10000"/>
                <a:gd name="connsiteY38" fmla="*/ 3064 h 10000"/>
                <a:gd name="connsiteX39" fmla="*/ 5561 w 10000"/>
                <a:gd name="connsiteY39" fmla="*/ 1555 h 10000"/>
                <a:gd name="connsiteX40" fmla="*/ 5561 w 10000"/>
                <a:gd name="connsiteY40" fmla="*/ 31 h 10000"/>
                <a:gd name="connsiteX41" fmla="*/ 5561 w 10000"/>
                <a:gd name="connsiteY41" fmla="*/ 31 h 10000"/>
                <a:gd name="connsiteX42" fmla="*/ 5149 w 10000"/>
                <a:gd name="connsiteY42" fmla="*/ 202 h 10000"/>
                <a:gd name="connsiteX43" fmla="*/ 4989 w 10000"/>
                <a:gd name="connsiteY43" fmla="*/ 264 h 10000"/>
                <a:gd name="connsiteX44" fmla="*/ 4989 w 10000"/>
                <a:gd name="connsiteY44" fmla="*/ 264 h 10000"/>
                <a:gd name="connsiteX45" fmla="*/ 4828 w 10000"/>
                <a:gd name="connsiteY45" fmla="*/ 202 h 10000"/>
                <a:gd name="connsiteX46" fmla="*/ 4371 w 10000"/>
                <a:gd name="connsiteY46" fmla="*/ 0 h 10000"/>
                <a:gd name="connsiteX47" fmla="*/ 4371 w 10000"/>
                <a:gd name="connsiteY47" fmla="*/ 0 h 10000"/>
                <a:gd name="connsiteX48" fmla="*/ 4371 w 10000"/>
                <a:gd name="connsiteY48" fmla="*/ 1524 h 10000"/>
                <a:gd name="connsiteX49" fmla="*/ 4325 w 10000"/>
                <a:gd name="connsiteY49" fmla="*/ 3033 h 10000"/>
                <a:gd name="connsiteX50" fmla="*/ 4256 w 10000"/>
                <a:gd name="connsiteY50" fmla="*/ 4495 h 10000"/>
                <a:gd name="connsiteX51" fmla="*/ 4142 w 10000"/>
                <a:gd name="connsiteY51" fmla="*/ 5910 h 10000"/>
                <a:gd name="connsiteX52" fmla="*/ 4142 w 10000"/>
                <a:gd name="connsiteY52" fmla="*/ 5910 h 10000"/>
                <a:gd name="connsiteX53" fmla="*/ 3844 w 10000"/>
                <a:gd name="connsiteY53" fmla="*/ 5723 h 10000"/>
                <a:gd name="connsiteX54" fmla="*/ 3501 w 10000"/>
                <a:gd name="connsiteY54" fmla="*/ 5521 h 10000"/>
                <a:gd name="connsiteX55" fmla="*/ 3089 w 10000"/>
                <a:gd name="connsiteY55" fmla="*/ 5319 h 10000"/>
                <a:gd name="connsiteX56" fmla="*/ 2654 w 10000"/>
                <a:gd name="connsiteY56" fmla="*/ 5086 h 10000"/>
                <a:gd name="connsiteX57" fmla="*/ 2174 w 10000"/>
                <a:gd name="connsiteY57" fmla="*/ 4852 h 10000"/>
                <a:gd name="connsiteX58" fmla="*/ 1625 w 10000"/>
                <a:gd name="connsiteY58" fmla="*/ 4603 h 10000"/>
                <a:gd name="connsiteX59" fmla="*/ 1030 w 10000"/>
                <a:gd name="connsiteY59" fmla="*/ 4355 h 10000"/>
                <a:gd name="connsiteX60" fmla="*/ 366 w 10000"/>
                <a:gd name="connsiteY60" fmla="*/ 4075 h 10000"/>
                <a:gd name="connsiteX61" fmla="*/ 366 w 10000"/>
                <a:gd name="connsiteY61" fmla="*/ 4075 h 10000"/>
                <a:gd name="connsiteX62" fmla="*/ 275 w 10000"/>
                <a:gd name="connsiteY62" fmla="*/ 4277 h 10000"/>
                <a:gd name="connsiteX63" fmla="*/ 275 w 10000"/>
                <a:gd name="connsiteY63" fmla="*/ 4277 h 10000"/>
                <a:gd name="connsiteX64" fmla="*/ 0 w 10000"/>
                <a:gd name="connsiteY64" fmla="*/ 4308 h 10000"/>
                <a:gd name="connsiteX65" fmla="*/ 0 w 10000"/>
                <a:gd name="connsiteY65" fmla="*/ 4308 h 10000"/>
                <a:gd name="connsiteX66" fmla="*/ 503 w 10000"/>
                <a:gd name="connsiteY66" fmla="*/ 4541 h 10000"/>
                <a:gd name="connsiteX67" fmla="*/ 938 w 10000"/>
                <a:gd name="connsiteY67" fmla="*/ 4790 h 10000"/>
                <a:gd name="connsiteX68" fmla="*/ 1350 w 10000"/>
                <a:gd name="connsiteY68" fmla="*/ 5023 h 10000"/>
                <a:gd name="connsiteX69" fmla="*/ 1716 w 10000"/>
                <a:gd name="connsiteY69" fmla="*/ 5272 h 10000"/>
                <a:gd name="connsiteX70" fmla="*/ 2059 w 10000"/>
                <a:gd name="connsiteY70" fmla="*/ 5505 h 10000"/>
                <a:gd name="connsiteX71" fmla="*/ 2357 w 10000"/>
                <a:gd name="connsiteY71" fmla="*/ 5754 h 10000"/>
                <a:gd name="connsiteX72" fmla="*/ 2632 w 10000"/>
                <a:gd name="connsiteY72" fmla="*/ 5988 h 10000"/>
                <a:gd name="connsiteX73" fmla="*/ 2883 w 10000"/>
                <a:gd name="connsiteY73" fmla="*/ 6221 h 10000"/>
                <a:gd name="connsiteX74" fmla="*/ 3089 w 10000"/>
                <a:gd name="connsiteY74" fmla="*/ 6470 h 10000"/>
                <a:gd name="connsiteX75" fmla="*/ 3295 w 10000"/>
                <a:gd name="connsiteY75" fmla="*/ 6703 h 10000"/>
                <a:gd name="connsiteX76" fmla="*/ 3455 w 10000"/>
                <a:gd name="connsiteY76" fmla="*/ 6921 h 10000"/>
                <a:gd name="connsiteX77" fmla="*/ 3593 w 10000"/>
                <a:gd name="connsiteY77" fmla="*/ 7154 h 10000"/>
                <a:gd name="connsiteX78" fmla="*/ 3707 w 10000"/>
                <a:gd name="connsiteY78" fmla="*/ 7372 h 10000"/>
                <a:gd name="connsiteX79" fmla="*/ 3822 w 10000"/>
                <a:gd name="connsiteY79" fmla="*/ 7589 h 10000"/>
                <a:gd name="connsiteX80" fmla="*/ 3890 w 10000"/>
                <a:gd name="connsiteY80" fmla="*/ 7807 h 10000"/>
                <a:gd name="connsiteX81" fmla="*/ 3959 w 10000"/>
                <a:gd name="connsiteY81" fmla="*/ 8009 h 10000"/>
                <a:gd name="connsiteX82" fmla="*/ 3959 w 10000"/>
                <a:gd name="connsiteY82" fmla="*/ 8009 h 10000"/>
                <a:gd name="connsiteX83" fmla="*/ 4264 w 10000"/>
                <a:gd name="connsiteY83" fmla="*/ 9122 h 10000"/>
                <a:gd name="connsiteX84" fmla="*/ 3707 w 10000"/>
                <a:gd name="connsiteY84" fmla="*/ 10000 h 10000"/>
                <a:gd name="connsiteX85" fmla="*/ 4439 w 10000"/>
                <a:gd name="connsiteY85" fmla="*/ 9969 h 10000"/>
                <a:gd name="connsiteX86" fmla="*/ 5195 w 10000"/>
                <a:gd name="connsiteY86" fmla="*/ 9969 h 10000"/>
                <a:gd name="connsiteX87" fmla="*/ 5195 w 10000"/>
                <a:gd name="connsiteY87" fmla="*/ 9969 h 10000"/>
                <a:gd name="connsiteX0" fmla="*/ 5195 w 10000"/>
                <a:gd name="connsiteY0" fmla="*/ 9969 h 10000"/>
                <a:gd name="connsiteX1" fmla="*/ 5195 w 10000"/>
                <a:gd name="connsiteY1" fmla="*/ 9969 h 10000"/>
                <a:gd name="connsiteX2" fmla="*/ 6224 w 10000"/>
                <a:gd name="connsiteY2" fmla="*/ 9984 h 10000"/>
                <a:gd name="connsiteX3" fmla="*/ 6224 w 10000"/>
                <a:gd name="connsiteY3" fmla="*/ 9984 h 10000"/>
                <a:gd name="connsiteX4" fmla="*/ 5749 w 10000"/>
                <a:gd name="connsiteY4" fmla="*/ 9105 h 10000"/>
                <a:gd name="connsiteX5" fmla="*/ 5995 w 10000"/>
                <a:gd name="connsiteY5" fmla="*/ 8212 h 10000"/>
                <a:gd name="connsiteX6" fmla="*/ 5995 w 10000"/>
                <a:gd name="connsiteY6" fmla="*/ 8212 h 10000"/>
                <a:gd name="connsiteX7" fmla="*/ 6041 w 10000"/>
                <a:gd name="connsiteY7" fmla="*/ 8009 h 10000"/>
                <a:gd name="connsiteX8" fmla="*/ 6110 w 10000"/>
                <a:gd name="connsiteY8" fmla="*/ 7792 h 10000"/>
                <a:gd name="connsiteX9" fmla="*/ 6201 w 10000"/>
                <a:gd name="connsiteY9" fmla="*/ 7558 h 10000"/>
                <a:gd name="connsiteX10" fmla="*/ 6316 w 10000"/>
                <a:gd name="connsiteY10" fmla="*/ 7325 h 10000"/>
                <a:gd name="connsiteX11" fmla="*/ 6453 w 10000"/>
                <a:gd name="connsiteY11" fmla="*/ 7092 h 10000"/>
                <a:gd name="connsiteX12" fmla="*/ 6613 w 10000"/>
                <a:gd name="connsiteY12" fmla="*/ 6843 h 10000"/>
                <a:gd name="connsiteX13" fmla="*/ 6796 w 10000"/>
                <a:gd name="connsiteY13" fmla="*/ 6594 h 10000"/>
                <a:gd name="connsiteX14" fmla="*/ 7002 w 10000"/>
                <a:gd name="connsiteY14" fmla="*/ 6345 h 10000"/>
                <a:gd name="connsiteX15" fmla="*/ 7254 w 10000"/>
                <a:gd name="connsiteY15" fmla="*/ 6096 h 10000"/>
                <a:gd name="connsiteX16" fmla="*/ 7529 w 10000"/>
                <a:gd name="connsiteY16" fmla="*/ 5848 h 10000"/>
                <a:gd name="connsiteX17" fmla="*/ 7849 w 10000"/>
                <a:gd name="connsiteY17" fmla="*/ 5583 h 10000"/>
                <a:gd name="connsiteX18" fmla="*/ 8192 w 10000"/>
                <a:gd name="connsiteY18" fmla="*/ 5334 h 10000"/>
                <a:gd name="connsiteX19" fmla="*/ 8581 w 10000"/>
                <a:gd name="connsiteY19" fmla="*/ 5070 h 10000"/>
                <a:gd name="connsiteX20" fmla="*/ 9016 w 10000"/>
                <a:gd name="connsiteY20" fmla="*/ 4821 h 10000"/>
                <a:gd name="connsiteX21" fmla="*/ 9474 w 10000"/>
                <a:gd name="connsiteY21" fmla="*/ 4557 h 10000"/>
                <a:gd name="connsiteX22" fmla="*/ 10000 w 10000"/>
                <a:gd name="connsiteY22" fmla="*/ 4308 h 10000"/>
                <a:gd name="connsiteX23" fmla="*/ 10000 w 10000"/>
                <a:gd name="connsiteY23" fmla="*/ 4308 h 10000"/>
                <a:gd name="connsiteX24" fmla="*/ 9725 w 10000"/>
                <a:gd name="connsiteY24" fmla="*/ 4277 h 10000"/>
                <a:gd name="connsiteX25" fmla="*/ 9725 w 10000"/>
                <a:gd name="connsiteY25" fmla="*/ 4277 h 10000"/>
                <a:gd name="connsiteX26" fmla="*/ 9634 w 10000"/>
                <a:gd name="connsiteY26" fmla="*/ 4075 h 10000"/>
                <a:gd name="connsiteX27" fmla="*/ 9634 w 10000"/>
                <a:gd name="connsiteY27" fmla="*/ 4075 h 10000"/>
                <a:gd name="connsiteX28" fmla="*/ 8970 w 10000"/>
                <a:gd name="connsiteY28" fmla="*/ 4355 h 10000"/>
                <a:gd name="connsiteX29" fmla="*/ 8352 w 10000"/>
                <a:gd name="connsiteY29" fmla="*/ 4619 h 10000"/>
                <a:gd name="connsiteX30" fmla="*/ 7780 w 10000"/>
                <a:gd name="connsiteY30" fmla="*/ 4883 h 10000"/>
                <a:gd name="connsiteX31" fmla="*/ 7300 w 10000"/>
                <a:gd name="connsiteY31" fmla="*/ 5117 h 10000"/>
                <a:gd name="connsiteX32" fmla="*/ 6842 w 10000"/>
                <a:gd name="connsiteY32" fmla="*/ 5350 h 10000"/>
                <a:gd name="connsiteX33" fmla="*/ 6453 w 10000"/>
                <a:gd name="connsiteY33" fmla="*/ 5568 h 10000"/>
                <a:gd name="connsiteX34" fmla="*/ 6087 w 10000"/>
                <a:gd name="connsiteY34" fmla="*/ 5770 h 10000"/>
                <a:gd name="connsiteX35" fmla="*/ 5789 w 10000"/>
                <a:gd name="connsiteY35" fmla="*/ 5956 h 10000"/>
                <a:gd name="connsiteX36" fmla="*/ 5789 w 10000"/>
                <a:gd name="connsiteY36" fmla="*/ 5956 h 10000"/>
                <a:gd name="connsiteX37" fmla="*/ 5675 w 10000"/>
                <a:gd name="connsiteY37" fmla="*/ 4541 h 10000"/>
                <a:gd name="connsiteX38" fmla="*/ 5606 w 10000"/>
                <a:gd name="connsiteY38" fmla="*/ 3064 h 10000"/>
                <a:gd name="connsiteX39" fmla="*/ 5561 w 10000"/>
                <a:gd name="connsiteY39" fmla="*/ 1555 h 10000"/>
                <a:gd name="connsiteX40" fmla="*/ 5561 w 10000"/>
                <a:gd name="connsiteY40" fmla="*/ 31 h 10000"/>
                <a:gd name="connsiteX41" fmla="*/ 5561 w 10000"/>
                <a:gd name="connsiteY41" fmla="*/ 31 h 10000"/>
                <a:gd name="connsiteX42" fmla="*/ 5149 w 10000"/>
                <a:gd name="connsiteY42" fmla="*/ 202 h 10000"/>
                <a:gd name="connsiteX43" fmla="*/ 4989 w 10000"/>
                <a:gd name="connsiteY43" fmla="*/ 264 h 10000"/>
                <a:gd name="connsiteX44" fmla="*/ 4989 w 10000"/>
                <a:gd name="connsiteY44" fmla="*/ 264 h 10000"/>
                <a:gd name="connsiteX45" fmla="*/ 4828 w 10000"/>
                <a:gd name="connsiteY45" fmla="*/ 202 h 10000"/>
                <a:gd name="connsiteX46" fmla="*/ 4371 w 10000"/>
                <a:gd name="connsiteY46" fmla="*/ 0 h 10000"/>
                <a:gd name="connsiteX47" fmla="*/ 4371 w 10000"/>
                <a:gd name="connsiteY47" fmla="*/ 0 h 10000"/>
                <a:gd name="connsiteX48" fmla="*/ 4371 w 10000"/>
                <a:gd name="connsiteY48" fmla="*/ 1524 h 10000"/>
                <a:gd name="connsiteX49" fmla="*/ 4325 w 10000"/>
                <a:gd name="connsiteY49" fmla="*/ 3033 h 10000"/>
                <a:gd name="connsiteX50" fmla="*/ 4256 w 10000"/>
                <a:gd name="connsiteY50" fmla="*/ 4495 h 10000"/>
                <a:gd name="connsiteX51" fmla="*/ 4142 w 10000"/>
                <a:gd name="connsiteY51" fmla="*/ 5910 h 10000"/>
                <a:gd name="connsiteX52" fmla="*/ 4142 w 10000"/>
                <a:gd name="connsiteY52" fmla="*/ 5910 h 10000"/>
                <a:gd name="connsiteX53" fmla="*/ 3844 w 10000"/>
                <a:gd name="connsiteY53" fmla="*/ 5723 h 10000"/>
                <a:gd name="connsiteX54" fmla="*/ 3501 w 10000"/>
                <a:gd name="connsiteY54" fmla="*/ 5521 h 10000"/>
                <a:gd name="connsiteX55" fmla="*/ 3089 w 10000"/>
                <a:gd name="connsiteY55" fmla="*/ 5319 h 10000"/>
                <a:gd name="connsiteX56" fmla="*/ 2654 w 10000"/>
                <a:gd name="connsiteY56" fmla="*/ 5086 h 10000"/>
                <a:gd name="connsiteX57" fmla="*/ 2174 w 10000"/>
                <a:gd name="connsiteY57" fmla="*/ 4852 h 10000"/>
                <a:gd name="connsiteX58" fmla="*/ 1625 w 10000"/>
                <a:gd name="connsiteY58" fmla="*/ 4603 h 10000"/>
                <a:gd name="connsiteX59" fmla="*/ 1030 w 10000"/>
                <a:gd name="connsiteY59" fmla="*/ 4355 h 10000"/>
                <a:gd name="connsiteX60" fmla="*/ 366 w 10000"/>
                <a:gd name="connsiteY60" fmla="*/ 4075 h 10000"/>
                <a:gd name="connsiteX61" fmla="*/ 366 w 10000"/>
                <a:gd name="connsiteY61" fmla="*/ 4075 h 10000"/>
                <a:gd name="connsiteX62" fmla="*/ 275 w 10000"/>
                <a:gd name="connsiteY62" fmla="*/ 4277 h 10000"/>
                <a:gd name="connsiteX63" fmla="*/ 275 w 10000"/>
                <a:gd name="connsiteY63" fmla="*/ 4277 h 10000"/>
                <a:gd name="connsiteX64" fmla="*/ 0 w 10000"/>
                <a:gd name="connsiteY64" fmla="*/ 4308 h 10000"/>
                <a:gd name="connsiteX65" fmla="*/ 0 w 10000"/>
                <a:gd name="connsiteY65" fmla="*/ 4308 h 10000"/>
                <a:gd name="connsiteX66" fmla="*/ 503 w 10000"/>
                <a:gd name="connsiteY66" fmla="*/ 4541 h 10000"/>
                <a:gd name="connsiteX67" fmla="*/ 938 w 10000"/>
                <a:gd name="connsiteY67" fmla="*/ 4790 h 10000"/>
                <a:gd name="connsiteX68" fmla="*/ 1350 w 10000"/>
                <a:gd name="connsiteY68" fmla="*/ 5023 h 10000"/>
                <a:gd name="connsiteX69" fmla="*/ 1716 w 10000"/>
                <a:gd name="connsiteY69" fmla="*/ 5272 h 10000"/>
                <a:gd name="connsiteX70" fmla="*/ 2059 w 10000"/>
                <a:gd name="connsiteY70" fmla="*/ 5505 h 10000"/>
                <a:gd name="connsiteX71" fmla="*/ 2357 w 10000"/>
                <a:gd name="connsiteY71" fmla="*/ 5754 h 10000"/>
                <a:gd name="connsiteX72" fmla="*/ 2632 w 10000"/>
                <a:gd name="connsiteY72" fmla="*/ 5988 h 10000"/>
                <a:gd name="connsiteX73" fmla="*/ 2883 w 10000"/>
                <a:gd name="connsiteY73" fmla="*/ 6221 h 10000"/>
                <a:gd name="connsiteX74" fmla="*/ 3089 w 10000"/>
                <a:gd name="connsiteY74" fmla="*/ 6470 h 10000"/>
                <a:gd name="connsiteX75" fmla="*/ 3295 w 10000"/>
                <a:gd name="connsiteY75" fmla="*/ 6703 h 10000"/>
                <a:gd name="connsiteX76" fmla="*/ 3455 w 10000"/>
                <a:gd name="connsiteY76" fmla="*/ 6921 h 10000"/>
                <a:gd name="connsiteX77" fmla="*/ 3593 w 10000"/>
                <a:gd name="connsiteY77" fmla="*/ 7154 h 10000"/>
                <a:gd name="connsiteX78" fmla="*/ 3707 w 10000"/>
                <a:gd name="connsiteY78" fmla="*/ 7372 h 10000"/>
                <a:gd name="connsiteX79" fmla="*/ 3822 w 10000"/>
                <a:gd name="connsiteY79" fmla="*/ 7589 h 10000"/>
                <a:gd name="connsiteX80" fmla="*/ 3890 w 10000"/>
                <a:gd name="connsiteY80" fmla="*/ 7807 h 10000"/>
                <a:gd name="connsiteX81" fmla="*/ 3959 w 10000"/>
                <a:gd name="connsiteY81" fmla="*/ 8009 h 10000"/>
                <a:gd name="connsiteX82" fmla="*/ 3959 w 10000"/>
                <a:gd name="connsiteY82" fmla="*/ 8009 h 10000"/>
                <a:gd name="connsiteX83" fmla="*/ 4264 w 10000"/>
                <a:gd name="connsiteY83" fmla="*/ 9122 h 10000"/>
                <a:gd name="connsiteX84" fmla="*/ 3707 w 10000"/>
                <a:gd name="connsiteY84" fmla="*/ 10000 h 10000"/>
                <a:gd name="connsiteX85" fmla="*/ 4439 w 10000"/>
                <a:gd name="connsiteY85" fmla="*/ 9969 h 10000"/>
                <a:gd name="connsiteX86" fmla="*/ 5195 w 10000"/>
                <a:gd name="connsiteY86" fmla="*/ 9969 h 10000"/>
                <a:gd name="connsiteX0" fmla="*/ 5195 w 10000"/>
                <a:gd name="connsiteY0" fmla="*/ 9969 h 10000"/>
                <a:gd name="connsiteX1" fmla="*/ 5195 w 10000"/>
                <a:gd name="connsiteY1" fmla="*/ 9969 h 10000"/>
                <a:gd name="connsiteX2" fmla="*/ 6224 w 10000"/>
                <a:gd name="connsiteY2" fmla="*/ 9984 h 10000"/>
                <a:gd name="connsiteX3" fmla="*/ 6224 w 10000"/>
                <a:gd name="connsiteY3" fmla="*/ 9984 h 10000"/>
                <a:gd name="connsiteX4" fmla="*/ 5749 w 10000"/>
                <a:gd name="connsiteY4" fmla="*/ 9105 h 10000"/>
                <a:gd name="connsiteX5" fmla="*/ 5995 w 10000"/>
                <a:gd name="connsiteY5" fmla="*/ 8212 h 10000"/>
                <a:gd name="connsiteX6" fmla="*/ 5995 w 10000"/>
                <a:gd name="connsiteY6" fmla="*/ 8212 h 10000"/>
                <a:gd name="connsiteX7" fmla="*/ 6041 w 10000"/>
                <a:gd name="connsiteY7" fmla="*/ 8009 h 10000"/>
                <a:gd name="connsiteX8" fmla="*/ 6110 w 10000"/>
                <a:gd name="connsiteY8" fmla="*/ 7792 h 10000"/>
                <a:gd name="connsiteX9" fmla="*/ 6201 w 10000"/>
                <a:gd name="connsiteY9" fmla="*/ 7558 h 10000"/>
                <a:gd name="connsiteX10" fmla="*/ 6316 w 10000"/>
                <a:gd name="connsiteY10" fmla="*/ 7325 h 10000"/>
                <a:gd name="connsiteX11" fmla="*/ 6453 w 10000"/>
                <a:gd name="connsiteY11" fmla="*/ 7092 h 10000"/>
                <a:gd name="connsiteX12" fmla="*/ 6613 w 10000"/>
                <a:gd name="connsiteY12" fmla="*/ 6843 h 10000"/>
                <a:gd name="connsiteX13" fmla="*/ 6796 w 10000"/>
                <a:gd name="connsiteY13" fmla="*/ 6594 h 10000"/>
                <a:gd name="connsiteX14" fmla="*/ 7002 w 10000"/>
                <a:gd name="connsiteY14" fmla="*/ 6345 h 10000"/>
                <a:gd name="connsiteX15" fmla="*/ 7254 w 10000"/>
                <a:gd name="connsiteY15" fmla="*/ 6096 h 10000"/>
                <a:gd name="connsiteX16" fmla="*/ 7529 w 10000"/>
                <a:gd name="connsiteY16" fmla="*/ 5848 h 10000"/>
                <a:gd name="connsiteX17" fmla="*/ 7849 w 10000"/>
                <a:gd name="connsiteY17" fmla="*/ 5583 h 10000"/>
                <a:gd name="connsiteX18" fmla="*/ 8192 w 10000"/>
                <a:gd name="connsiteY18" fmla="*/ 5334 h 10000"/>
                <a:gd name="connsiteX19" fmla="*/ 8581 w 10000"/>
                <a:gd name="connsiteY19" fmla="*/ 5070 h 10000"/>
                <a:gd name="connsiteX20" fmla="*/ 9016 w 10000"/>
                <a:gd name="connsiteY20" fmla="*/ 4821 h 10000"/>
                <a:gd name="connsiteX21" fmla="*/ 9474 w 10000"/>
                <a:gd name="connsiteY21" fmla="*/ 4557 h 10000"/>
                <a:gd name="connsiteX22" fmla="*/ 10000 w 10000"/>
                <a:gd name="connsiteY22" fmla="*/ 4308 h 10000"/>
                <a:gd name="connsiteX23" fmla="*/ 10000 w 10000"/>
                <a:gd name="connsiteY23" fmla="*/ 4308 h 10000"/>
                <a:gd name="connsiteX24" fmla="*/ 9725 w 10000"/>
                <a:gd name="connsiteY24" fmla="*/ 4277 h 10000"/>
                <a:gd name="connsiteX25" fmla="*/ 9725 w 10000"/>
                <a:gd name="connsiteY25" fmla="*/ 4277 h 10000"/>
                <a:gd name="connsiteX26" fmla="*/ 9634 w 10000"/>
                <a:gd name="connsiteY26" fmla="*/ 4075 h 10000"/>
                <a:gd name="connsiteX27" fmla="*/ 9634 w 10000"/>
                <a:gd name="connsiteY27" fmla="*/ 4075 h 10000"/>
                <a:gd name="connsiteX28" fmla="*/ 8970 w 10000"/>
                <a:gd name="connsiteY28" fmla="*/ 4355 h 10000"/>
                <a:gd name="connsiteX29" fmla="*/ 8352 w 10000"/>
                <a:gd name="connsiteY29" fmla="*/ 4619 h 10000"/>
                <a:gd name="connsiteX30" fmla="*/ 7780 w 10000"/>
                <a:gd name="connsiteY30" fmla="*/ 4883 h 10000"/>
                <a:gd name="connsiteX31" fmla="*/ 7300 w 10000"/>
                <a:gd name="connsiteY31" fmla="*/ 5117 h 10000"/>
                <a:gd name="connsiteX32" fmla="*/ 6842 w 10000"/>
                <a:gd name="connsiteY32" fmla="*/ 5350 h 10000"/>
                <a:gd name="connsiteX33" fmla="*/ 6453 w 10000"/>
                <a:gd name="connsiteY33" fmla="*/ 5568 h 10000"/>
                <a:gd name="connsiteX34" fmla="*/ 6087 w 10000"/>
                <a:gd name="connsiteY34" fmla="*/ 5770 h 10000"/>
                <a:gd name="connsiteX35" fmla="*/ 5789 w 10000"/>
                <a:gd name="connsiteY35" fmla="*/ 5956 h 10000"/>
                <a:gd name="connsiteX36" fmla="*/ 5789 w 10000"/>
                <a:gd name="connsiteY36" fmla="*/ 5956 h 10000"/>
                <a:gd name="connsiteX37" fmla="*/ 5675 w 10000"/>
                <a:gd name="connsiteY37" fmla="*/ 4541 h 10000"/>
                <a:gd name="connsiteX38" fmla="*/ 5606 w 10000"/>
                <a:gd name="connsiteY38" fmla="*/ 3064 h 10000"/>
                <a:gd name="connsiteX39" fmla="*/ 5561 w 10000"/>
                <a:gd name="connsiteY39" fmla="*/ 1555 h 10000"/>
                <a:gd name="connsiteX40" fmla="*/ 5561 w 10000"/>
                <a:gd name="connsiteY40" fmla="*/ 31 h 10000"/>
                <a:gd name="connsiteX41" fmla="*/ 5561 w 10000"/>
                <a:gd name="connsiteY41" fmla="*/ 31 h 10000"/>
                <a:gd name="connsiteX42" fmla="*/ 5149 w 10000"/>
                <a:gd name="connsiteY42" fmla="*/ 202 h 10000"/>
                <a:gd name="connsiteX43" fmla="*/ 4989 w 10000"/>
                <a:gd name="connsiteY43" fmla="*/ 264 h 10000"/>
                <a:gd name="connsiteX44" fmla="*/ 4989 w 10000"/>
                <a:gd name="connsiteY44" fmla="*/ 264 h 10000"/>
                <a:gd name="connsiteX45" fmla="*/ 4828 w 10000"/>
                <a:gd name="connsiteY45" fmla="*/ 202 h 10000"/>
                <a:gd name="connsiteX46" fmla="*/ 4371 w 10000"/>
                <a:gd name="connsiteY46" fmla="*/ 0 h 10000"/>
                <a:gd name="connsiteX47" fmla="*/ 4371 w 10000"/>
                <a:gd name="connsiteY47" fmla="*/ 0 h 10000"/>
                <a:gd name="connsiteX48" fmla="*/ 4371 w 10000"/>
                <a:gd name="connsiteY48" fmla="*/ 1524 h 10000"/>
                <a:gd name="connsiteX49" fmla="*/ 4325 w 10000"/>
                <a:gd name="connsiteY49" fmla="*/ 3033 h 10000"/>
                <a:gd name="connsiteX50" fmla="*/ 4256 w 10000"/>
                <a:gd name="connsiteY50" fmla="*/ 4495 h 10000"/>
                <a:gd name="connsiteX51" fmla="*/ 4142 w 10000"/>
                <a:gd name="connsiteY51" fmla="*/ 5910 h 10000"/>
                <a:gd name="connsiteX52" fmla="*/ 4142 w 10000"/>
                <a:gd name="connsiteY52" fmla="*/ 5910 h 10000"/>
                <a:gd name="connsiteX53" fmla="*/ 3844 w 10000"/>
                <a:gd name="connsiteY53" fmla="*/ 5723 h 10000"/>
                <a:gd name="connsiteX54" fmla="*/ 3501 w 10000"/>
                <a:gd name="connsiteY54" fmla="*/ 5521 h 10000"/>
                <a:gd name="connsiteX55" fmla="*/ 3089 w 10000"/>
                <a:gd name="connsiteY55" fmla="*/ 5319 h 10000"/>
                <a:gd name="connsiteX56" fmla="*/ 2654 w 10000"/>
                <a:gd name="connsiteY56" fmla="*/ 5086 h 10000"/>
                <a:gd name="connsiteX57" fmla="*/ 2174 w 10000"/>
                <a:gd name="connsiteY57" fmla="*/ 4852 h 10000"/>
                <a:gd name="connsiteX58" fmla="*/ 1625 w 10000"/>
                <a:gd name="connsiteY58" fmla="*/ 4603 h 10000"/>
                <a:gd name="connsiteX59" fmla="*/ 1030 w 10000"/>
                <a:gd name="connsiteY59" fmla="*/ 4355 h 10000"/>
                <a:gd name="connsiteX60" fmla="*/ 366 w 10000"/>
                <a:gd name="connsiteY60" fmla="*/ 4075 h 10000"/>
                <a:gd name="connsiteX61" fmla="*/ 366 w 10000"/>
                <a:gd name="connsiteY61" fmla="*/ 4075 h 10000"/>
                <a:gd name="connsiteX62" fmla="*/ 275 w 10000"/>
                <a:gd name="connsiteY62" fmla="*/ 4277 h 10000"/>
                <a:gd name="connsiteX63" fmla="*/ 275 w 10000"/>
                <a:gd name="connsiteY63" fmla="*/ 4277 h 10000"/>
                <a:gd name="connsiteX64" fmla="*/ 0 w 10000"/>
                <a:gd name="connsiteY64" fmla="*/ 4308 h 10000"/>
                <a:gd name="connsiteX65" fmla="*/ 0 w 10000"/>
                <a:gd name="connsiteY65" fmla="*/ 4308 h 10000"/>
                <a:gd name="connsiteX66" fmla="*/ 503 w 10000"/>
                <a:gd name="connsiteY66" fmla="*/ 4541 h 10000"/>
                <a:gd name="connsiteX67" fmla="*/ 938 w 10000"/>
                <a:gd name="connsiteY67" fmla="*/ 4790 h 10000"/>
                <a:gd name="connsiteX68" fmla="*/ 1350 w 10000"/>
                <a:gd name="connsiteY68" fmla="*/ 5023 h 10000"/>
                <a:gd name="connsiteX69" fmla="*/ 1716 w 10000"/>
                <a:gd name="connsiteY69" fmla="*/ 5272 h 10000"/>
                <a:gd name="connsiteX70" fmla="*/ 2059 w 10000"/>
                <a:gd name="connsiteY70" fmla="*/ 5505 h 10000"/>
                <a:gd name="connsiteX71" fmla="*/ 2357 w 10000"/>
                <a:gd name="connsiteY71" fmla="*/ 5754 h 10000"/>
                <a:gd name="connsiteX72" fmla="*/ 2632 w 10000"/>
                <a:gd name="connsiteY72" fmla="*/ 5988 h 10000"/>
                <a:gd name="connsiteX73" fmla="*/ 2883 w 10000"/>
                <a:gd name="connsiteY73" fmla="*/ 6221 h 10000"/>
                <a:gd name="connsiteX74" fmla="*/ 3089 w 10000"/>
                <a:gd name="connsiteY74" fmla="*/ 6470 h 10000"/>
                <a:gd name="connsiteX75" fmla="*/ 3295 w 10000"/>
                <a:gd name="connsiteY75" fmla="*/ 6703 h 10000"/>
                <a:gd name="connsiteX76" fmla="*/ 3455 w 10000"/>
                <a:gd name="connsiteY76" fmla="*/ 6921 h 10000"/>
                <a:gd name="connsiteX77" fmla="*/ 3593 w 10000"/>
                <a:gd name="connsiteY77" fmla="*/ 7154 h 10000"/>
                <a:gd name="connsiteX78" fmla="*/ 3707 w 10000"/>
                <a:gd name="connsiteY78" fmla="*/ 7372 h 10000"/>
                <a:gd name="connsiteX79" fmla="*/ 3822 w 10000"/>
                <a:gd name="connsiteY79" fmla="*/ 7589 h 10000"/>
                <a:gd name="connsiteX80" fmla="*/ 3890 w 10000"/>
                <a:gd name="connsiteY80" fmla="*/ 7807 h 10000"/>
                <a:gd name="connsiteX81" fmla="*/ 3959 w 10000"/>
                <a:gd name="connsiteY81" fmla="*/ 8009 h 10000"/>
                <a:gd name="connsiteX82" fmla="*/ 3959 w 10000"/>
                <a:gd name="connsiteY82" fmla="*/ 8009 h 10000"/>
                <a:gd name="connsiteX83" fmla="*/ 4264 w 10000"/>
                <a:gd name="connsiteY83" fmla="*/ 9122 h 10000"/>
                <a:gd name="connsiteX84" fmla="*/ 3707 w 10000"/>
                <a:gd name="connsiteY84" fmla="*/ 10000 h 10000"/>
                <a:gd name="connsiteX85" fmla="*/ 5195 w 10000"/>
                <a:gd name="connsiteY85" fmla="*/ 9969 h 10000"/>
                <a:gd name="connsiteX0" fmla="*/ 5195 w 10000"/>
                <a:gd name="connsiteY0" fmla="*/ 9969 h 9984"/>
                <a:gd name="connsiteX1" fmla="*/ 5195 w 10000"/>
                <a:gd name="connsiteY1" fmla="*/ 9969 h 9984"/>
                <a:gd name="connsiteX2" fmla="*/ 6224 w 10000"/>
                <a:gd name="connsiteY2" fmla="*/ 9984 h 9984"/>
                <a:gd name="connsiteX3" fmla="*/ 6224 w 10000"/>
                <a:gd name="connsiteY3" fmla="*/ 9984 h 9984"/>
                <a:gd name="connsiteX4" fmla="*/ 5749 w 10000"/>
                <a:gd name="connsiteY4" fmla="*/ 9105 h 9984"/>
                <a:gd name="connsiteX5" fmla="*/ 5995 w 10000"/>
                <a:gd name="connsiteY5" fmla="*/ 8212 h 9984"/>
                <a:gd name="connsiteX6" fmla="*/ 5995 w 10000"/>
                <a:gd name="connsiteY6" fmla="*/ 8212 h 9984"/>
                <a:gd name="connsiteX7" fmla="*/ 6041 w 10000"/>
                <a:gd name="connsiteY7" fmla="*/ 8009 h 9984"/>
                <a:gd name="connsiteX8" fmla="*/ 6110 w 10000"/>
                <a:gd name="connsiteY8" fmla="*/ 7792 h 9984"/>
                <a:gd name="connsiteX9" fmla="*/ 6201 w 10000"/>
                <a:gd name="connsiteY9" fmla="*/ 7558 h 9984"/>
                <a:gd name="connsiteX10" fmla="*/ 6316 w 10000"/>
                <a:gd name="connsiteY10" fmla="*/ 7325 h 9984"/>
                <a:gd name="connsiteX11" fmla="*/ 6453 w 10000"/>
                <a:gd name="connsiteY11" fmla="*/ 7092 h 9984"/>
                <a:gd name="connsiteX12" fmla="*/ 6613 w 10000"/>
                <a:gd name="connsiteY12" fmla="*/ 6843 h 9984"/>
                <a:gd name="connsiteX13" fmla="*/ 6796 w 10000"/>
                <a:gd name="connsiteY13" fmla="*/ 6594 h 9984"/>
                <a:gd name="connsiteX14" fmla="*/ 7002 w 10000"/>
                <a:gd name="connsiteY14" fmla="*/ 6345 h 9984"/>
                <a:gd name="connsiteX15" fmla="*/ 7254 w 10000"/>
                <a:gd name="connsiteY15" fmla="*/ 6096 h 9984"/>
                <a:gd name="connsiteX16" fmla="*/ 7529 w 10000"/>
                <a:gd name="connsiteY16" fmla="*/ 5848 h 9984"/>
                <a:gd name="connsiteX17" fmla="*/ 7849 w 10000"/>
                <a:gd name="connsiteY17" fmla="*/ 5583 h 9984"/>
                <a:gd name="connsiteX18" fmla="*/ 8192 w 10000"/>
                <a:gd name="connsiteY18" fmla="*/ 5334 h 9984"/>
                <a:gd name="connsiteX19" fmla="*/ 8581 w 10000"/>
                <a:gd name="connsiteY19" fmla="*/ 5070 h 9984"/>
                <a:gd name="connsiteX20" fmla="*/ 9016 w 10000"/>
                <a:gd name="connsiteY20" fmla="*/ 4821 h 9984"/>
                <a:gd name="connsiteX21" fmla="*/ 9474 w 10000"/>
                <a:gd name="connsiteY21" fmla="*/ 4557 h 9984"/>
                <a:gd name="connsiteX22" fmla="*/ 10000 w 10000"/>
                <a:gd name="connsiteY22" fmla="*/ 4308 h 9984"/>
                <a:gd name="connsiteX23" fmla="*/ 10000 w 10000"/>
                <a:gd name="connsiteY23" fmla="*/ 4308 h 9984"/>
                <a:gd name="connsiteX24" fmla="*/ 9725 w 10000"/>
                <a:gd name="connsiteY24" fmla="*/ 4277 h 9984"/>
                <a:gd name="connsiteX25" fmla="*/ 9725 w 10000"/>
                <a:gd name="connsiteY25" fmla="*/ 4277 h 9984"/>
                <a:gd name="connsiteX26" fmla="*/ 9634 w 10000"/>
                <a:gd name="connsiteY26" fmla="*/ 4075 h 9984"/>
                <a:gd name="connsiteX27" fmla="*/ 9634 w 10000"/>
                <a:gd name="connsiteY27" fmla="*/ 4075 h 9984"/>
                <a:gd name="connsiteX28" fmla="*/ 8970 w 10000"/>
                <a:gd name="connsiteY28" fmla="*/ 4355 h 9984"/>
                <a:gd name="connsiteX29" fmla="*/ 8352 w 10000"/>
                <a:gd name="connsiteY29" fmla="*/ 4619 h 9984"/>
                <a:gd name="connsiteX30" fmla="*/ 7780 w 10000"/>
                <a:gd name="connsiteY30" fmla="*/ 4883 h 9984"/>
                <a:gd name="connsiteX31" fmla="*/ 7300 w 10000"/>
                <a:gd name="connsiteY31" fmla="*/ 5117 h 9984"/>
                <a:gd name="connsiteX32" fmla="*/ 6842 w 10000"/>
                <a:gd name="connsiteY32" fmla="*/ 5350 h 9984"/>
                <a:gd name="connsiteX33" fmla="*/ 6453 w 10000"/>
                <a:gd name="connsiteY33" fmla="*/ 5568 h 9984"/>
                <a:gd name="connsiteX34" fmla="*/ 6087 w 10000"/>
                <a:gd name="connsiteY34" fmla="*/ 5770 h 9984"/>
                <a:gd name="connsiteX35" fmla="*/ 5789 w 10000"/>
                <a:gd name="connsiteY35" fmla="*/ 5956 h 9984"/>
                <a:gd name="connsiteX36" fmla="*/ 5789 w 10000"/>
                <a:gd name="connsiteY36" fmla="*/ 5956 h 9984"/>
                <a:gd name="connsiteX37" fmla="*/ 5675 w 10000"/>
                <a:gd name="connsiteY37" fmla="*/ 4541 h 9984"/>
                <a:gd name="connsiteX38" fmla="*/ 5606 w 10000"/>
                <a:gd name="connsiteY38" fmla="*/ 3064 h 9984"/>
                <a:gd name="connsiteX39" fmla="*/ 5561 w 10000"/>
                <a:gd name="connsiteY39" fmla="*/ 1555 h 9984"/>
                <a:gd name="connsiteX40" fmla="*/ 5561 w 10000"/>
                <a:gd name="connsiteY40" fmla="*/ 31 h 9984"/>
                <a:gd name="connsiteX41" fmla="*/ 5561 w 10000"/>
                <a:gd name="connsiteY41" fmla="*/ 31 h 9984"/>
                <a:gd name="connsiteX42" fmla="*/ 5149 w 10000"/>
                <a:gd name="connsiteY42" fmla="*/ 202 h 9984"/>
                <a:gd name="connsiteX43" fmla="*/ 4989 w 10000"/>
                <a:gd name="connsiteY43" fmla="*/ 264 h 9984"/>
                <a:gd name="connsiteX44" fmla="*/ 4989 w 10000"/>
                <a:gd name="connsiteY44" fmla="*/ 264 h 9984"/>
                <a:gd name="connsiteX45" fmla="*/ 4828 w 10000"/>
                <a:gd name="connsiteY45" fmla="*/ 202 h 9984"/>
                <a:gd name="connsiteX46" fmla="*/ 4371 w 10000"/>
                <a:gd name="connsiteY46" fmla="*/ 0 h 9984"/>
                <a:gd name="connsiteX47" fmla="*/ 4371 w 10000"/>
                <a:gd name="connsiteY47" fmla="*/ 0 h 9984"/>
                <a:gd name="connsiteX48" fmla="*/ 4371 w 10000"/>
                <a:gd name="connsiteY48" fmla="*/ 1524 h 9984"/>
                <a:gd name="connsiteX49" fmla="*/ 4325 w 10000"/>
                <a:gd name="connsiteY49" fmla="*/ 3033 h 9984"/>
                <a:gd name="connsiteX50" fmla="*/ 4256 w 10000"/>
                <a:gd name="connsiteY50" fmla="*/ 4495 h 9984"/>
                <a:gd name="connsiteX51" fmla="*/ 4142 w 10000"/>
                <a:gd name="connsiteY51" fmla="*/ 5910 h 9984"/>
                <a:gd name="connsiteX52" fmla="*/ 4142 w 10000"/>
                <a:gd name="connsiteY52" fmla="*/ 5910 h 9984"/>
                <a:gd name="connsiteX53" fmla="*/ 3844 w 10000"/>
                <a:gd name="connsiteY53" fmla="*/ 5723 h 9984"/>
                <a:gd name="connsiteX54" fmla="*/ 3501 w 10000"/>
                <a:gd name="connsiteY54" fmla="*/ 5521 h 9984"/>
                <a:gd name="connsiteX55" fmla="*/ 3089 w 10000"/>
                <a:gd name="connsiteY55" fmla="*/ 5319 h 9984"/>
                <a:gd name="connsiteX56" fmla="*/ 2654 w 10000"/>
                <a:gd name="connsiteY56" fmla="*/ 5086 h 9984"/>
                <a:gd name="connsiteX57" fmla="*/ 2174 w 10000"/>
                <a:gd name="connsiteY57" fmla="*/ 4852 h 9984"/>
                <a:gd name="connsiteX58" fmla="*/ 1625 w 10000"/>
                <a:gd name="connsiteY58" fmla="*/ 4603 h 9984"/>
                <a:gd name="connsiteX59" fmla="*/ 1030 w 10000"/>
                <a:gd name="connsiteY59" fmla="*/ 4355 h 9984"/>
                <a:gd name="connsiteX60" fmla="*/ 366 w 10000"/>
                <a:gd name="connsiteY60" fmla="*/ 4075 h 9984"/>
                <a:gd name="connsiteX61" fmla="*/ 366 w 10000"/>
                <a:gd name="connsiteY61" fmla="*/ 4075 h 9984"/>
                <a:gd name="connsiteX62" fmla="*/ 275 w 10000"/>
                <a:gd name="connsiteY62" fmla="*/ 4277 h 9984"/>
                <a:gd name="connsiteX63" fmla="*/ 275 w 10000"/>
                <a:gd name="connsiteY63" fmla="*/ 4277 h 9984"/>
                <a:gd name="connsiteX64" fmla="*/ 0 w 10000"/>
                <a:gd name="connsiteY64" fmla="*/ 4308 h 9984"/>
                <a:gd name="connsiteX65" fmla="*/ 0 w 10000"/>
                <a:gd name="connsiteY65" fmla="*/ 4308 h 9984"/>
                <a:gd name="connsiteX66" fmla="*/ 503 w 10000"/>
                <a:gd name="connsiteY66" fmla="*/ 4541 h 9984"/>
                <a:gd name="connsiteX67" fmla="*/ 938 w 10000"/>
                <a:gd name="connsiteY67" fmla="*/ 4790 h 9984"/>
                <a:gd name="connsiteX68" fmla="*/ 1350 w 10000"/>
                <a:gd name="connsiteY68" fmla="*/ 5023 h 9984"/>
                <a:gd name="connsiteX69" fmla="*/ 1716 w 10000"/>
                <a:gd name="connsiteY69" fmla="*/ 5272 h 9984"/>
                <a:gd name="connsiteX70" fmla="*/ 2059 w 10000"/>
                <a:gd name="connsiteY70" fmla="*/ 5505 h 9984"/>
                <a:gd name="connsiteX71" fmla="*/ 2357 w 10000"/>
                <a:gd name="connsiteY71" fmla="*/ 5754 h 9984"/>
                <a:gd name="connsiteX72" fmla="*/ 2632 w 10000"/>
                <a:gd name="connsiteY72" fmla="*/ 5988 h 9984"/>
                <a:gd name="connsiteX73" fmla="*/ 2883 w 10000"/>
                <a:gd name="connsiteY73" fmla="*/ 6221 h 9984"/>
                <a:gd name="connsiteX74" fmla="*/ 3089 w 10000"/>
                <a:gd name="connsiteY74" fmla="*/ 6470 h 9984"/>
                <a:gd name="connsiteX75" fmla="*/ 3295 w 10000"/>
                <a:gd name="connsiteY75" fmla="*/ 6703 h 9984"/>
                <a:gd name="connsiteX76" fmla="*/ 3455 w 10000"/>
                <a:gd name="connsiteY76" fmla="*/ 6921 h 9984"/>
                <a:gd name="connsiteX77" fmla="*/ 3593 w 10000"/>
                <a:gd name="connsiteY77" fmla="*/ 7154 h 9984"/>
                <a:gd name="connsiteX78" fmla="*/ 3707 w 10000"/>
                <a:gd name="connsiteY78" fmla="*/ 7372 h 9984"/>
                <a:gd name="connsiteX79" fmla="*/ 3822 w 10000"/>
                <a:gd name="connsiteY79" fmla="*/ 7589 h 9984"/>
                <a:gd name="connsiteX80" fmla="*/ 3890 w 10000"/>
                <a:gd name="connsiteY80" fmla="*/ 7807 h 9984"/>
                <a:gd name="connsiteX81" fmla="*/ 3959 w 10000"/>
                <a:gd name="connsiteY81" fmla="*/ 8009 h 9984"/>
                <a:gd name="connsiteX82" fmla="*/ 3959 w 10000"/>
                <a:gd name="connsiteY82" fmla="*/ 8009 h 9984"/>
                <a:gd name="connsiteX83" fmla="*/ 4264 w 10000"/>
                <a:gd name="connsiteY83" fmla="*/ 9122 h 9984"/>
                <a:gd name="connsiteX84" fmla="*/ 5195 w 10000"/>
                <a:gd name="connsiteY84" fmla="*/ 9969 h 9984"/>
                <a:gd name="connsiteX0" fmla="*/ 5195 w 10000"/>
                <a:gd name="connsiteY0" fmla="*/ 9985 h 10000"/>
                <a:gd name="connsiteX1" fmla="*/ 5195 w 10000"/>
                <a:gd name="connsiteY1" fmla="*/ 9985 h 10000"/>
                <a:gd name="connsiteX2" fmla="*/ 6224 w 10000"/>
                <a:gd name="connsiteY2" fmla="*/ 10000 h 10000"/>
                <a:gd name="connsiteX3" fmla="*/ 5749 w 10000"/>
                <a:gd name="connsiteY3" fmla="*/ 9120 h 10000"/>
                <a:gd name="connsiteX4" fmla="*/ 5995 w 10000"/>
                <a:gd name="connsiteY4" fmla="*/ 8225 h 10000"/>
                <a:gd name="connsiteX5" fmla="*/ 5995 w 10000"/>
                <a:gd name="connsiteY5" fmla="*/ 8225 h 10000"/>
                <a:gd name="connsiteX6" fmla="*/ 6041 w 10000"/>
                <a:gd name="connsiteY6" fmla="*/ 8022 h 10000"/>
                <a:gd name="connsiteX7" fmla="*/ 6110 w 10000"/>
                <a:gd name="connsiteY7" fmla="*/ 7804 h 10000"/>
                <a:gd name="connsiteX8" fmla="*/ 6201 w 10000"/>
                <a:gd name="connsiteY8" fmla="*/ 7570 h 10000"/>
                <a:gd name="connsiteX9" fmla="*/ 6316 w 10000"/>
                <a:gd name="connsiteY9" fmla="*/ 7337 h 10000"/>
                <a:gd name="connsiteX10" fmla="*/ 6453 w 10000"/>
                <a:gd name="connsiteY10" fmla="*/ 7103 h 10000"/>
                <a:gd name="connsiteX11" fmla="*/ 6613 w 10000"/>
                <a:gd name="connsiteY11" fmla="*/ 6854 h 10000"/>
                <a:gd name="connsiteX12" fmla="*/ 6796 w 10000"/>
                <a:gd name="connsiteY12" fmla="*/ 6605 h 10000"/>
                <a:gd name="connsiteX13" fmla="*/ 7002 w 10000"/>
                <a:gd name="connsiteY13" fmla="*/ 6355 h 10000"/>
                <a:gd name="connsiteX14" fmla="*/ 7254 w 10000"/>
                <a:gd name="connsiteY14" fmla="*/ 6106 h 10000"/>
                <a:gd name="connsiteX15" fmla="*/ 7529 w 10000"/>
                <a:gd name="connsiteY15" fmla="*/ 5857 h 10000"/>
                <a:gd name="connsiteX16" fmla="*/ 7849 w 10000"/>
                <a:gd name="connsiteY16" fmla="*/ 5592 h 10000"/>
                <a:gd name="connsiteX17" fmla="*/ 8192 w 10000"/>
                <a:gd name="connsiteY17" fmla="*/ 5343 h 10000"/>
                <a:gd name="connsiteX18" fmla="*/ 8581 w 10000"/>
                <a:gd name="connsiteY18" fmla="*/ 5078 h 10000"/>
                <a:gd name="connsiteX19" fmla="*/ 9016 w 10000"/>
                <a:gd name="connsiteY19" fmla="*/ 4829 h 10000"/>
                <a:gd name="connsiteX20" fmla="*/ 9474 w 10000"/>
                <a:gd name="connsiteY20" fmla="*/ 4564 h 10000"/>
                <a:gd name="connsiteX21" fmla="*/ 10000 w 10000"/>
                <a:gd name="connsiteY21" fmla="*/ 4315 h 10000"/>
                <a:gd name="connsiteX22" fmla="*/ 10000 w 10000"/>
                <a:gd name="connsiteY22" fmla="*/ 4315 h 10000"/>
                <a:gd name="connsiteX23" fmla="*/ 9725 w 10000"/>
                <a:gd name="connsiteY23" fmla="*/ 4284 h 10000"/>
                <a:gd name="connsiteX24" fmla="*/ 9725 w 10000"/>
                <a:gd name="connsiteY24" fmla="*/ 4284 h 10000"/>
                <a:gd name="connsiteX25" fmla="*/ 9634 w 10000"/>
                <a:gd name="connsiteY25" fmla="*/ 4082 h 10000"/>
                <a:gd name="connsiteX26" fmla="*/ 9634 w 10000"/>
                <a:gd name="connsiteY26" fmla="*/ 4082 h 10000"/>
                <a:gd name="connsiteX27" fmla="*/ 8970 w 10000"/>
                <a:gd name="connsiteY27" fmla="*/ 4362 h 10000"/>
                <a:gd name="connsiteX28" fmla="*/ 8352 w 10000"/>
                <a:gd name="connsiteY28" fmla="*/ 4626 h 10000"/>
                <a:gd name="connsiteX29" fmla="*/ 7780 w 10000"/>
                <a:gd name="connsiteY29" fmla="*/ 4891 h 10000"/>
                <a:gd name="connsiteX30" fmla="*/ 7300 w 10000"/>
                <a:gd name="connsiteY30" fmla="*/ 5125 h 10000"/>
                <a:gd name="connsiteX31" fmla="*/ 6842 w 10000"/>
                <a:gd name="connsiteY31" fmla="*/ 5359 h 10000"/>
                <a:gd name="connsiteX32" fmla="*/ 6453 w 10000"/>
                <a:gd name="connsiteY32" fmla="*/ 5577 h 10000"/>
                <a:gd name="connsiteX33" fmla="*/ 6087 w 10000"/>
                <a:gd name="connsiteY33" fmla="*/ 5779 h 10000"/>
                <a:gd name="connsiteX34" fmla="*/ 5789 w 10000"/>
                <a:gd name="connsiteY34" fmla="*/ 5966 h 10000"/>
                <a:gd name="connsiteX35" fmla="*/ 5789 w 10000"/>
                <a:gd name="connsiteY35" fmla="*/ 5966 h 10000"/>
                <a:gd name="connsiteX36" fmla="*/ 5675 w 10000"/>
                <a:gd name="connsiteY36" fmla="*/ 4548 h 10000"/>
                <a:gd name="connsiteX37" fmla="*/ 5606 w 10000"/>
                <a:gd name="connsiteY37" fmla="*/ 3069 h 10000"/>
                <a:gd name="connsiteX38" fmla="*/ 5561 w 10000"/>
                <a:gd name="connsiteY38" fmla="*/ 1557 h 10000"/>
                <a:gd name="connsiteX39" fmla="*/ 5561 w 10000"/>
                <a:gd name="connsiteY39" fmla="*/ 31 h 10000"/>
                <a:gd name="connsiteX40" fmla="*/ 5561 w 10000"/>
                <a:gd name="connsiteY40" fmla="*/ 31 h 10000"/>
                <a:gd name="connsiteX41" fmla="*/ 5149 w 10000"/>
                <a:gd name="connsiteY41" fmla="*/ 202 h 10000"/>
                <a:gd name="connsiteX42" fmla="*/ 4989 w 10000"/>
                <a:gd name="connsiteY42" fmla="*/ 264 h 10000"/>
                <a:gd name="connsiteX43" fmla="*/ 4989 w 10000"/>
                <a:gd name="connsiteY43" fmla="*/ 264 h 10000"/>
                <a:gd name="connsiteX44" fmla="*/ 4828 w 10000"/>
                <a:gd name="connsiteY44" fmla="*/ 202 h 10000"/>
                <a:gd name="connsiteX45" fmla="*/ 4371 w 10000"/>
                <a:gd name="connsiteY45" fmla="*/ 0 h 10000"/>
                <a:gd name="connsiteX46" fmla="*/ 4371 w 10000"/>
                <a:gd name="connsiteY46" fmla="*/ 0 h 10000"/>
                <a:gd name="connsiteX47" fmla="*/ 4371 w 10000"/>
                <a:gd name="connsiteY47" fmla="*/ 1526 h 10000"/>
                <a:gd name="connsiteX48" fmla="*/ 4325 w 10000"/>
                <a:gd name="connsiteY48" fmla="*/ 3038 h 10000"/>
                <a:gd name="connsiteX49" fmla="*/ 4256 w 10000"/>
                <a:gd name="connsiteY49" fmla="*/ 4502 h 10000"/>
                <a:gd name="connsiteX50" fmla="*/ 4142 w 10000"/>
                <a:gd name="connsiteY50" fmla="*/ 5919 h 10000"/>
                <a:gd name="connsiteX51" fmla="*/ 4142 w 10000"/>
                <a:gd name="connsiteY51" fmla="*/ 5919 h 10000"/>
                <a:gd name="connsiteX52" fmla="*/ 3844 w 10000"/>
                <a:gd name="connsiteY52" fmla="*/ 5732 h 10000"/>
                <a:gd name="connsiteX53" fmla="*/ 3501 w 10000"/>
                <a:gd name="connsiteY53" fmla="*/ 5530 h 10000"/>
                <a:gd name="connsiteX54" fmla="*/ 3089 w 10000"/>
                <a:gd name="connsiteY54" fmla="*/ 5328 h 10000"/>
                <a:gd name="connsiteX55" fmla="*/ 2654 w 10000"/>
                <a:gd name="connsiteY55" fmla="*/ 5094 h 10000"/>
                <a:gd name="connsiteX56" fmla="*/ 2174 w 10000"/>
                <a:gd name="connsiteY56" fmla="*/ 4860 h 10000"/>
                <a:gd name="connsiteX57" fmla="*/ 1625 w 10000"/>
                <a:gd name="connsiteY57" fmla="*/ 4610 h 10000"/>
                <a:gd name="connsiteX58" fmla="*/ 1030 w 10000"/>
                <a:gd name="connsiteY58" fmla="*/ 4362 h 10000"/>
                <a:gd name="connsiteX59" fmla="*/ 366 w 10000"/>
                <a:gd name="connsiteY59" fmla="*/ 4082 h 10000"/>
                <a:gd name="connsiteX60" fmla="*/ 366 w 10000"/>
                <a:gd name="connsiteY60" fmla="*/ 4082 h 10000"/>
                <a:gd name="connsiteX61" fmla="*/ 275 w 10000"/>
                <a:gd name="connsiteY61" fmla="*/ 4284 h 10000"/>
                <a:gd name="connsiteX62" fmla="*/ 275 w 10000"/>
                <a:gd name="connsiteY62" fmla="*/ 4284 h 10000"/>
                <a:gd name="connsiteX63" fmla="*/ 0 w 10000"/>
                <a:gd name="connsiteY63" fmla="*/ 4315 h 10000"/>
                <a:gd name="connsiteX64" fmla="*/ 0 w 10000"/>
                <a:gd name="connsiteY64" fmla="*/ 4315 h 10000"/>
                <a:gd name="connsiteX65" fmla="*/ 503 w 10000"/>
                <a:gd name="connsiteY65" fmla="*/ 4548 h 10000"/>
                <a:gd name="connsiteX66" fmla="*/ 938 w 10000"/>
                <a:gd name="connsiteY66" fmla="*/ 4798 h 10000"/>
                <a:gd name="connsiteX67" fmla="*/ 1350 w 10000"/>
                <a:gd name="connsiteY67" fmla="*/ 5031 h 10000"/>
                <a:gd name="connsiteX68" fmla="*/ 1716 w 10000"/>
                <a:gd name="connsiteY68" fmla="*/ 5280 h 10000"/>
                <a:gd name="connsiteX69" fmla="*/ 2059 w 10000"/>
                <a:gd name="connsiteY69" fmla="*/ 5514 h 10000"/>
                <a:gd name="connsiteX70" fmla="*/ 2357 w 10000"/>
                <a:gd name="connsiteY70" fmla="*/ 5763 h 10000"/>
                <a:gd name="connsiteX71" fmla="*/ 2632 w 10000"/>
                <a:gd name="connsiteY71" fmla="*/ 5998 h 10000"/>
                <a:gd name="connsiteX72" fmla="*/ 2883 w 10000"/>
                <a:gd name="connsiteY72" fmla="*/ 6231 h 10000"/>
                <a:gd name="connsiteX73" fmla="*/ 3089 w 10000"/>
                <a:gd name="connsiteY73" fmla="*/ 6480 h 10000"/>
                <a:gd name="connsiteX74" fmla="*/ 3295 w 10000"/>
                <a:gd name="connsiteY74" fmla="*/ 6714 h 10000"/>
                <a:gd name="connsiteX75" fmla="*/ 3455 w 10000"/>
                <a:gd name="connsiteY75" fmla="*/ 6932 h 10000"/>
                <a:gd name="connsiteX76" fmla="*/ 3593 w 10000"/>
                <a:gd name="connsiteY76" fmla="*/ 7165 h 10000"/>
                <a:gd name="connsiteX77" fmla="*/ 3707 w 10000"/>
                <a:gd name="connsiteY77" fmla="*/ 7384 h 10000"/>
                <a:gd name="connsiteX78" fmla="*/ 3822 w 10000"/>
                <a:gd name="connsiteY78" fmla="*/ 7601 h 10000"/>
                <a:gd name="connsiteX79" fmla="*/ 3890 w 10000"/>
                <a:gd name="connsiteY79" fmla="*/ 7820 h 10000"/>
                <a:gd name="connsiteX80" fmla="*/ 3959 w 10000"/>
                <a:gd name="connsiteY80" fmla="*/ 8022 h 10000"/>
                <a:gd name="connsiteX81" fmla="*/ 3959 w 10000"/>
                <a:gd name="connsiteY81" fmla="*/ 8022 h 10000"/>
                <a:gd name="connsiteX82" fmla="*/ 4264 w 10000"/>
                <a:gd name="connsiteY82" fmla="*/ 9137 h 10000"/>
                <a:gd name="connsiteX83" fmla="*/ 5195 w 10000"/>
                <a:gd name="connsiteY83" fmla="*/ 9985 h 10000"/>
                <a:gd name="connsiteX0" fmla="*/ 5195 w 10000"/>
                <a:gd name="connsiteY0" fmla="*/ 9985 h 9985"/>
                <a:gd name="connsiteX1" fmla="*/ 5195 w 10000"/>
                <a:gd name="connsiteY1" fmla="*/ 9985 h 9985"/>
                <a:gd name="connsiteX2" fmla="*/ 5749 w 10000"/>
                <a:gd name="connsiteY2" fmla="*/ 9120 h 9985"/>
                <a:gd name="connsiteX3" fmla="*/ 5995 w 10000"/>
                <a:gd name="connsiteY3" fmla="*/ 8225 h 9985"/>
                <a:gd name="connsiteX4" fmla="*/ 5995 w 10000"/>
                <a:gd name="connsiteY4" fmla="*/ 8225 h 9985"/>
                <a:gd name="connsiteX5" fmla="*/ 6041 w 10000"/>
                <a:gd name="connsiteY5" fmla="*/ 8022 h 9985"/>
                <a:gd name="connsiteX6" fmla="*/ 6110 w 10000"/>
                <a:gd name="connsiteY6" fmla="*/ 7804 h 9985"/>
                <a:gd name="connsiteX7" fmla="*/ 6201 w 10000"/>
                <a:gd name="connsiteY7" fmla="*/ 7570 h 9985"/>
                <a:gd name="connsiteX8" fmla="*/ 6316 w 10000"/>
                <a:gd name="connsiteY8" fmla="*/ 7337 h 9985"/>
                <a:gd name="connsiteX9" fmla="*/ 6453 w 10000"/>
                <a:gd name="connsiteY9" fmla="*/ 7103 h 9985"/>
                <a:gd name="connsiteX10" fmla="*/ 6613 w 10000"/>
                <a:gd name="connsiteY10" fmla="*/ 6854 h 9985"/>
                <a:gd name="connsiteX11" fmla="*/ 6796 w 10000"/>
                <a:gd name="connsiteY11" fmla="*/ 6605 h 9985"/>
                <a:gd name="connsiteX12" fmla="*/ 7002 w 10000"/>
                <a:gd name="connsiteY12" fmla="*/ 6355 h 9985"/>
                <a:gd name="connsiteX13" fmla="*/ 7254 w 10000"/>
                <a:gd name="connsiteY13" fmla="*/ 6106 h 9985"/>
                <a:gd name="connsiteX14" fmla="*/ 7529 w 10000"/>
                <a:gd name="connsiteY14" fmla="*/ 5857 h 9985"/>
                <a:gd name="connsiteX15" fmla="*/ 7849 w 10000"/>
                <a:gd name="connsiteY15" fmla="*/ 5592 h 9985"/>
                <a:gd name="connsiteX16" fmla="*/ 8192 w 10000"/>
                <a:gd name="connsiteY16" fmla="*/ 5343 h 9985"/>
                <a:gd name="connsiteX17" fmla="*/ 8581 w 10000"/>
                <a:gd name="connsiteY17" fmla="*/ 5078 h 9985"/>
                <a:gd name="connsiteX18" fmla="*/ 9016 w 10000"/>
                <a:gd name="connsiteY18" fmla="*/ 4829 h 9985"/>
                <a:gd name="connsiteX19" fmla="*/ 9474 w 10000"/>
                <a:gd name="connsiteY19" fmla="*/ 4564 h 9985"/>
                <a:gd name="connsiteX20" fmla="*/ 10000 w 10000"/>
                <a:gd name="connsiteY20" fmla="*/ 4315 h 9985"/>
                <a:gd name="connsiteX21" fmla="*/ 10000 w 10000"/>
                <a:gd name="connsiteY21" fmla="*/ 4315 h 9985"/>
                <a:gd name="connsiteX22" fmla="*/ 9725 w 10000"/>
                <a:gd name="connsiteY22" fmla="*/ 4284 h 9985"/>
                <a:gd name="connsiteX23" fmla="*/ 9725 w 10000"/>
                <a:gd name="connsiteY23" fmla="*/ 4284 h 9985"/>
                <a:gd name="connsiteX24" fmla="*/ 9634 w 10000"/>
                <a:gd name="connsiteY24" fmla="*/ 4082 h 9985"/>
                <a:gd name="connsiteX25" fmla="*/ 9634 w 10000"/>
                <a:gd name="connsiteY25" fmla="*/ 4082 h 9985"/>
                <a:gd name="connsiteX26" fmla="*/ 8970 w 10000"/>
                <a:gd name="connsiteY26" fmla="*/ 4362 h 9985"/>
                <a:gd name="connsiteX27" fmla="*/ 8352 w 10000"/>
                <a:gd name="connsiteY27" fmla="*/ 4626 h 9985"/>
                <a:gd name="connsiteX28" fmla="*/ 7780 w 10000"/>
                <a:gd name="connsiteY28" fmla="*/ 4891 h 9985"/>
                <a:gd name="connsiteX29" fmla="*/ 7300 w 10000"/>
                <a:gd name="connsiteY29" fmla="*/ 5125 h 9985"/>
                <a:gd name="connsiteX30" fmla="*/ 6842 w 10000"/>
                <a:gd name="connsiteY30" fmla="*/ 5359 h 9985"/>
                <a:gd name="connsiteX31" fmla="*/ 6453 w 10000"/>
                <a:gd name="connsiteY31" fmla="*/ 5577 h 9985"/>
                <a:gd name="connsiteX32" fmla="*/ 6087 w 10000"/>
                <a:gd name="connsiteY32" fmla="*/ 5779 h 9985"/>
                <a:gd name="connsiteX33" fmla="*/ 5789 w 10000"/>
                <a:gd name="connsiteY33" fmla="*/ 5966 h 9985"/>
                <a:gd name="connsiteX34" fmla="*/ 5789 w 10000"/>
                <a:gd name="connsiteY34" fmla="*/ 5966 h 9985"/>
                <a:gd name="connsiteX35" fmla="*/ 5675 w 10000"/>
                <a:gd name="connsiteY35" fmla="*/ 4548 h 9985"/>
                <a:gd name="connsiteX36" fmla="*/ 5606 w 10000"/>
                <a:gd name="connsiteY36" fmla="*/ 3069 h 9985"/>
                <a:gd name="connsiteX37" fmla="*/ 5561 w 10000"/>
                <a:gd name="connsiteY37" fmla="*/ 1557 h 9985"/>
                <a:gd name="connsiteX38" fmla="*/ 5561 w 10000"/>
                <a:gd name="connsiteY38" fmla="*/ 31 h 9985"/>
                <a:gd name="connsiteX39" fmla="*/ 5561 w 10000"/>
                <a:gd name="connsiteY39" fmla="*/ 31 h 9985"/>
                <a:gd name="connsiteX40" fmla="*/ 5149 w 10000"/>
                <a:gd name="connsiteY40" fmla="*/ 202 h 9985"/>
                <a:gd name="connsiteX41" fmla="*/ 4989 w 10000"/>
                <a:gd name="connsiteY41" fmla="*/ 264 h 9985"/>
                <a:gd name="connsiteX42" fmla="*/ 4989 w 10000"/>
                <a:gd name="connsiteY42" fmla="*/ 264 h 9985"/>
                <a:gd name="connsiteX43" fmla="*/ 4828 w 10000"/>
                <a:gd name="connsiteY43" fmla="*/ 202 h 9985"/>
                <a:gd name="connsiteX44" fmla="*/ 4371 w 10000"/>
                <a:gd name="connsiteY44" fmla="*/ 0 h 9985"/>
                <a:gd name="connsiteX45" fmla="*/ 4371 w 10000"/>
                <a:gd name="connsiteY45" fmla="*/ 0 h 9985"/>
                <a:gd name="connsiteX46" fmla="*/ 4371 w 10000"/>
                <a:gd name="connsiteY46" fmla="*/ 1526 h 9985"/>
                <a:gd name="connsiteX47" fmla="*/ 4325 w 10000"/>
                <a:gd name="connsiteY47" fmla="*/ 3038 h 9985"/>
                <a:gd name="connsiteX48" fmla="*/ 4256 w 10000"/>
                <a:gd name="connsiteY48" fmla="*/ 4502 h 9985"/>
                <a:gd name="connsiteX49" fmla="*/ 4142 w 10000"/>
                <a:gd name="connsiteY49" fmla="*/ 5919 h 9985"/>
                <a:gd name="connsiteX50" fmla="*/ 4142 w 10000"/>
                <a:gd name="connsiteY50" fmla="*/ 5919 h 9985"/>
                <a:gd name="connsiteX51" fmla="*/ 3844 w 10000"/>
                <a:gd name="connsiteY51" fmla="*/ 5732 h 9985"/>
                <a:gd name="connsiteX52" fmla="*/ 3501 w 10000"/>
                <a:gd name="connsiteY52" fmla="*/ 5530 h 9985"/>
                <a:gd name="connsiteX53" fmla="*/ 3089 w 10000"/>
                <a:gd name="connsiteY53" fmla="*/ 5328 h 9985"/>
                <a:gd name="connsiteX54" fmla="*/ 2654 w 10000"/>
                <a:gd name="connsiteY54" fmla="*/ 5094 h 9985"/>
                <a:gd name="connsiteX55" fmla="*/ 2174 w 10000"/>
                <a:gd name="connsiteY55" fmla="*/ 4860 h 9985"/>
                <a:gd name="connsiteX56" fmla="*/ 1625 w 10000"/>
                <a:gd name="connsiteY56" fmla="*/ 4610 h 9985"/>
                <a:gd name="connsiteX57" fmla="*/ 1030 w 10000"/>
                <a:gd name="connsiteY57" fmla="*/ 4362 h 9985"/>
                <a:gd name="connsiteX58" fmla="*/ 366 w 10000"/>
                <a:gd name="connsiteY58" fmla="*/ 4082 h 9985"/>
                <a:gd name="connsiteX59" fmla="*/ 366 w 10000"/>
                <a:gd name="connsiteY59" fmla="*/ 4082 h 9985"/>
                <a:gd name="connsiteX60" fmla="*/ 275 w 10000"/>
                <a:gd name="connsiteY60" fmla="*/ 4284 h 9985"/>
                <a:gd name="connsiteX61" fmla="*/ 275 w 10000"/>
                <a:gd name="connsiteY61" fmla="*/ 4284 h 9985"/>
                <a:gd name="connsiteX62" fmla="*/ 0 w 10000"/>
                <a:gd name="connsiteY62" fmla="*/ 4315 h 9985"/>
                <a:gd name="connsiteX63" fmla="*/ 0 w 10000"/>
                <a:gd name="connsiteY63" fmla="*/ 4315 h 9985"/>
                <a:gd name="connsiteX64" fmla="*/ 503 w 10000"/>
                <a:gd name="connsiteY64" fmla="*/ 4548 h 9985"/>
                <a:gd name="connsiteX65" fmla="*/ 938 w 10000"/>
                <a:gd name="connsiteY65" fmla="*/ 4798 h 9985"/>
                <a:gd name="connsiteX66" fmla="*/ 1350 w 10000"/>
                <a:gd name="connsiteY66" fmla="*/ 5031 h 9985"/>
                <a:gd name="connsiteX67" fmla="*/ 1716 w 10000"/>
                <a:gd name="connsiteY67" fmla="*/ 5280 h 9985"/>
                <a:gd name="connsiteX68" fmla="*/ 2059 w 10000"/>
                <a:gd name="connsiteY68" fmla="*/ 5514 h 9985"/>
                <a:gd name="connsiteX69" fmla="*/ 2357 w 10000"/>
                <a:gd name="connsiteY69" fmla="*/ 5763 h 9985"/>
                <a:gd name="connsiteX70" fmla="*/ 2632 w 10000"/>
                <a:gd name="connsiteY70" fmla="*/ 5998 h 9985"/>
                <a:gd name="connsiteX71" fmla="*/ 2883 w 10000"/>
                <a:gd name="connsiteY71" fmla="*/ 6231 h 9985"/>
                <a:gd name="connsiteX72" fmla="*/ 3089 w 10000"/>
                <a:gd name="connsiteY72" fmla="*/ 6480 h 9985"/>
                <a:gd name="connsiteX73" fmla="*/ 3295 w 10000"/>
                <a:gd name="connsiteY73" fmla="*/ 6714 h 9985"/>
                <a:gd name="connsiteX74" fmla="*/ 3455 w 10000"/>
                <a:gd name="connsiteY74" fmla="*/ 6932 h 9985"/>
                <a:gd name="connsiteX75" fmla="*/ 3593 w 10000"/>
                <a:gd name="connsiteY75" fmla="*/ 7165 h 9985"/>
                <a:gd name="connsiteX76" fmla="*/ 3707 w 10000"/>
                <a:gd name="connsiteY76" fmla="*/ 7384 h 9985"/>
                <a:gd name="connsiteX77" fmla="*/ 3822 w 10000"/>
                <a:gd name="connsiteY77" fmla="*/ 7601 h 9985"/>
                <a:gd name="connsiteX78" fmla="*/ 3890 w 10000"/>
                <a:gd name="connsiteY78" fmla="*/ 7820 h 9985"/>
                <a:gd name="connsiteX79" fmla="*/ 3959 w 10000"/>
                <a:gd name="connsiteY79" fmla="*/ 8022 h 9985"/>
                <a:gd name="connsiteX80" fmla="*/ 3959 w 10000"/>
                <a:gd name="connsiteY80" fmla="*/ 8022 h 9985"/>
                <a:gd name="connsiteX81" fmla="*/ 4264 w 10000"/>
                <a:gd name="connsiteY81" fmla="*/ 9137 h 9985"/>
                <a:gd name="connsiteX82" fmla="*/ 5195 w 10000"/>
                <a:gd name="connsiteY82" fmla="*/ 9985 h 9985"/>
                <a:gd name="connsiteX0" fmla="*/ 4954 w 10000"/>
                <a:gd name="connsiteY0" fmla="*/ 9425 h 10000"/>
                <a:gd name="connsiteX1" fmla="*/ 5195 w 10000"/>
                <a:gd name="connsiteY1" fmla="*/ 10000 h 10000"/>
                <a:gd name="connsiteX2" fmla="*/ 5749 w 10000"/>
                <a:gd name="connsiteY2" fmla="*/ 9134 h 10000"/>
                <a:gd name="connsiteX3" fmla="*/ 5995 w 10000"/>
                <a:gd name="connsiteY3" fmla="*/ 8237 h 10000"/>
                <a:gd name="connsiteX4" fmla="*/ 5995 w 10000"/>
                <a:gd name="connsiteY4" fmla="*/ 8237 h 10000"/>
                <a:gd name="connsiteX5" fmla="*/ 6041 w 10000"/>
                <a:gd name="connsiteY5" fmla="*/ 8034 h 10000"/>
                <a:gd name="connsiteX6" fmla="*/ 6110 w 10000"/>
                <a:gd name="connsiteY6" fmla="*/ 7816 h 10000"/>
                <a:gd name="connsiteX7" fmla="*/ 6201 w 10000"/>
                <a:gd name="connsiteY7" fmla="*/ 7581 h 10000"/>
                <a:gd name="connsiteX8" fmla="*/ 6316 w 10000"/>
                <a:gd name="connsiteY8" fmla="*/ 7348 h 10000"/>
                <a:gd name="connsiteX9" fmla="*/ 6453 w 10000"/>
                <a:gd name="connsiteY9" fmla="*/ 7114 h 10000"/>
                <a:gd name="connsiteX10" fmla="*/ 6613 w 10000"/>
                <a:gd name="connsiteY10" fmla="*/ 6864 h 10000"/>
                <a:gd name="connsiteX11" fmla="*/ 6796 w 10000"/>
                <a:gd name="connsiteY11" fmla="*/ 6615 h 10000"/>
                <a:gd name="connsiteX12" fmla="*/ 7002 w 10000"/>
                <a:gd name="connsiteY12" fmla="*/ 6365 h 10000"/>
                <a:gd name="connsiteX13" fmla="*/ 7254 w 10000"/>
                <a:gd name="connsiteY13" fmla="*/ 6115 h 10000"/>
                <a:gd name="connsiteX14" fmla="*/ 7529 w 10000"/>
                <a:gd name="connsiteY14" fmla="*/ 5866 h 10000"/>
                <a:gd name="connsiteX15" fmla="*/ 7849 w 10000"/>
                <a:gd name="connsiteY15" fmla="*/ 5600 h 10000"/>
                <a:gd name="connsiteX16" fmla="*/ 8192 w 10000"/>
                <a:gd name="connsiteY16" fmla="*/ 5351 h 10000"/>
                <a:gd name="connsiteX17" fmla="*/ 8581 w 10000"/>
                <a:gd name="connsiteY17" fmla="*/ 5086 h 10000"/>
                <a:gd name="connsiteX18" fmla="*/ 9016 w 10000"/>
                <a:gd name="connsiteY18" fmla="*/ 4836 h 10000"/>
                <a:gd name="connsiteX19" fmla="*/ 9474 w 10000"/>
                <a:gd name="connsiteY19" fmla="*/ 4571 h 10000"/>
                <a:gd name="connsiteX20" fmla="*/ 10000 w 10000"/>
                <a:gd name="connsiteY20" fmla="*/ 4321 h 10000"/>
                <a:gd name="connsiteX21" fmla="*/ 10000 w 10000"/>
                <a:gd name="connsiteY21" fmla="*/ 4321 h 10000"/>
                <a:gd name="connsiteX22" fmla="*/ 9725 w 10000"/>
                <a:gd name="connsiteY22" fmla="*/ 4290 h 10000"/>
                <a:gd name="connsiteX23" fmla="*/ 9725 w 10000"/>
                <a:gd name="connsiteY23" fmla="*/ 4290 h 10000"/>
                <a:gd name="connsiteX24" fmla="*/ 9634 w 10000"/>
                <a:gd name="connsiteY24" fmla="*/ 4088 h 10000"/>
                <a:gd name="connsiteX25" fmla="*/ 9634 w 10000"/>
                <a:gd name="connsiteY25" fmla="*/ 4088 h 10000"/>
                <a:gd name="connsiteX26" fmla="*/ 8970 w 10000"/>
                <a:gd name="connsiteY26" fmla="*/ 4369 h 10000"/>
                <a:gd name="connsiteX27" fmla="*/ 8352 w 10000"/>
                <a:gd name="connsiteY27" fmla="*/ 4633 h 10000"/>
                <a:gd name="connsiteX28" fmla="*/ 7780 w 10000"/>
                <a:gd name="connsiteY28" fmla="*/ 4898 h 10000"/>
                <a:gd name="connsiteX29" fmla="*/ 7300 w 10000"/>
                <a:gd name="connsiteY29" fmla="*/ 5133 h 10000"/>
                <a:gd name="connsiteX30" fmla="*/ 6842 w 10000"/>
                <a:gd name="connsiteY30" fmla="*/ 5367 h 10000"/>
                <a:gd name="connsiteX31" fmla="*/ 6453 w 10000"/>
                <a:gd name="connsiteY31" fmla="*/ 5585 h 10000"/>
                <a:gd name="connsiteX32" fmla="*/ 6087 w 10000"/>
                <a:gd name="connsiteY32" fmla="*/ 5788 h 10000"/>
                <a:gd name="connsiteX33" fmla="*/ 5789 w 10000"/>
                <a:gd name="connsiteY33" fmla="*/ 5975 h 10000"/>
                <a:gd name="connsiteX34" fmla="*/ 5789 w 10000"/>
                <a:gd name="connsiteY34" fmla="*/ 5975 h 10000"/>
                <a:gd name="connsiteX35" fmla="*/ 5675 w 10000"/>
                <a:gd name="connsiteY35" fmla="*/ 4555 h 10000"/>
                <a:gd name="connsiteX36" fmla="*/ 5606 w 10000"/>
                <a:gd name="connsiteY36" fmla="*/ 3074 h 10000"/>
                <a:gd name="connsiteX37" fmla="*/ 5561 w 10000"/>
                <a:gd name="connsiteY37" fmla="*/ 1559 h 10000"/>
                <a:gd name="connsiteX38" fmla="*/ 5561 w 10000"/>
                <a:gd name="connsiteY38" fmla="*/ 31 h 10000"/>
                <a:gd name="connsiteX39" fmla="*/ 5561 w 10000"/>
                <a:gd name="connsiteY39" fmla="*/ 31 h 10000"/>
                <a:gd name="connsiteX40" fmla="*/ 5149 w 10000"/>
                <a:gd name="connsiteY40" fmla="*/ 202 h 10000"/>
                <a:gd name="connsiteX41" fmla="*/ 4989 w 10000"/>
                <a:gd name="connsiteY41" fmla="*/ 264 h 10000"/>
                <a:gd name="connsiteX42" fmla="*/ 4989 w 10000"/>
                <a:gd name="connsiteY42" fmla="*/ 264 h 10000"/>
                <a:gd name="connsiteX43" fmla="*/ 4828 w 10000"/>
                <a:gd name="connsiteY43" fmla="*/ 202 h 10000"/>
                <a:gd name="connsiteX44" fmla="*/ 4371 w 10000"/>
                <a:gd name="connsiteY44" fmla="*/ 0 h 10000"/>
                <a:gd name="connsiteX45" fmla="*/ 4371 w 10000"/>
                <a:gd name="connsiteY45" fmla="*/ 0 h 10000"/>
                <a:gd name="connsiteX46" fmla="*/ 4371 w 10000"/>
                <a:gd name="connsiteY46" fmla="*/ 1528 h 10000"/>
                <a:gd name="connsiteX47" fmla="*/ 4325 w 10000"/>
                <a:gd name="connsiteY47" fmla="*/ 3043 h 10000"/>
                <a:gd name="connsiteX48" fmla="*/ 4256 w 10000"/>
                <a:gd name="connsiteY48" fmla="*/ 4509 h 10000"/>
                <a:gd name="connsiteX49" fmla="*/ 4142 w 10000"/>
                <a:gd name="connsiteY49" fmla="*/ 5928 h 10000"/>
                <a:gd name="connsiteX50" fmla="*/ 4142 w 10000"/>
                <a:gd name="connsiteY50" fmla="*/ 5928 h 10000"/>
                <a:gd name="connsiteX51" fmla="*/ 3844 w 10000"/>
                <a:gd name="connsiteY51" fmla="*/ 5741 h 10000"/>
                <a:gd name="connsiteX52" fmla="*/ 3501 w 10000"/>
                <a:gd name="connsiteY52" fmla="*/ 5538 h 10000"/>
                <a:gd name="connsiteX53" fmla="*/ 3089 w 10000"/>
                <a:gd name="connsiteY53" fmla="*/ 5336 h 10000"/>
                <a:gd name="connsiteX54" fmla="*/ 2654 w 10000"/>
                <a:gd name="connsiteY54" fmla="*/ 5102 h 10000"/>
                <a:gd name="connsiteX55" fmla="*/ 2174 w 10000"/>
                <a:gd name="connsiteY55" fmla="*/ 4867 h 10000"/>
                <a:gd name="connsiteX56" fmla="*/ 1625 w 10000"/>
                <a:gd name="connsiteY56" fmla="*/ 4617 h 10000"/>
                <a:gd name="connsiteX57" fmla="*/ 1030 w 10000"/>
                <a:gd name="connsiteY57" fmla="*/ 4369 h 10000"/>
                <a:gd name="connsiteX58" fmla="*/ 366 w 10000"/>
                <a:gd name="connsiteY58" fmla="*/ 4088 h 10000"/>
                <a:gd name="connsiteX59" fmla="*/ 366 w 10000"/>
                <a:gd name="connsiteY59" fmla="*/ 4088 h 10000"/>
                <a:gd name="connsiteX60" fmla="*/ 275 w 10000"/>
                <a:gd name="connsiteY60" fmla="*/ 4290 h 10000"/>
                <a:gd name="connsiteX61" fmla="*/ 275 w 10000"/>
                <a:gd name="connsiteY61" fmla="*/ 4290 h 10000"/>
                <a:gd name="connsiteX62" fmla="*/ 0 w 10000"/>
                <a:gd name="connsiteY62" fmla="*/ 4321 h 10000"/>
                <a:gd name="connsiteX63" fmla="*/ 0 w 10000"/>
                <a:gd name="connsiteY63" fmla="*/ 4321 h 10000"/>
                <a:gd name="connsiteX64" fmla="*/ 503 w 10000"/>
                <a:gd name="connsiteY64" fmla="*/ 4555 h 10000"/>
                <a:gd name="connsiteX65" fmla="*/ 938 w 10000"/>
                <a:gd name="connsiteY65" fmla="*/ 4805 h 10000"/>
                <a:gd name="connsiteX66" fmla="*/ 1350 w 10000"/>
                <a:gd name="connsiteY66" fmla="*/ 5039 h 10000"/>
                <a:gd name="connsiteX67" fmla="*/ 1716 w 10000"/>
                <a:gd name="connsiteY67" fmla="*/ 5288 h 10000"/>
                <a:gd name="connsiteX68" fmla="*/ 2059 w 10000"/>
                <a:gd name="connsiteY68" fmla="*/ 5522 h 10000"/>
                <a:gd name="connsiteX69" fmla="*/ 2357 w 10000"/>
                <a:gd name="connsiteY69" fmla="*/ 5772 h 10000"/>
                <a:gd name="connsiteX70" fmla="*/ 2632 w 10000"/>
                <a:gd name="connsiteY70" fmla="*/ 6007 h 10000"/>
                <a:gd name="connsiteX71" fmla="*/ 2883 w 10000"/>
                <a:gd name="connsiteY71" fmla="*/ 6240 h 10000"/>
                <a:gd name="connsiteX72" fmla="*/ 3089 w 10000"/>
                <a:gd name="connsiteY72" fmla="*/ 6490 h 10000"/>
                <a:gd name="connsiteX73" fmla="*/ 3295 w 10000"/>
                <a:gd name="connsiteY73" fmla="*/ 6724 h 10000"/>
                <a:gd name="connsiteX74" fmla="*/ 3455 w 10000"/>
                <a:gd name="connsiteY74" fmla="*/ 6942 h 10000"/>
                <a:gd name="connsiteX75" fmla="*/ 3593 w 10000"/>
                <a:gd name="connsiteY75" fmla="*/ 7176 h 10000"/>
                <a:gd name="connsiteX76" fmla="*/ 3707 w 10000"/>
                <a:gd name="connsiteY76" fmla="*/ 7395 h 10000"/>
                <a:gd name="connsiteX77" fmla="*/ 3822 w 10000"/>
                <a:gd name="connsiteY77" fmla="*/ 7612 h 10000"/>
                <a:gd name="connsiteX78" fmla="*/ 3890 w 10000"/>
                <a:gd name="connsiteY78" fmla="*/ 7832 h 10000"/>
                <a:gd name="connsiteX79" fmla="*/ 3959 w 10000"/>
                <a:gd name="connsiteY79" fmla="*/ 8034 h 10000"/>
                <a:gd name="connsiteX80" fmla="*/ 3959 w 10000"/>
                <a:gd name="connsiteY80" fmla="*/ 8034 h 10000"/>
                <a:gd name="connsiteX81" fmla="*/ 4264 w 10000"/>
                <a:gd name="connsiteY81" fmla="*/ 9151 h 10000"/>
                <a:gd name="connsiteX82" fmla="*/ 4954 w 10000"/>
                <a:gd name="connsiteY82" fmla="*/ 9425 h 10000"/>
                <a:gd name="connsiteX0" fmla="*/ 4264 w 10000"/>
                <a:gd name="connsiteY0" fmla="*/ 9151 h 10000"/>
                <a:gd name="connsiteX1" fmla="*/ 5195 w 10000"/>
                <a:gd name="connsiteY1" fmla="*/ 10000 h 10000"/>
                <a:gd name="connsiteX2" fmla="*/ 5749 w 10000"/>
                <a:gd name="connsiteY2" fmla="*/ 9134 h 10000"/>
                <a:gd name="connsiteX3" fmla="*/ 5995 w 10000"/>
                <a:gd name="connsiteY3" fmla="*/ 8237 h 10000"/>
                <a:gd name="connsiteX4" fmla="*/ 5995 w 10000"/>
                <a:gd name="connsiteY4" fmla="*/ 8237 h 10000"/>
                <a:gd name="connsiteX5" fmla="*/ 6041 w 10000"/>
                <a:gd name="connsiteY5" fmla="*/ 8034 h 10000"/>
                <a:gd name="connsiteX6" fmla="*/ 6110 w 10000"/>
                <a:gd name="connsiteY6" fmla="*/ 7816 h 10000"/>
                <a:gd name="connsiteX7" fmla="*/ 6201 w 10000"/>
                <a:gd name="connsiteY7" fmla="*/ 7581 h 10000"/>
                <a:gd name="connsiteX8" fmla="*/ 6316 w 10000"/>
                <a:gd name="connsiteY8" fmla="*/ 7348 h 10000"/>
                <a:gd name="connsiteX9" fmla="*/ 6453 w 10000"/>
                <a:gd name="connsiteY9" fmla="*/ 7114 h 10000"/>
                <a:gd name="connsiteX10" fmla="*/ 6613 w 10000"/>
                <a:gd name="connsiteY10" fmla="*/ 6864 h 10000"/>
                <a:gd name="connsiteX11" fmla="*/ 6796 w 10000"/>
                <a:gd name="connsiteY11" fmla="*/ 6615 h 10000"/>
                <a:gd name="connsiteX12" fmla="*/ 7002 w 10000"/>
                <a:gd name="connsiteY12" fmla="*/ 6365 h 10000"/>
                <a:gd name="connsiteX13" fmla="*/ 7254 w 10000"/>
                <a:gd name="connsiteY13" fmla="*/ 6115 h 10000"/>
                <a:gd name="connsiteX14" fmla="*/ 7529 w 10000"/>
                <a:gd name="connsiteY14" fmla="*/ 5866 h 10000"/>
                <a:gd name="connsiteX15" fmla="*/ 7849 w 10000"/>
                <a:gd name="connsiteY15" fmla="*/ 5600 h 10000"/>
                <a:gd name="connsiteX16" fmla="*/ 8192 w 10000"/>
                <a:gd name="connsiteY16" fmla="*/ 5351 h 10000"/>
                <a:gd name="connsiteX17" fmla="*/ 8581 w 10000"/>
                <a:gd name="connsiteY17" fmla="*/ 5086 h 10000"/>
                <a:gd name="connsiteX18" fmla="*/ 9016 w 10000"/>
                <a:gd name="connsiteY18" fmla="*/ 4836 h 10000"/>
                <a:gd name="connsiteX19" fmla="*/ 9474 w 10000"/>
                <a:gd name="connsiteY19" fmla="*/ 4571 h 10000"/>
                <a:gd name="connsiteX20" fmla="*/ 10000 w 10000"/>
                <a:gd name="connsiteY20" fmla="*/ 4321 h 10000"/>
                <a:gd name="connsiteX21" fmla="*/ 10000 w 10000"/>
                <a:gd name="connsiteY21" fmla="*/ 4321 h 10000"/>
                <a:gd name="connsiteX22" fmla="*/ 9725 w 10000"/>
                <a:gd name="connsiteY22" fmla="*/ 4290 h 10000"/>
                <a:gd name="connsiteX23" fmla="*/ 9725 w 10000"/>
                <a:gd name="connsiteY23" fmla="*/ 4290 h 10000"/>
                <a:gd name="connsiteX24" fmla="*/ 9634 w 10000"/>
                <a:gd name="connsiteY24" fmla="*/ 4088 h 10000"/>
                <a:gd name="connsiteX25" fmla="*/ 9634 w 10000"/>
                <a:gd name="connsiteY25" fmla="*/ 4088 h 10000"/>
                <a:gd name="connsiteX26" fmla="*/ 8970 w 10000"/>
                <a:gd name="connsiteY26" fmla="*/ 4369 h 10000"/>
                <a:gd name="connsiteX27" fmla="*/ 8352 w 10000"/>
                <a:gd name="connsiteY27" fmla="*/ 4633 h 10000"/>
                <a:gd name="connsiteX28" fmla="*/ 7780 w 10000"/>
                <a:gd name="connsiteY28" fmla="*/ 4898 h 10000"/>
                <a:gd name="connsiteX29" fmla="*/ 7300 w 10000"/>
                <a:gd name="connsiteY29" fmla="*/ 5133 h 10000"/>
                <a:gd name="connsiteX30" fmla="*/ 6842 w 10000"/>
                <a:gd name="connsiteY30" fmla="*/ 5367 h 10000"/>
                <a:gd name="connsiteX31" fmla="*/ 6453 w 10000"/>
                <a:gd name="connsiteY31" fmla="*/ 5585 h 10000"/>
                <a:gd name="connsiteX32" fmla="*/ 6087 w 10000"/>
                <a:gd name="connsiteY32" fmla="*/ 5788 h 10000"/>
                <a:gd name="connsiteX33" fmla="*/ 5789 w 10000"/>
                <a:gd name="connsiteY33" fmla="*/ 5975 h 10000"/>
                <a:gd name="connsiteX34" fmla="*/ 5789 w 10000"/>
                <a:gd name="connsiteY34" fmla="*/ 5975 h 10000"/>
                <a:gd name="connsiteX35" fmla="*/ 5675 w 10000"/>
                <a:gd name="connsiteY35" fmla="*/ 4555 h 10000"/>
                <a:gd name="connsiteX36" fmla="*/ 5606 w 10000"/>
                <a:gd name="connsiteY36" fmla="*/ 3074 h 10000"/>
                <a:gd name="connsiteX37" fmla="*/ 5561 w 10000"/>
                <a:gd name="connsiteY37" fmla="*/ 1559 h 10000"/>
                <a:gd name="connsiteX38" fmla="*/ 5561 w 10000"/>
                <a:gd name="connsiteY38" fmla="*/ 31 h 10000"/>
                <a:gd name="connsiteX39" fmla="*/ 5561 w 10000"/>
                <a:gd name="connsiteY39" fmla="*/ 31 h 10000"/>
                <a:gd name="connsiteX40" fmla="*/ 5149 w 10000"/>
                <a:gd name="connsiteY40" fmla="*/ 202 h 10000"/>
                <a:gd name="connsiteX41" fmla="*/ 4989 w 10000"/>
                <a:gd name="connsiteY41" fmla="*/ 264 h 10000"/>
                <a:gd name="connsiteX42" fmla="*/ 4989 w 10000"/>
                <a:gd name="connsiteY42" fmla="*/ 264 h 10000"/>
                <a:gd name="connsiteX43" fmla="*/ 4828 w 10000"/>
                <a:gd name="connsiteY43" fmla="*/ 202 h 10000"/>
                <a:gd name="connsiteX44" fmla="*/ 4371 w 10000"/>
                <a:gd name="connsiteY44" fmla="*/ 0 h 10000"/>
                <a:gd name="connsiteX45" fmla="*/ 4371 w 10000"/>
                <a:gd name="connsiteY45" fmla="*/ 0 h 10000"/>
                <a:gd name="connsiteX46" fmla="*/ 4371 w 10000"/>
                <a:gd name="connsiteY46" fmla="*/ 1528 h 10000"/>
                <a:gd name="connsiteX47" fmla="*/ 4325 w 10000"/>
                <a:gd name="connsiteY47" fmla="*/ 3043 h 10000"/>
                <a:gd name="connsiteX48" fmla="*/ 4256 w 10000"/>
                <a:gd name="connsiteY48" fmla="*/ 4509 h 10000"/>
                <a:gd name="connsiteX49" fmla="*/ 4142 w 10000"/>
                <a:gd name="connsiteY49" fmla="*/ 5928 h 10000"/>
                <a:gd name="connsiteX50" fmla="*/ 4142 w 10000"/>
                <a:gd name="connsiteY50" fmla="*/ 5928 h 10000"/>
                <a:gd name="connsiteX51" fmla="*/ 3844 w 10000"/>
                <a:gd name="connsiteY51" fmla="*/ 5741 h 10000"/>
                <a:gd name="connsiteX52" fmla="*/ 3501 w 10000"/>
                <a:gd name="connsiteY52" fmla="*/ 5538 h 10000"/>
                <a:gd name="connsiteX53" fmla="*/ 3089 w 10000"/>
                <a:gd name="connsiteY53" fmla="*/ 5336 h 10000"/>
                <a:gd name="connsiteX54" fmla="*/ 2654 w 10000"/>
                <a:gd name="connsiteY54" fmla="*/ 5102 h 10000"/>
                <a:gd name="connsiteX55" fmla="*/ 2174 w 10000"/>
                <a:gd name="connsiteY55" fmla="*/ 4867 h 10000"/>
                <a:gd name="connsiteX56" fmla="*/ 1625 w 10000"/>
                <a:gd name="connsiteY56" fmla="*/ 4617 h 10000"/>
                <a:gd name="connsiteX57" fmla="*/ 1030 w 10000"/>
                <a:gd name="connsiteY57" fmla="*/ 4369 h 10000"/>
                <a:gd name="connsiteX58" fmla="*/ 366 w 10000"/>
                <a:gd name="connsiteY58" fmla="*/ 4088 h 10000"/>
                <a:gd name="connsiteX59" fmla="*/ 366 w 10000"/>
                <a:gd name="connsiteY59" fmla="*/ 4088 h 10000"/>
                <a:gd name="connsiteX60" fmla="*/ 275 w 10000"/>
                <a:gd name="connsiteY60" fmla="*/ 4290 h 10000"/>
                <a:gd name="connsiteX61" fmla="*/ 275 w 10000"/>
                <a:gd name="connsiteY61" fmla="*/ 4290 h 10000"/>
                <a:gd name="connsiteX62" fmla="*/ 0 w 10000"/>
                <a:gd name="connsiteY62" fmla="*/ 4321 h 10000"/>
                <a:gd name="connsiteX63" fmla="*/ 0 w 10000"/>
                <a:gd name="connsiteY63" fmla="*/ 4321 h 10000"/>
                <a:gd name="connsiteX64" fmla="*/ 503 w 10000"/>
                <a:gd name="connsiteY64" fmla="*/ 4555 h 10000"/>
                <a:gd name="connsiteX65" fmla="*/ 938 w 10000"/>
                <a:gd name="connsiteY65" fmla="*/ 4805 h 10000"/>
                <a:gd name="connsiteX66" fmla="*/ 1350 w 10000"/>
                <a:gd name="connsiteY66" fmla="*/ 5039 h 10000"/>
                <a:gd name="connsiteX67" fmla="*/ 1716 w 10000"/>
                <a:gd name="connsiteY67" fmla="*/ 5288 h 10000"/>
                <a:gd name="connsiteX68" fmla="*/ 2059 w 10000"/>
                <a:gd name="connsiteY68" fmla="*/ 5522 h 10000"/>
                <a:gd name="connsiteX69" fmla="*/ 2357 w 10000"/>
                <a:gd name="connsiteY69" fmla="*/ 5772 h 10000"/>
                <a:gd name="connsiteX70" fmla="*/ 2632 w 10000"/>
                <a:gd name="connsiteY70" fmla="*/ 6007 h 10000"/>
                <a:gd name="connsiteX71" fmla="*/ 2883 w 10000"/>
                <a:gd name="connsiteY71" fmla="*/ 6240 h 10000"/>
                <a:gd name="connsiteX72" fmla="*/ 3089 w 10000"/>
                <a:gd name="connsiteY72" fmla="*/ 6490 h 10000"/>
                <a:gd name="connsiteX73" fmla="*/ 3295 w 10000"/>
                <a:gd name="connsiteY73" fmla="*/ 6724 h 10000"/>
                <a:gd name="connsiteX74" fmla="*/ 3455 w 10000"/>
                <a:gd name="connsiteY74" fmla="*/ 6942 h 10000"/>
                <a:gd name="connsiteX75" fmla="*/ 3593 w 10000"/>
                <a:gd name="connsiteY75" fmla="*/ 7176 h 10000"/>
                <a:gd name="connsiteX76" fmla="*/ 3707 w 10000"/>
                <a:gd name="connsiteY76" fmla="*/ 7395 h 10000"/>
                <a:gd name="connsiteX77" fmla="*/ 3822 w 10000"/>
                <a:gd name="connsiteY77" fmla="*/ 7612 h 10000"/>
                <a:gd name="connsiteX78" fmla="*/ 3890 w 10000"/>
                <a:gd name="connsiteY78" fmla="*/ 7832 h 10000"/>
                <a:gd name="connsiteX79" fmla="*/ 3959 w 10000"/>
                <a:gd name="connsiteY79" fmla="*/ 8034 h 10000"/>
                <a:gd name="connsiteX80" fmla="*/ 3959 w 10000"/>
                <a:gd name="connsiteY80" fmla="*/ 8034 h 10000"/>
                <a:gd name="connsiteX81" fmla="*/ 4264 w 10000"/>
                <a:gd name="connsiteY81" fmla="*/ 9151 h 10000"/>
                <a:gd name="connsiteX0" fmla="*/ 4264 w 10000"/>
                <a:gd name="connsiteY0" fmla="*/ 9151 h 9562"/>
                <a:gd name="connsiteX1" fmla="*/ 5034 w 10000"/>
                <a:gd name="connsiteY1" fmla="*/ 9562 h 9562"/>
                <a:gd name="connsiteX2" fmla="*/ 5749 w 10000"/>
                <a:gd name="connsiteY2" fmla="*/ 9134 h 9562"/>
                <a:gd name="connsiteX3" fmla="*/ 5995 w 10000"/>
                <a:gd name="connsiteY3" fmla="*/ 8237 h 9562"/>
                <a:gd name="connsiteX4" fmla="*/ 5995 w 10000"/>
                <a:gd name="connsiteY4" fmla="*/ 8237 h 9562"/>
                <a:gd name="connsiteX5" fmla="*/ 6041 w 10000"/>
                <a:gd name="connsiteY5" fmla="*/ 8034 h 9562"/>
                <a:gd name="connsiteX6" fmla="*/ 6110 w 10000"/>
                <a:gd name="connsiteY6" fmla="*/ 7816 h 9562"/>
                <a:gd name="connsiteX7" fmla="*/ 6201 w 10000"/>
                <a:gd name="connsiteY7" fmla="*/ 7581 h 9562"/>
                <a:gd name="connsiteX8" fmla="*/ 6316 w 10000"/>
                <a:gd name="connsiteY8" fmla="*/ 7348 h 9562"/>
                <a:gd name="connsiteX9" fmla="*/ 6453 w 10000"/>
                <a:gd name="connsiteY9" fmla="*/ 7114 h 9562"/>
                <a:gd name="connsiteX10" fmla="*/ 6613 w 10000"/>
                <a:gd name="connsiteY10" fmla="*/ 6864 h 9562"/>
                <a:gd name="connsiteX11" fmla="*/ 6796 w 10000"/>
                <a:gd name="connsiteY11" fmla="*/ 6615 h 9562"/>
                <a:gd name="connsiteX12" fmla="*/ 7002 w 10000"/>
                <a:gd name="connsiteY12" fmla="*/ 6365 h 9562"/>
                <a:gd name="connsiteX13" fmla="*/ 7254 w 10000"/>
                <a:gd name="connsiteY13" fmla="*/ 6115 h 9562"/>
                <a:gd name="connsiteX14" fmla="*/ 7529 w 10000"/>
                <a:gd name="connsiteY14" fmla="*/ 5866 h 9562"/>
                <a:gd name="connsiteX15" fmla="*/ 7849 w 10000"/>
                <a:gd name="connsiteY15" fmla="*/ 5600 h 9562"/>
                <a:gd name="connsiteX16" fmla="*/ 8192 w 10000"/>
                <a:gd name="connsiteY16" fmla="*/ 5351 h 9562"/>
                <a:gd name="connsiteX17" fmla="*/ 8581 w 10000"/>
                <a:gd name="connsiteY17" fmla="*/ 5086 h 9562"/>
                <a:gd name="connsiteX18" fmla="*/ 9016 w 10000"/>
                <a:gd name="connsiteY18" fmla="*/ 4836 h 9562"/>
                <a:gd name="connsiteX19" fmla="*/ 9474 w 10000"/>
                <a:gd name="connsiteY19" fmla="*/ 4571 h 9562"/>
                <a:gd name="connsiteX20" fmla="*/ 10000 w 10000"/>
                <a:gd name="connsiteY20" fmla="*/ 4321 h 9562"/>
                <a:gd name="connsiteX21" fmla="*/ 10000 w 10000"/>
                <a:gd name="connsiteY21" fmla="*/ 4321 h 9562"/>
                <a:gd name="connsiteX22" fmla="*/ 9725 w 10000"/>
                <a:gd name="connsiteY22" fmla="*/ 4290 h 9562"/>
                <a:gd name="connsiteX23" fmla="*/ 9725 w 10000"/>
                <a:gd name="connsiteY23" fmla="*/ 4290 h 9562"/>
                <a:gd name="connsiteX24" fmla="*/ 9634 w 10000"/>
                <a:gd name="connsiteY24" fmla="*/ 4088 h 9562"/>
                <a:gd name="connsiteX25" fmla="*/ 9634 w 10000"/>
                <a:gd name="connsiteY25" fmla="*/ 4088 h 9562"/>
                <a:gd name="connsiteX26" fmla="*/ 8970 w 10000"/>
                <a:gd name="connsiteY26" fmla="*/ 4369 h 9562"/>
                <a:gd name="connsiteX27" fmla="*/ 8352 w 10000"/>
                <a:gd name="connsiteY27" fmla="*/ 4633 h 9562"/>
                <a:gd name="connsiteX28" fmla="*/ 7780 w 10000"/>
                <a:gd name="connsiteY28" fmla="*/ 4898 h 9562"/>
                <a:gd name="connsiteX29" fmla="*/ 7300 w 10000"/>
                <a:gd name="connsiteY29" fmla="*/ 5133 h 9562"/>
                <a:gd name="connsiteX30" fmla="*/ 6842 w 10000"/>
                <a:gd name="connsiteY30" fmla="*/ 5367 h 9562"/>
                <a:gd name="connsiteX31" fmla="*/ 6453 w 10000"/>
                <a:gd name="connsiteY31" fmla="*/ 5585 h 9562"/>
                <a:gd name="connsiteX32" fmla="*/ 6087 w 10000"/>
                <a:gd name="connsiteY32" fmla="*/ 5788 h 9562"/>
                <a:gd name="connsiteX33" fmla="*/ 5789 w 10000"/>
                <a:gd name="connsiteY33" fmla="*/ 5975 h 9562"/>
                <a:gd name="connsiteX34" fmla="*/ 5789 w 10000"/>
                <a:gd name="connsiteY34" fmla="*/ 5975 h 9562"/>
                <a:gd name="connsiteX35" fmla="*/ 5675 w 10000"/>
                <a:gd name="connsiteY35" fmla="*/ 4555 h 9562"/>
                <a:gd name="connsiteX36" fmla="*/ 5606 w 10000"/>
                <a:gd name="connsiteY36" fmla="*/ 3074 h 9562"/>
                <a:gd name="connsiteX37" fmla="*/ 5561 w 10000"/>
                <a:gd name="connsiteY37" fmla="*/ 1559 h 9562"/>
                <a:gd name="connsiteX38" fmla="*/ 5561 w 10000"/>
                <a:gd name="connsiteY38" fmla="*/ 31 h 9562"/>
                <a:gd name="connsiteX39" fmla="*/ 5561 w 10000"/>
                <a:gd name="connsiteY39" fmla="*/ 31 h 9562"/>
                <a:gd name="connsiteX40" fmla="*/ 5149 w 10000"/>
                <a:gd name="connsiteY40" fmla="*/ 202 h 9562"/>
                <a:gd name="connsiteX41" fmla="*/ 4989 w 10000"/>
                <a:gd name="connsiteY41" fmla="*/ 264 h 9562"/>
                <a:gd name="connsiteX42" fmla="*/ 4989 w 10000"/>
                <a:gd name="connsiteY42" fmla="*/ 264 h 9562"/>
                <a:gd name="connsiteX43" fmla="*/ 4828 w 10000"/>
                <a:gd name="connsiteY43" fmla="*/ 202 h 9562"/>
                <a:gd name="connsiteX44" fmla="*/ 4371 w 10000"/>
                <a:gd name="connsiteY44" fmla="*/ 0 h 9562"/>
                <a:gd name="connsiteX45" fmla="*/ 4371 w 10000"/>
                <a:gd name="connsiteY45" fmla="*/ 0 h 9562"/>
                <a:gd name="connsiteX46" fmla="*/ 4371 w 10000"/>
                <a:gd name="connsiteY46" fmla="*/ 1528 h 9562"/>
                <a:gd name="connsiteX47" fmla="*/ 4325 w 10000"/>
                <a:gd name="connsiteY47" fmla="*/ 3043 h 9562"/>
                <a:gd name="connsiteX48" fmla="*/ 4256 w 10000"/>
                <a:gd name="connsiteY48" fmla="*/ 4509 h 9562"/>
                <a:gd name="connsiteX49" fmla="*/ 4142 w 10000"/>
                <a:gd name="connsiteY49" fmla="*/ 5928 h 9562"/>
                <a:gd name="connsiteX50" fmla="*/ 4142 w 10000"/>
                <a:gd name="connsiteY50" fmla="*/ 5928 h 9562"/>
                <a:gd name="connsiteX51" fmla="*/ 3844 w 10000"/>
                <a:gd name="connsiteY51" fmla="*/ 5741 h 9562"/>
                <a:gd name="connsiteX52" fmla="*/ 3501 w 10000"/>
                <a:gd name="connsiteY52" fmla="*/ 5538 h 9562"/>
                <a:gd name="connsiteX53" fmla="*/ 3089 w 10000"/>
                <a:gd name="connsiteY53" fmla="*/ 5336 h 9562"/>
                <a:gd name="connsiteX54" fmla="*/ 2654 w 10000"/>
                <a:gd name="connsiteY54" fmla="*/ 5102 h 9562"/>
                <a:gd name="connsiteX55" fmla="*/ 2174 w 10000"/>
                <a:gd name="connsiteY55" fmla="*/ 4867 h 9562"/>
                <a:gd name="connsiteX56" fmla="*/ 1625 w 10000"/>
                <a:gd name="connsiteY56" fmla="*/ 4617 h 9562"/>
                <a:gd name="connsiteX57" fmla="*/ 1030 w 10000"/>
                <a:gd name="connsiteY57" fmla="*/ 4369 h 9562"/>
                <a:gd name="connsiteX58" fmla="*/ 366 w 10000"/>
                <a:gd name="connsiteY58" fmla="*/ 4088 h 9562"/>
                <a:gd name="connsiteX59" fmla="*/ 366 w 10000"/>
                <a:gd name="connsiteY59" fmla="*/ 4088 h 9562"/>
                <a:gd name="connsiteX60" fmla="*/ 275 w 10000"/>
                <a:gd name="connsiteY60" fmla="*/ 4290 h 9562"/>
                <a:gd name="connsiteX61" fmla="*/ 275 w 10000"/>
                <a:gd name="connsiteY61" fmla="*/ 4290 h 9562"/>
                <a:gd name="connsiteX62" fmla="*/ 0 w 10000"/>
                <a:gd name="connsiteY62" fmla="*/ 4321 h 9562"/>
                <a:gd name="connsiteX63" fmla="*/ 0 w 10000"/>
                <a:gd name="connsiteY63" fmla="*/ 4321 h 9562"/>
                <a:gd name="connsiteX64" fmla="*/ 503 w 10000"/>
                <a:gd name="connsiteY64" fmla="*/ 4555 h 9562"/>
                <a:gd name="connsiteX65" fmla="*/ 938 w 10000"/>
                <a:gd name="connsiteY65" fmla="*/ 4805 h 9562"/>
                <a:gd name="connsiteX66" fmla="*/ 1350 w 10000"/>
                <a:gd name="connsiteY66" fmla="*/ 5039 h 9562"/>
                <a:gd name="connsiteX67" fmla="*/ 1716 w 10000"/>
                <a:gd name="connsiteY67" fmla="*/ 5288 h 9562"/>
                <a:gd name="connsiteX68" fmla="*/ 2059 w 10000"/>
                <a:gd name="connsiteY68" fmla="*/ 5522 h 9562"/>
                <a:gd name="connsiteX69" fmla="*/ 2357 w 10000"/>
                <a:gd name="connsiteY69" fmla="*/ 5772 h 9562"/>
                <a:gd name="connsiteX70" fmla="*/ 2632 w 10000"/>
                <a:gd name="connsiteY70" fmla="*/ 6007 h 9562"/>
                <a:gd name="connsiteX71" fmla="*/ 2883 w 10000"/>
                <a:gd name="connsiteY71" fmla="*/ 6240 h 9562"/>
                <a:gd name="connsiteX72" fmla="*/ 3089 w 10000"/>
                <a:gd name="connsiteY72" fmla="*/ 6490 h 9562"/>
                <a:gd name="connsiteX73" fmla="*/ 3295 w 10000"/>
                <a:gd name="connsiteY73" fmla="*/ 6724 h 9562"/>
                <a:gd name="connsiteX74" fmla="*/ 3455 w 10000"/>
                <a:gd name="connsiteY74" fmla="*/ 6942 h 9562"/>
                <a:gd name="connsiteX75" fmla="*/ 3593 w 10000"/>
                <a:gd name="connsiteY75" fmla="*/ 7176 h 9562"/>
                <a:gd name="connsiteX76" fmla="*/ 3707 w 10000"/>
                <a:gd name="connsiteY76" fmla="*/ 7395 h 9562"/>
                <a:gd name="connsiteX77" fmla="*/ 3822 w 10000"/>
                <a:gd name="connsiteY77" fmla="*/ 7612 h 9562"/>
                <a:gd name="connsiteX78" fmla="*/ 3890 w 10000"/>
                <a:gd name="connsiteY78" fmla="*/ 7832 h 9562"/>
                <a:gd name="connsiteX79" fmla="*/ 3959 w 10000"/>
                <a:gd name="connsiteY79" fmla="*/ 8034 h 9562"/>
                <a:gd name="connsiteX80" fmla="*/ 3959 w 10000"/>
                <a:gd name="connsiteY80" fmla="*/ 8034 h 9562"/>
                <a:gd name="connsiteX81" fmla="*/ 4264 w 10000"/>
                <a:gd name="connsiteY81" fmla="*/ 9151 h 9562"/>
                <a:gd name="connsiteX0" fmla="*/ 4264 w 10000"/>
                <a:gd name="connsiteY0" fmla="*/ 9570 h 9828"/>
                <a:gd name="connsiteX1" fmla="*/ 5034 w 10000"/>
                <a:gd name="connsiteY1" fmla="*/ 9828 h 9828"/>
                <a:gd name="connsiteX2" fmla="*/ 5749 w 10000"/>
                <a:gd name="connsiteY2" fmla="*/ 9552 h 9828"/>
                <a:gd name="connsiteX3" fmla="*/ 5995 w 10000"/>
                <a:gd name="connsiteY3" fmla="*/ 8614 h 9828"/>
                <a:gd name="connsiteX4" fmla="*/ 5995 w 10000"/>
                <a:gd name="connsiteY4" fmla="*/ 8614 h 9828"/>
                <a:gd name="connsiteX5" fmla="*/ 6041 w 10000"/>
                <a:gd name="connsiteY5" fmla="*/ 8402 h 9828"/>
                <a:gd name="connsiteX6" fmla="*/ 6110 w 10000"/>
                <a:gd name="connsiteY6" fmla="*/ 8174 h 9828"/>
                <a:gd name="connsiteX7" fmla="*/ 6201 w 10000"/>
                <a:gd name="connsiteY7" fmla="*/ 7928 h 9828"/>
                <a:gd name="connsiteX8" fmla="*/ 6316 w 10000"/>
                <a:gd name="connsiteY8" fmla="*/ 7685 h 9828"/>
                <a:gd name="connsiteX9" fmla="*/ 6453 w 10000"/>
                <a:gd name="connsiteY9" fmla="*/ 7440 h 9828"/>
                <a:gd name="connsiteX10" fmla="*/ 6613 w 10000"/>
                <a:gd name="connsiteY10" fmla="*/ 7178 h 9828"/>
                <a:gd name="connsiteX11" fmla="*/ 6796 w 10000"/>
                <a:gd name="connsiteY11" fmla="*/ 6918 h 9828"/>
                <a:gd name="connsiteX12" fmla="*/ 7002 w 10000"/>
                <a:gd name="connsiteY12" fmla="*/ 6657 h 9828"/>
                <a:gd name="connsiteX13" fmla="*/ 7254 w 10000"/>
                <a:gd name="connsiteY13" fmla="*/ 6395 h 9828"/>
                <a:gd name="connsiteX14" fmla="*/ 7529 w 10000"/>
                <a:gd name="connsiteY14" fmla="*/ 6135 h 9828"/>
                <a:gd name="connsiteX15" fmla="*/ 7849 w 10000"/>
                <a:gd name="connsiteY15" fmla="*/ 5857 h 9828"/>
                <a:gd name="connsiteX16" fmla="*/ 8192 w 10000"/>
                <a:gd name="connsiteY16" fmla="*/ 5596 h 9828"/>
                <a:gd name="connsiteX17" fmla="*/ 8581 w 10000"/>
                <a:gd name="connsiteY17" fmla="*/ 5319 h 9828"/>
                <a:gd name="connsiteX18" fmla="*/ 9016 w 10000"/>
                <a:gd name="connsiteY18" fmla="*/ 5058 h 9828"/>
                <a:gd name="connsiteX19" fmla="*/ 9474 w 10000"/>
                <a:gd name="connsiteY19" fmla="*/ 4780 h 9828"/>
                <a:gd name="connsiteX20" fmla="*/ 10000 w 10000"/>
                <a:gd name="connsiteY20" fmla="*/ 4519 h 9828"/>
                <a:gd name="connsiteX21" fmla="*/ 10000 w 10000"/>
                <a:gd name="connsiteY21" fmla="*/ 4519 h 9828"/>
                <a:gd name="connsiteX22" fmla="*/ 9725 w 10000"/>
                <a:gd name="connsiteY22" fmla="*/ 4487 h 9828"/>
                <a:gd name="connsiteX23" fmla="*/ 9725 w 10000"/>
                <a:gd name="connsiteY23" fmla="*/ 4487 h 9828"/>
                <a:gd name="connsiteX24" fmla="*/ 9634 w 10000"/>
                <a:gd name="connsiteY24" fmla="*/ 4275 h 9828"/>
                <a:gd name="connsiteX25" fmla="*/ 9634 w 10000"/>
                <a:gd name="connsiteY25" fmla="*/ 4275 h 9828"/>
                <a:gd name="connsiteX26" fmla="*/ 8970 w 10000"/>
                <a:gd name="connsiteY26" fmla="*/ 4569 h 9828"/>
                <a:gd name="connsiteX27" fmla="*/ 8352 w 10000"/>
                <a:gd name="connsiteY27" fmla="*/ 4845 h 9828"/>
                <a:gd name="connsiteX28" fmla="*/ 7780 w 10000"/>
                <a:gd name="connsiteY28" fmla="*/ 5122 h 9828"/>
                <a:gd name="connsiteX29" fmla="*/ 7300 w 10000"/>
                <a:gd name="connsiteY29" fmla="*/ 5368 h 9828"/>
                <a:gd name="connsiteX30" fmla="*/ 6842 w 10000"/>
                <a:gd name="connsiteY30" fmla="*/ 5613 h 9828"/>
                <a:gd name="connsiteX31" fmla="*/ 6453 w 10000"/>
                <a:gd name="connsiteY31" fmla="*/ 5841 h 9828"/>
                <a:gd name="connsiteX32" fmla="*/ 6087 w 10000"/>
                <a:gd name="connsiteY32" fmla="*/ 6053 h 9828"/>
                <a:gd name="connsiteX33" fmla="*/ 5789 w 10000"/>
                <a:gd name="connsiteY33" fmla="*/ 6249 h 9828"/>
                <a:gd name="connsiteX34" fmla="*/ 5789 w 10000"/>
                <a:gd name="connsiteY34" fmla="*/ 6249 h 9828"/>
                <a:gd name="connsiteX35" fmla="*/ 5675 w 10000"/>
                <a:gd name="connsiteY35" fmla="*/ 4764 h 9828"/>
                <a:gd name="connsiteX36" fmla="*/ 5606 w 10000"/>
                <a:gd name="connsiteY36" fmla="*/ 3215 h 9828"/>
                <a:gd name="connsiteX37" fmla="*/ 5561 w 10000"/>
                <a:gd name="connsiteY37" fmla="*/ 1630 h 9828"/>
                <a:gd name="connsiteX38" fmla="*/ 5561 w 10000"/>
                <a:gd name="connsiteY38" fmla="*/ 32 h 9828"/>
                <a:gd name="connsiteX39" fmla="*/ 5561 w 10000"/>
                <a:gd name="connsiteY39" fmla="*/ 32 h 9828"/>
                <a:gd name="connsiteX40" fmla="*/ 5149 w 10000"/>
                <a:gd name="connsiteY40" fmla="*/ 211 h 9828"/>
                <a:gd name="connsiteX41" fmla="*/ 4989 w 10000"/>
                <a:gd name="connsiteY41" fmla="*/ 276 h 9828"/>
                <a:gd name="connsiteX42" fmla="*/ 4989 w 10000"/>
                <a:gd name="connsiteY42" fmla="*/ 276 h 9828"/>
                <a:gd name="connsiteX43" fmla="*/ 4828 w 10000"/>
                <a:gd name="connsiteY43" fmla="*/ 211 h 9828"/>
                <a:gd name="connsiteX44" fmla="*/ 4371 w 10000"/>
                <a:gd name="connsiteY44" fmla="*/ 0 h 9828"/>
                <a:gd name="connsiteX45" fmla="*/ 4371 w 10000"/>
                <a:gd name="connsiteY45" fmla="*/ 0 h 9828"/>
                <a:gd name="connsiteX46" fmla="*/ 4371 w 10000"/>
                <a:gd name="connsiteY46" fmla="*/ 1598 h 9828"/>
                <a:gd name="connsiteX47" fmla="*/ 4325 w 10000"/>
                <a:gd name="connsiteY47" fmla="*/ 3182 h 9828"/>
                <a:gd name="connsiteX48" fmla="*/ 4256 w 10000"/>
                <a:gd name="connsiteY48" fmla="*/ 4716 h 9828"/>
                <a:gd name="connsiteX49" fmla="*/ 4142 w 10000"/>
                <a:gd name="connsiteY49" fmla="*/ 6200 h 9828"/>
                <a:gd name="connsiteX50" fmla="*/ 4142 w 10000"/>
                <a:gd name="connsiteY50" fmla="*/ 6200 h 9828"/>
                <a:gd name="connsiteX51" fmla="*/ 3844 w 10000"/>
                <a:gd name="connsiteY51" fmla="*/ 6004 h 9828"/>
                <a:gd name="connsiteX52" fmla="*/ 3501 w 10000"/>
                <a:gd name="connsiteY52" fmla="*/ 5792 h 9828"/>
                <a:gd name="connsiteX53" fmla="*/ 3089 w 10000"/>
                <a:gd name="connsiteY53" fmla="*/ 5580 h 9828"/>
                <a:gd name="connsiteX54" fmla="*/ 2654 w 10000"/>
                <a:gd name="connsiteY54" fmla="*/ 5336 h 9828"/>
                <a:gd name="connsiteX55" fmla="*/ 2174 w 10000"/>
                <a:gd name="connsiteY55" fmla="*/ 5090 h 9828"/>
                <a:gd name="connsiteX56" fmla="*/ 1625 w 10000"/>
                <a:gd name="connsiteY56" fmla="*/ 4828 h 9828"/>
                <a:gd name="connsiteX57" fmla="*/ 1030 w 10000"/>
                <a:gd name="connsiteY57" fmla="*/ 4569 h 9828"/>
                <a:gd name="connsiteX58" fmla="*/ 366 w 10000"/>
                <a:gd name="connsiteY58" fmla="*/ 4275 h 9828"/>
                <a:gd name="connsiteX59" fmla="*/ 366 w 10000"/>
                <a:gd name="connsiteY59" fmla="*/ 4275 h 9828"/>
                <a:gd name="connsiteX60" fmla="*/ 275 w 10000"/>
                <a:gd name="connsiteY60" fmla="*/ 4487 h 9828"/>
                <a:gd name="connsiteX61" fmla="*/ 275 w 10000"/>
                <a:gd name="connsiteY61" fmla="*/ 4487 h 9828"/>
                <a:gd name="connsiteX62" fmla="*/ 0 w 10000"/>
                <a:gd name="connsiteY62" fmla="*/ 4519 h 9828"/>
                <a:gd name="connsiteX63" fmla="*/ 0 w 10000"/>
                <a:gd name="connsiteY63" fmla="*/ 4519 h 9828"/>
                <a:gd name="connsiteX64" fmla="*/ 503 w 10000"/>
                <a:gd name="connsiteY64" fmla="*/ 4764 h 9828"/>
                <a:gd name="connsiteX65" fmla="*/ 938 w 10000"/>
                <a:gd name="connsiteY65" fmla="*/ 5025 h 9828"/>
                <a:gd name="connsiteX66" fmla="*/ 1350 w 10000"/>
                <a:gd name="connsiteY66" fmla="*/ 5270 h 9828"/>
                <a:gd name="connsiteX67" fmla="*/ 1716 w 10000"/>
                <a:gd name="connsiteY67" fmla="*/ 5530 h 9828"/>
                <a:gd name="connsiteX68" fmla="*/ 2059 w 10000"/>
                <a:gd name="connsiteY68" fmla="*/ 5775 h 9828"/>
                <a:gd name="connsiteX69" fmla="*/ 2357 w 10000"/>
                <a:gd name="connsiteY69" fmla="*/ 6036 h 9828"/>
                <a:gd name="connsiteX70" fmla="*/ 2632 w 10000"/>
                <a:gd name="connsiteY70" fmla="*/ 6282 h 9828"/>
                <a:gd name="connsiteX71" fmla="*/ 2883 w 10000"/>
                <a:gd name="connsiteY71" fmla="*/ 6526 h 9828"/>
                <a:gd name="connsiteX72" fmla="*/ 3089 w 10000"/>
                <a:gd name="connsiteY72" fmla="*/ 6787 h 9828"/>
                <a:gd name="connsiteX73" fmla="*/ 3295 w 10000"/>
                <a:gd name="connsiteY73" fmla="*/ 7032 h 9828"/>
                <a:gd name="connsiteX74" fmla="*/ 3455 w 10000"/>
                <a:gd name="connsiteY74" fmla="*/ 7260 h 9828"/>
                <a:gd name="connsiteX75" fmla="*/ 3593 w 10000"/>
                <a:gd name="connsiteY75" fmla="*/ 7505 h 9828"/>
                <a:gd name="connsiteX76" fmla="*/ 3707 w 10000"/>
                <a:gd name="connsiteY76" fmla="*/ 7734 h 9828"/>
                <a:gd name="connsiteX77" fmla="*/ 3822 w 10000"/>
                <a:gd name="connsiteY77" fmla="*/ 7961 h 9828"/>
                <a:gd name="connsiteX78" fmla="*/ 3890 w 10000"/>
                <a:gd name="connsiteY78" fmla="*/ 8191 h 9828"/>
                <a:gd name="connsiteX79" fmla="*/ 3959 w 10000"/>
                <a:gd name="connsiteY79" fmla="*/ 8402 h 9828"/>
                <a:gd name="connsiteX80" fmla="*/ 3959 w 10000"/>
                <a:gd name="connsiteY80" fmla="*/ 8402 h 9828"/>
                <a:gd name="connsiteX81" fmla="*/ 4264 w 10000"/>
                <a:gd name="connsiteY81" fmla="*/ 9570 h 9828"/>
                <a:gd name="connsiteX0" fmla="*/ 4264 w 10000"/>
                <a:gd name="connsiteY0" fmla="*/ 9737 h 15017"/>
                <a:gd name="connsiteX1" fmla="*/ 5034 w 10000"/>
                <a:gd name="connsiteY1" fmla="*/ 10000 h 15017"/>
                <a:gd name="connsiteX2" fmla="*/ 5850 w 10000"/>
                <a:gd name="connsiteY2" fmla="*/ 15017 h 15017"/>
                <a:gd name="connsiteX3" fmla="*/ 5995 w 10000"/>
                <a:gd name="connsiteY3" fmla="*/ 8765 h 15017"/>
                <a:gd name="connsiteX4" fmla="*/ 5995 w 10000"/>
                <a:gd name="connsiteY4" fmla="*/ 8765 h 15017"/>
                <a:gd name="connsiteX5" fmla="*/ 6041 w 10000"/>
                <a:gd name="connsiteY5" fmla="*/ 8549 h 15017"/>
                <a:gd name="connsiteX6" fmla="*/ 6110 w 10000"/>
                <a:gd name="connsiteY6" fmla="*/ 8317 h 15017"/>
                <a:gd name="connsiteX7" fmla="*/ 6201 w 10000"/>
                <a:gd name="connsiteY7" fmla="*/ 8067 h 15017"/>
                <a:gd name="connsiteX8" fmla="*/ 6316 w 10000"/>
                <a:gd name="connsiteY8" fmla="*/ 7819 h 15017"/>
                <a:gd name="connsiteX9" fmla="*/ 6453 w 10000"/>
                <a:gd name="connsiteY9" fmla="*/ 7570 h 15017"/>
                <a:gd name="connsiteX10" fmla="*/ 6613 w 10000"/>
                <a:gd name="connsiteY10" fmla="*/ 7304 h 15017"/>
                <a:gd name="connsiteX11" fmla="*/ 6796 w 10000"/>
                <a:gd name="connsiteY11" fmla="*/ 7039 h 15017"/>
                <a:gd name="connsiteX12" fmla="*/ 7002 w 10000"/>
                <a:gd name="connsiteY12" fmla="*/ 6774 h 15017"/>
                <a:gd name="connsiteX13" fmla="*/ 7254 w 10000"/>
                <a:gd name="connsiteY13" fmla="*/ 6507 h 15017"/>
                <a:gd name="connsiteX14" fmla="*/ 7529 w 10000"/>
                <a:gd name="connsiteY14" fmla="*/ 6242 h 15017"/>
                <a:gd name="connsiteX15" fmla="*/ 7849 w 10000"/>
                <a:gd name="connsiteY15" fmla="*/ 5960 h 15017"/>
                <a:gd name="connsiteX16" fmla="*/ 8192 w 10000"/>
                <a:gd name="connsiteY16" fmla="*/ 5694 h 15017"/>
                <a:gd name="connsiteX17" fmla="*/ 8581 w 10000"/>
                <a:gd name="connsiteY17" fmla="*/ 5412 h 15017"/>
                <a:gd name="connsiteX18" fmla="*/ 9016 w 10000"/>
                <a:gd name="connsiteY18" fmla="*/ 5147 h 15017"/>
                <a:gd name="connsiteX19" fmla="*/ 9474 w 10000"/>
                <a:gd name="connsiteY19" fmla="*/ 4864 h 15017"/>
                <a:gd name="connsiteX20" fmla="*/ 10000 w 10000"/>
                <a:gd name="connsiteY20" fmla="*/ 4598 h 15017"/>
                <a:gd name="connsiteX21" fmla="*/ 10000 w 10000"/>
                <a:gd name="connsiteY21" fmla="*/ 4598 h 15017"/>
                <a:gd name="connsiteX22" fmla="*/ 9725 w 10000"/>
                <a:gd name="connsiteY22" fmla="*/ 4566 h 15017"/>
                <a:gd name="connsiteX23" fmla="*/ 9725 w 10000"/>
                <a:gd name="connsiteY23" fmla="*/ 4566 h 15017"/>
                <a:gd name="connsiteX24" fmla="*/ 9634 w 10000"/>
                <a:gd name="connsiteY24" fmla="*/ 4350 h 15017"/>
                <a:gd name="connsiteX25" fmla="*/ 9634 w 10000"/>
                <a:gd name="connsiteY25" fmla="*/ 4350 h 15017"/>
                <a:gd name="connsiteX26" fmla="*/ 8970 w 10000"/>
                <a:gd name="connsiteY26" fmla="*/ 4649 h 15017"/>
                <a:gd name="connsiteX27" fmla="*/ 8352 w 10000"/>
                <a:gd name="connsiteY27" fmla="*/ 4930 h 15017"/>
                <a:gd name="connsiteX28" fmla="*/ 7780 w 10000"/>
                <a:gd name="connsiteY28" fmla="*/ 5212 h 15017"/>
                <a:gd name="connsiteX29" fmla="*/ 7300 w 10000"/>
                <a:gd name="connsiteY29" fmla="*/ 5462 h 15017"/>
                <a:gd name="connsiteX30" fmla="*/ 6842 w 10000"/>
                <a:gd name="connsiteY30" fmla="*/ 5711 h 15017"/>
                <a:gd name="connsiteX31" fmla="*/ 6453 w 10000"/>
                <a:gd name="connsiteY31" fmla="*/ 5943 h 15017"/>
                <a:gd name="connsiteX32" fmla="*/ 6087 w 10000"/>
                <a:gd name="connsiteY32" fmla="*/ 6159 h 15017"/>
                <a:gd name="connsiteX33" fmla="*/ 5789 w 10000"/>
                <a:gd name="connsiteY33" fmla="*/ 6358 h 15017"/>
                <a:gd name="connsiteX34" fmla="*/ 5789 w 10000"/>
                <a:gd name="connsiteY34" fmla="*/ 6358 h 15017"/>
                <a:gd name="connsiteX35" fmla="*/ 5675 w 10000"/>
                <a:gd name="connsiteY35" fmla="*/ 4847 h 15017"/>
                <a:gd name="connsiteX36" fmla="*/ 5606 w 10000"/>
                <a:gd name="connsiteY36" fmla="*/ 3271 h 15017"/>
                <a:gd name="connsiteX37" fmla="*/ 5561 w 10000"/>
                <a:gd name="connsiteY37" fmla="*/ 1659 h 15017"/>
                <a:gd name="connsiteX38" fmla="*/ 5561 w 10000"/>
                <a:gd name="connsiteY38" fmla="*/ 33 h 15017"/>
                <a:gd name="connsiteX39" fmla="*/ 5561 w 10000"/>
                <a:gd name="connsiteY39" fmla="*/ 33 h 15017"/>
                <a:gd name="connsiteX40" fmla="*/ 5149 w 10000"/>
                <a:gd name="connsiteY40" fmla="*/ 215 h 15017"/>
                <a:gd name="connsiteX41" fmla="*/ 4989 w 10000"/>
                <a:gd name="connsiteY41" fmla="*/ 281 h 15017"/>
                <a:gd name="connsiteX42" fmla="*/ 4989 w 10000"/>
                <a:gd name="connsiteY42" fmla="*/ 281 h 15017"/>
                <a:gd name="connsiteX43" fmla="*/ 4828 w 10000"/>
                <a:gd name="connsiteY43" fmla="*/ 215 h 15017"/>
                <a:gd name="connsiteX44" fmla="*/ 4371 w 10000"/>
                <a:gd name="connsiteY44" fmla="*/ 0 h 15017"/>
                <a:gd name="connsiteX45" fmla="*/ 4371 w 10000"/>
                <a:gd name="connsiteY45" fmla="*/ 0 h 15017"/>
                <a:gd name="connsiteX46" fmla="*/ 4371 w 10000"/>
                <a:gd name="connsiteY46" fmla="*/ 1626 h 15017"/>
                <a:gd name="connsiteX47" fmla="*/ 4325 w 10000"/>
                <a:gd name="connsiteY47" fmla="*/ 3238 h 15017"/>
                <a:gd name="connsiteX48" fmla="*/ 4256 w 10000"/>
                <a:gd name="connsiteY48" fmla="*/ 4799 h 15017"/>
                <a:gd name="connsiteX49" fmla="*/ 4142 w 10000"/>
                <a:gd name="connsiteY49" fmla="*/ 6309 h 15017"/>
                <a:gd name="connsiteX50" fmla="*/ 4142 w 10000"/>
                <a:gd name="connsiteY50" fmla="*/ 6309 h 15017"/>
                <a:gd name="connsiteX51" fmla="*/ 3844 w 10000"/>
                <a:gd name="connsiteY51" fmla="*/ 6109 h 15017"/>
                <a:gd name="connsiteX52" fmla="*/ 3501 w 10000"/>
                <a:gd name="connsiteY52" fmla="*/ 5893 h 15017"/>
                <a:gd name="connsiteX53" fmla="*/ 3089 w 10000"/>
                <a:gd name="connsiteY53" fmla="*/ 5678 h 15017"/>
                <a:gd name="connsiteX54" fmla="*/ 2654 w 10000"/>
                <a:gd name="connsiteY54" fmla="*/ 5429 h 15017"/>
                <a:gd name="connsiteX55" fmla="*/ 2174 w 10000"/>
                <a:gd name="connsiteY55" fmla="*/ 5179 h 15017"/>
                <a:gd name="connsiteX56" fmla="*/ 1625 w 10000"/>
                <a:gd name="connsiteY56" fmla="*/ 4912 h 15017"/>
                <a:gd name="connsiteX57" fmla="*/ 1030 w 10000"/>
                <a:gd name="connsiteY57" fmla="*/ 4649 h 15017"/>
                <a:gd name="connsiteX58" fmla="*/ 366 w 10000"/>
                <a:gd name="connsiteY58" fmla="*/ 4350 h 15017"/>
                <a:gd name="connsiteX59" fmla="*/ 366 w 10000"/>
                <a:gd name="connsiteY59" fmla="*/ 4350 h 15017"/>
                <a:gd name="connsiteX60" fmla="*/ 275 w 10000"/>
                <a:gd name="connsiteY60" fmla="*/ 4566 h 15017"/>
                <a:gd name="connsiteX61" fmla="*/ 275 w 10000"/>
                <a:gd name="connsiteY61" fmla="*/ 4566 h 15017"/>
                <a:gd name="connsiteX62" fmla="*/ 0 w 10000"/>
                <a:gd name="connsiteY62" fmla="*/ 4598 h 15017"/>
                <a:gd name="connsiteX63" fmla="*/ 0 w 10000"/>
                <a:gd name="connsiteY63" fmla="*/ 4598 h 15017"/>
                <a:gd name="connsiteX64" fmla="*/ 503 w 10000"/>
                <a:gd name="connsiteY64" fmla="*/ 4847 h 15017"/>
                <a:gd name="connsiteX65" fmla="*/ 938 w 10000"/>
                <a:gd name="connsiteY65" fmla="*/ 5113 h 15017"/>
                <a:gd name="connsiteX66" fmla="*/ 1350 w 10000"/>
                <a:gd name="connsiteY66" fmla="*/ 5362 h 15017"/>
                <a:gd name="connsiteX67" fmla="*/ 1716 w 10000"/>
                <a:gd name="connsiteY67" fmla="*/ 5627 h 15017"/>
                <a:gd name="connsiteX68" fmla="*/ 2059 w 10000"/>
                <a:gd name="connsiteY68" fmla="*/ 5876 h 15017"/>
                <a:gd name="connsiteX69" fmla="*/ 2357 w 10000"/>
                <a:gd name="connsiteY69" fmla="*/ 6142 h 15017"/>
                <a:gd name="connsiteX70" fmla="*/ 2632 w 10000"/>
                <a:gd name="connsiteY70" fmla="*/ 6392 h 15017"/>
                <a:gd name="connsiteX71" fmla="*/ 2883 w 10000"/>
                <a:gd name="connsiteY71" fmla="*/ 6640 h 15017"/>
                <a:gd name="connsiteX72" fmla="*/ 3089 w 10000"/>
                <a:gd name="connsiteY72" fmla="*/ 6906 h 15017"/>
                <a:gd name="connsiteX73" fmla="*/ 3295 w 10000"/>
                <a:gd name="connsiteY73" fmla="*/ 7155 h 15017"/>
                <a:gd name="connsiteX74" fmla="*/ 3455 w 10000"/>
                <a:gd name="connsiteY74" fmla="*/ 7387 h 15017"/>
                <a:gd name="connsiteX75" fmla="*/ 3593 w 10000"/>
                <a:gd name="connsiteY75" fmla="*/ 7636 h 15017"/>
                <a:gd name="connsiteX76" fmla="*/ 3707 w 10000"/>
                <a:gd name="connsiteY76" fmla="*/ 7869 h 15017"/>
                <a:gd name="connsiteX77" fmla="*/ 3822 w 10000"/>
                <a:gd name="connsiteY77" fmla="*/ 8100 h 15017"/>
                <a:gd name="connsiteX78" fmla="*/ 3890 w 10000"/>
                <a:gd name="connsiteY78" fmla="*/ 8334 h 15017"/>
                <a:gd name="connsiteX79" fmla="*/ 3959 w 10000"/>
                <a:gd name="connsiteY79" fmla="*/ 8549 h 15017"/>
                <a:gd name="connsiteX80" fmla="*/ 3959 w 10000"/>
                <a:gd name="connsiteY80" fmla="*/ 8549 h 15017"/>
                <a:gd name="connsiteX81" fmla="*/ 4264 w 10000"/>
                <a:gd name="connsiteY81" fmla="*/ 9737 h 15017"/>
                <a:gd name="connsiteX0" fmla="*/ 4264 w 10000"/>
                <a:gd name="connsiteY0" fmla="*/ 9737 h 15017"/>
                <a:gd name="connsiteX1" fmla="*/ 4831 w 10000"/>
                <a:gd name="connsiteY1" fmla="*/ 14782 h 15017"/>
                <a:gd name="connsiteX2" fmla="*/ 5850 w 10000"/>
                <a:gd name="connsiteY2" fmla="*/ 15017 h 15017"/>
                <a:gd name="connsiteX3" fmla="*/ 5995 w 10000"/>
                <a:gd name="connsiteY3" fmla="*/ 8765 h 15017"/>
                <a:gd name="connsiteX4" fmla="*/ 5995 w 10000"/>
                <a:gd name="connsiteY4" fmla="*/ 8765 h 15017"/>
                <a:gd name="connsiteX5" fmla="*/ 6041 w 10000"/>
                <a:gd name="connsiteY5" fmla="*/ 8549 h 15017"/>
                <a:gd name="connsiteX6" fmla="*/ 6110 w 10000"/>
                <a:gd name="connsiteY6" fmla="*/ 8317 h 15017"/>
                <a:gd name="connsiteX7" fmla="*/ 6201 w 10000"/>
                <a:gd name="connsiteY7" fmla="*/ 8067 h 15017"/>
                <a:gd name="connsiteX8" fmla="*/ 6316 w 10000"/>
                <a:gd name="connsiteY8" fmla="*/ 7819 h 15017"/>
                <a:gd name="connsiteX9" fmla="*/ 6453 w 10000"/>
                <a:gd name="connsiteY9" fmla="*/ 7570 h 15017"/>
                <a:gd name="connsiteX10" fmla="*/ 6613 w 10000"/>
                <a:gd name="connsiteY10" fmla="*/ 7304 h 15017"/>
                <a:gd name="connsiteX11" fmla="*/ 6796 w 10000"/>
                <a:gd name="connsiteY11" fmla="*/ 7039 h 15017"/>
                <a:gd name="connsiteX12" fmla="*/ 7002 w 10000"/>
                <a:gd name="connsiteY12" fmla="*/ 6774 h 15017"/>
                <a:gd name="connsiteX13" fmla="*/ 7254 w 10000"/>
                <a:gd name="connsiteY13" fmla="*/ 6507 h 15017"/>
                <a:gd name="connsiteX14" fmla="*/ 7529 w 10000"/>
                <a:gd name="connsiteY14" fmla="*/ 6242 h 15017"/>
                <a:gd name="connsiteX15" fmla="*/ 7849 w 10000"/>
                <a:gd name="connsiteY15" fmla="*/ 5960 h 15017"/>
                <a:gd name="connsiteX16" fmla="*/ 8192 w 10000"/>
                <a:gd name="connsiteY16" fmla="*/ 5694 h 15017"/>
                <a:gd name="connsiteX17" fmla="*/ 8581 w 10000"/>
                <a:gd name="connsiteY17" fmla="*/ 5412 h 15017"/>
                <a:gd name="connsiteX18" fmla="*/ 9016 w 10000"/>
                <a:gd name="connsiteY18" fmla="*/ 5147 h 15017"/>
                <a:gd name="connsiteX19" fmla="*/ 9474 w 10000"/>
                <a:gd name="connsiteY19" fmla="*/ 4864 h 15017"/>
                <a:gd name="connsiteX20" fmla="*/ 10000 w 10000"/>
                <a:gd name="connsiteY20" fmla="*/ 4598 h 15017"/>
                <a:gd name="connsiteX21" fmla="*/ 10000 w 10000"/>
                <a:gd name="connsiteY21" fmla="*/ 4598 h 15017"/>
                <a:gd name="connsiteX22" fmla="*/ 9725 w 10000"/>
                <a:gd name="connsiteY22" fmla="*/ 4566 h 15017"/>
                <a:gd name="connsiteX23" fmla="*/ 9725 w 10000"/>
                <a:gd name="connsiteY23" fmla="*/ 4566 h 15017"/>
                <a:gd name="connsiteX24" fmla="*/ 9634 w 10000"/>
                <a:gd name="connsiteY24" fmla="*/ 4350 h 15017"/>
                <a:gd name="connsiteX25" fmla="*/ 9634 w 10000"/>
                <a:gd name="connsiteY25" fmla="*/ 4350 h 15017"/>
                <a:gd name="connsiteX26" fmla="*/ 8970 w 10000"/>
                <a:gd name="connsiteY26" fmla="*/ 4649 h 15017"/>
                <a:gd name="connsiteX27" fmla="*/ 8352 w 10000"/>
                <a:gd name="connsiteY27" fmla="*/ 4930 h 15017"/>
                <a:gd name="connsiteX28" fmla="*/ 7780 w 10000"/>
                <a:gd name="connsiteY28" fmla="*/ 5212 h 15017"/>
                <a:gd name="connsiteX29" fmla="*/ 7300 w 10000"/>
                <a:gd name="connsiteY29" fmla="*/ 5462 h 15017"/>
                <a:gd name="connsiteX30" fmla="*/ 6842 w 10000"/>
                <a:gd name="connsiteY30" fmla="*/ 5711 h 15017"/>
                <a:gd name="connsiteX31" fmla="*/ 6453 w 10000"/>
                <a:gd name="connsiteY31" fmla="*/ 5943 h 15017"/>
                <a:gd name="connsiteX32" fmla="*/ 6087 w 10000"/>
                <a:gd name="connsiteY32" fmla="*/ 6159 h 15017"/>
                <a:gd name="connsiteX33" fmla="*/ 5789 w 10000"/>
                <a:gd name="connsiteY33" fmla="*/ 6358 h 15017"/>
                <a:gd name="connsiteX34" fmla="*/ 5789 w 10000"/>
                <a:gd name="connsiteY34" fmla="*/ 6358 h 15017"/>
                <a:gd name="connsiteX35" fmla="*/ 5675 w 10000"/>
                <a:gd name="connsiteY35" fmla="*/ 4847 h 15017"/>
                <a:gd name="connsiteX36" fmla="*/ 5606 w 10000"/>
                <a:gd name="connsiteY36" fmla="*/ 3271 h 15017"/>
                <a:gd name="connsiteX37" fmla="*/ 5561 w 10000"/>
                <a:gd name="connsiteY37" fmla="*/ 1659 h 15017"/>
                <a:gd name="connsiteX38" fmla="*/ 5561 w 10000"/>
                <a:gd name="connsiteY38" fmla="*/ 33 h 15017"/>
                <a:gd name="connsiteX39" fmla="*/ 5561 w 10000"/>
                <a:gd name="connsiteY39" fmla="*/ 33 h 15017"/>
                <a:gd name="connsiteX40" fmla="*/ 5149 w 10000"/>
                <a:gd name="connsiteY40" fmla="*/ 215 h 15017"/>
                <a:gd name="connsiteX41" fmla="*/ 4989 w 10000"/>
                <a:gd name="connsiteY41" fmla="*/ 281 h 15017"/>
                <a:gd name="connsiteX42" fmla="*/ 4989 w 10000"/>
                <a:gd name="connsiteY42" fmla="*/ 281 h 15017"/>
                <a:gd name="connsiteX43" fmla="*/ 4828 w 10000"/>
                <a:gd name="connsiteY43" fmla="*/ 215 h 15017"/>
                <a:gd name="connsiteX44" fmla="*/ 4371 w 10000"/>
                <a:gd name="connsiteY44" fmla="*/ 0 h 15017"/>
                <a:gd name="connsiteX45" fmla="*/ 4371 w 10000"/>
                <a:gd name="connsiteY45" fmla="*/ 0 h 15017"/>
                <a:gd name="connsiteX46" fmla="*/ 4371 w 10000"/>
                <a:gd name="connsiteY46" fmla="*/ 1626 h 15017"/>
                <a:gd name="connsiteX47" fmla="*/ 4325 w 10000"/>
                <a:gd name="connsiteY47" fmla="*/ 3238 h 15017"/>
                <a:gd name="connsiteX48" fmla="*/ 4256 w 10000"/>
                <a:gd name="connsiteY48" fmla="*/ 4799 h 15017"/>
                <a:gd name="connsiteX49" fmla="*/ 4142 w 10000"/>
                <a:gd name="connsiteY49" fmla="*/ 6309 h 15017"/>
                <a:gd name="connsiteX50" fmla="*/ 4142 w 10000"/>
                <a:gd name="connsiteY50" fmla="*/ 6309 h 15017"/>
                <a:gd name="connsiteX51" fmla="*/ 3844 w 10000"/>
                <a:gd name="connsiteY51" fmla="*/ 6109 h 15017"/>
                <a:gd name="connsiteX52" fmla="*/ 3501 w 10000"/>
                <a:gd name="connsiteY52" fmla="*/ 5893 h 15017"/>
                <a:gd name="connsiteX53" fmla="*/ 3089 w 10000"/>
                <a:gd name="connsiteY53" fmla="*/ 5678 h 15017"/>
                <a:gd name="connsiteX54" fmla="*/ 2654 w 10000"/>
                <a:gd name="connsiteY54" fmla="*/ 5429 h 15017"/>
                <a:gd name="connsiteX55" fmla="*/ 2174 w 10000"/>
                <a:gd name="connsiteY55" fmla="*/ 5179 h 15017"/>
                <a:gd name="connsiteX56" fmla="*/ 1625 w 10000"/>
                <a:gd name="connsiteY56" fmla="*/ 4912 h 15017"/>
                <a:gd name="connsiteX57" fmla="*/ 1030 w 10000"/>
                <a:gd name="connsiteY57" fmla="*/ 4649 h 15017"/>
                <a:gd name="connsiteX58" fmla="*/ 366 w 10000"/>
                <a:gd name="connsiteY58" fmla="*/ 4350 h 15017"/>
                <a:gd name="connsiteX59" fmla="*/ 366 w 10000"/>
                <a:gd name="connsiteY59" fmla="*/ 4350 h 15017"/>
                <a:gd name="connsiteX60" fmla="*/ 275 w 10000"/>
                <a:gd name="connsiteY60" fmla="*/ 4566 h 15017"/>
                <a:gd name="connsiteX61" fmla="*/ 275 w 10000"/>
                <a:gd name="connsiteY61" fmla="*/ 4566 h 15017"/>
                <a:gd name="connsiteX62" fmla="*/ 0 w 10000"/>
                <a:gd name="connsiteY62" fmla="*/ 4598 h 15017"/>
                <a:gd name="connsiteX63" fmla="*/ 0 w 10000"/>
                <a:gd name="connsiteY63" fmla="*/ 4598 h 15017"/>
                <a:gd name="connsiteX64" fmla="*/ 503 w 10000"/>
                <a:gd name="connsiteY64" fmla="*/ 4847 h 15017"/>
                <a:gd name="connsiteX65" fmla="*/ 938 w 10000"/>
                <a:gd name="connsiteY65" fmla="*/ 5113 h 15017"/>
                <a:gd name="connsiteX66" fmla="*/ 1350 w 10000"/>
                <a:gd name="connsiteY66" fmla="*/ 5362 h 15017"/>
                <a:gd name="connsiteX67" fmla="*/ 1716 w 10000"/>
                <a:gd name="connsiteY67" fmla="*/ 5627 h 15017"/>
                <a:gd name="connsiteX68" fmla="*/ 2059 w 10000"/>
                <a:gd name="connsiteY68" fmla="*/ 5876 h 15017"/>
                <a:gd name="connsiteX69" fmla="*/ 2357 w 10000"/>
                <a:gd name="connsiteY69" fmla="*/ 6142 h 15017"/>
                <a:gd name="connsiteX70" fmla="*/ 2632 w 10000"/>
                <a:gd name="connsiteY70" fmla="*/ 6392 h 15017"/>
                <a:gd name="connsiteX71" fmla="*/ 2883 w 10000"/>
                <a:gd name="connsiteY71" fmla="*/ 6640 h 15017"/>
                <a:gd name="connsiteX72" fmla="*/ 3089 w 10000"/>
                <a:gd name="connsiteY72" fmla="*/ 6906 h 15017"/>
                <a:gd name="connsiteX73" fmla="*/ 3295 w 10000"/>
                <a:gd name="connsiteY73" fmla="*/ 7155 h 15017"/>
                <a:gd name="connsiteX74" fmla="*/ 3455 w 10000"/>
                <a:gd name="connsiteY74" fmla="*/ 7387 h 15017"/>
                <a:gd name="connsiteX75" fmla="*/ 3593 w 10000"/>
                <a:gd name="connsiteY75" fmla="*/ 7636 h 15017"/>
                <a:gd name="connsiteX76" fmla="*/ 3707 w 10000"/>
                <a:gd name="connsiteY76" fmla="*/ 7869 h 15017"/>
                <a:gd name="connsiteX77" fmla="*/ 3822 w 10000"/>
                <a:gd name="connsiteY77" fmla="*/ 8100 h 15017"/>
                <a:gd name="connsiteX78" fmla="*/ 3890 w 10000"/>
                <a:gd name="connsiteY78" fmla="*/ 8334 h 15017"/>
                <a:gd name="connsiteX79" fmla="*/ 3959 w 10000"/>
                <a:gd name="connsiteY79" fmla="*/ 8549 h 15017"/>
                <a:gd name="connsiteX80" fmla="*/ 3959 w 10000"/>
                <a:gd name="connsiteY80" fmla="*/ 8549 h 15017"/>
                <a:gd name="connsiteX81" fmla="*/ 4264 w 10000"/>
                <a:gd name="connsiteY81" fmla="*/ 9737 h 15017"/>
                <a:gd name="connsiteX0" fmla="*/ 4061 w 10000"/>
                <a:gd name="connsiteY0" fmla="*/ 14814 h 15017"/>
                <a:gd name="connsiteX1" fmla="*/ 4831 w 10000"/>
                <a:gd name="connsiteY1" fmla="*/ 14782 h 15017"/>
                <a:gd name="connsiteX2" fmla="*/ 5850 w 10000"/>
                <a:gd name="connsiteY2" fmla="*/ 15017 h 15017"/>
                <a:gd name="connsiteX3" fmla="*/ 5995 w 10000"/>
                <a:gd name="connsiteY3" fmla="*/ 8765 h 15017"/>
                <a:gd name="connsiteX4" fmla="*/ 5995 w 10000"/>
                <a:gd name="connsiteY4" fmla="*/ 8765 h 15017"/>
                <a:gd name="connsiteX5" fmla="*/ 6041 w 10000"/>
                <a:gd name="connsiteY5" fmla="*/ 8549 h 15017"/>
                <a:gd name="connsiteX6" fmla="*/ 6110 w 10000"/>
                <a:gd name="connsiteY6" fmla="*/ 8317 h 15017"/>
                <a:gd name="connsiteX7" fmla="*/ 6201 w 10000"/>
                <a:gd name="connsiteY7" fmla="*/ 8067 h 15017"/>
                <a:gd name="connsiteX8" fmla="*/ 6316 w 10000"/>
                <a:gd name="connsiteY8" fmla="*/ 7819 h 15017"/>
                <a:gd name="connsiteX9" fmla="*/ 6453 w 10000"/>
                <a:gd name="connsiteY9" fmla="*/ 7570 h 15017"/>
                <a:gd name="connsiteX10" fmla="*/ 6613 w 10000"/>
                <a:gd name="connsiteY10" fmla="*/ 7304 h 15017"/>
                <a:gd name="connsiteX11" fmla="*/ 6796 w 10000"/>
                <a:gd name="connsiteY11" fmla="*/ 7039 h 15017"/>
                <a:gd name="connsiteX12" fmla="*/ 7002 w 10000"/>
                <a:gd name="connsiteY12" fmla="*/ 6774 h 15017"/>
                <a:gd name="connsiteX13" fmla="*/ 7254 w 10000"/>
                <a:gd name="connsiteY13" fmla="*/ 6507 h 15017"/>
                <a:gd name="connsiteX14" fmla="*/ 7529 w 10000"/>
                <a:gd name="connsiteY14" fmla="*/ 6242 h 15017"/>
                <a:gd name="connsiteX15" fmla="*/ 7849 w 10000"/>
                <a:gd name="connsiteY15" fmla="*/ 5960 h 15017"/>
                <a:gd name="connsiteX16" fmla="*/ 8192 w 10000"/>
                <a:gd name="connsiteY16" fmla="*/ 5694 h 15017"/>
                <a:gd name="connsiteX17" fmla="*/ 8581 w 10000"/>
                <a:gd name="connsiteY17" fmla="*/ 5412 h 15017"/>
                <a:gd name="connsiteX18" fmla="*/ 9016 w 10000"/>
                <a:gd name="connsiteY18" fmla="*/ 5147 h 15017"/>
                <a:gd name="connsiteX19" fmla="*/ 9474 w 10000"/>
                <a:gd name="connsiteY19" fmla="*/ 4864 h 15017"/>
                <a:gd name="connsiteX20" fmla="*/ 10000 w 10000"/>
                <a:gd name="connsiteY20" fmla="*/ 4598 h 15017"/>
                <a:gd name="connsiteX21" fmla="*/ 10000 w 10000"/>
                <a:gd name="connsiteY21" fmla="*/ 4598 h 15017"/>
                <a:gd name="connsiteX22" fmla="*/ 9725 w 10000"/>
                <a:gd name="connsiteY22" fmla="*/ 4566 h 15017"/>
                <a:gd name="connsiteX23" fmla="*/ 9725 w 10000"/>
                <a:gd name="connsiteY23" fmla="*/ 4566 h 15017"/>
                <a:gd name="connsiteX24" fmla="*/ 9634 w 10000"/>
                <a:gd name="connsiteY24" fmla="*/ 4350 h 15017"/>
                <a:gd name="connsiteX25" fmla="*/ 9634 w 10000"/>
                <a:gd name="connsiteY25" fmla="*/ 4350 h 15017"/>
                <a:gd name="connsiteX26" fmla="*/ 8970 w 10000"/>
                <a:gd name="connsiteY26" fmla="*/ 4649 h 15017"/>
                <a:gd name="connsiteX27" fmla="*/ 8352 w 10000"/>
                <a:gd name="connsiteY27" fmla="*/ 4930 h 15017"/>
                <a:gd name="connsiteX28" fmla="*/ 7780 w 10000"/>
                <a:gd name="connsiteY28" fmla="*/ 5212 h 15017"/>
                <a:gd name="connsiteX29" fmla="*/ 7300 w 10000"/>
                <a:gd name="connsiteY29" fmla="*/ 5462 h 15017"/>
                <a:gd name="connsiteX30" fmla="*/ 6842 w 10000"/>
                <a:gd name="connsiteY30" fmla="*/ 5711 h 15017"/>
                <a:gd name="connsiteX31" fmla="*/ 6453 w 10000"/>
                <a:gd name="connsiteY31" fmla="*/ 5943 h 15017"/>
                <a:gd name="connsiteX32" fmla="*/ 6087 w 10000"/>
                <a:gd name="connsiteY32" fmla="*/ 6159 h 15017"/>
                <a:gd name="connsiteX33" fmla="*/ 5789 w 10000"/>
                <a:gd name="connsiteY33" fmla="*/ 6358 h 15017"/>
                <a:gd name="connsiteX34" fmla="*/ 5789 w 10000"/>
                <a:gd name="connsiteY34" fmla="*/ 6358 h 15017"/>
                <a:gd name="connsiteX35" fmla="*/ 5675 w 10000"/>
                <a:gd name="connsiteY35" fmla="*/ 4847 h 15017"/>
                <a:gd name="connsiteX36" fmla="*/ 5606 w 10000"/>
                <a:gd name="connsiteY36" fmla="*/ 3271 h 15017"/>
                <a:gd name="connsiteX37" fmla="*/ 5561 w 10000"/>
                <a:gd name="connsiteY37" fmla="*/ 1659 h 15017"/>
                <a:gd name="connsiteX38" fmla="*/ 5561 w 10000"/>
                <a:gd name="connsiteY38" fmla="*/ 33 h 15017"/>
                <a:gd name="connsiteX39" fmla="*/ 5561 w 10000"/>
                <a:gd name="connsiteY39" fmla="*/ 33 h 15017"/>
                <a:gd name="connsiteX40" fmla="*/ 5149 w 10000"/>
                <a:gd name="connsiteY40" fmla="*/ 215 h 15017"/>
                <a:gd name="connsiteX41" fmla="*/ 4989 w 10000"/>
                <a:gd name="connsiteY41" fmla="*/ 281 h 15017"/>
                <a:gd name="connsiteX42" fmla="*/ 4989 w 10000"/>
                <a:gd name="connsiteY42" fmla="*/ 281 h 15017"/>
                <a:gd name="connsiteX43" fmla="*/ 4828 w 10000"/>
                <a:gd name="connsiteY43" fmla="*/ 215 h 15017"/>
                <a:gd name="connsiteX44" fmla="*/ 4371 w 10000"/>
                <a:gd name="connsiteY44" fmla="*/ 0 h 15017"/>
                <a:gd name="connsiteX45" fmla="*/ 4371 w 10000"/>
                <a:gd name="connsiteY45" fmla="*/ 0 h 15017"/>
                <a:gd name="connsiteX46" fmla="*/ 4371 w 10000"/>
                <a:gd name="connsiteY46" fmla="*/ 1626 h 15017"/>
                <a:gd name="connsiteX47" fmla="*/ 4325 w 10000"/>
                <a:gd name="connsiteY47" fmla="*/ 3238 h 15017"/>
                <a:gd name="connsiteX48" fmla="*/ 4256 w 10000"/>
                <a:gd name="connsiteY48" fmla="*/ 4799 h 15017"/>
                <a:gd name="connsiteX49" fmla="*/ 4142 w 10000"/>
                <a:gd name="connsiteY49" fmla="*/ 6309 h 15017"/>
                <a:gd name="connsiteX50" fmla="*/ 4142 w 10000"/>
                <a:gd name="connsiteY50" fmla="*/ 6309 h 15017"/>
                <a:gd name="connsiteX51" fmla="*/ 3844 w 10000"/>
                <a:gd name="connsiteY51" fmla="*/ 6109 h 15017"/>
                <a:gd name="connsiteX52" fmla="*/ 3501 w 10000"/>
                <a:gd name="connsiteY52" fmla="*/ 5893 h 15017"/>
                <a:gd name="connsiteX53" fmla="*/ 3089 w 10000"/>
                <a:gd name="connsiteY53" fmla="*/ 5678 h 15017"/>
                <a:gd name="connsiteX54" fmla="*/ 2654 w 10000"/>
                <a:gd name="connsiteY54" fmla="*/ 5429 h 15017"/>
                <a:gd name="connsiteX55" fmla="*/ 2174 w 10000"/>
                <a:gd name="connsiteY55" fmla="*/ 5179 h 15017"/>
                <a:gd name="connsiteX56" fmla="*/ 1625 w 10000"/>
                <a:gd name="connsiteY56" fmla="*/ 4912 h 15017"/>
                <a:gd name="connsiteX57" fmla="*/ 1030 w 10000"/>
                <a:gd name="connsiteY57" fmla="*/ 4649 h 15017"/>
                <a:gd name="connsiteX58" fmla="*/ 366 w 10000"/>
                <a:gd name="connsiteY58" fmla="*/ 4350 h 15017"/>
                <a:gd name="connsiteX59" fmla="*/ 366 w 10000"/>
                <a:gd name="connsiteY59" fmla="*/ 4350 h 15017"/>
                <a:gd name="connsiteX60" fmla="*/ 275 w 10000"/>
                <a:gd name="connsiteY60" fmla="*/ 4566 h 15017"/>
                <a:gd name="connsiteX61" fmla="*/ 275 w 10000"/>
                <a:gd name="connsiteY61" fmla="*/ 4566 h 15017"/>
                <a:gd name="connsiteX62" fmla="*/ 0 w 10000"/>
                <a:gd name="connsiteY62" fmla="*/ 4598 h 15017"/>
                <a:gd name="connsiteX63" fmla="*/ 0 w 10000"/>
                <a:gd name="connsiteY63" fmla="*/ 4598 h 15017"/>
                <a:gd name="connsiteX64" fmla="*/ 503 w 10000"/>
                <a:gd name="connsiteY64" fmla="*/ 4847 h 15017"/>
                <a:gd name="connsiteX65" fmla="*/ 938 w 10000"/>
                <a:gd name="connsiteY65" fmla="*/ 5113 h 15017"/>
                <a:gd name="connsiteX66" fmla="*/ 1350 w 10000"/>
                <a:gd name="connsiteY66" fmla="*/ 5362 h 15017"/>
                <a:gd name="connsiteX67" fmla="*/ 1716 w 10000"/>
                <a:gd name="connsiteY67" fmla="*/ 5627 h 15017"/>
                <a:gd name="connsiteX68" fmla="*/ 2059 w 10000"/>
                <a:gd name="connsiteY68" fmla="*/ 5876 h 15017"/>
                <a:gd name="connsiteX69" fmla="*/ 2357 w 10000"/>
                <a:gd name="connsiteY69" fmla="*/ 6142 h 15017"/>
                <a:gd name="connsiteX70" fmla="*/ 2632 w 10000"/>
                <a:gd name="connsiteY70" fmla="*/ 6392 h 15017"/>
                <a:gd name="connsiteX71" fmla="*/ 2883 w 10000"/>
                <a:gd name="connsiteY71" fmla="*/ 6640 h 15017"/>
                <a:gd name="connsiteX72" fmla="*/ 3089 w 10000"/>
                <a:gd name="connsiteY72" fmla="*/ 6906 h 15017"/>
                <a:gd name="connsiteX73" fmla="*/ 3295 w 10000"/>
                <a:gd name="connsiteY73" fmla="*/ 7155 h 15017"/>
                <a:gd name="connsiteX74" fmla="*/ 3455 w 10000"/>
                <a:gd name="connsiteY74" fmla="*/ 7387 h 15017"/>
                <a:gd name="connsiteX75" fmla="*/ 3593 w 10000"/>
                <a:gd name="connsiteY75" fmla="*/ 7636 h 15017"/>
                <a:gd name="connsiteX76" fmla="*/ 3707 w 10000"/>
                <a:gd name="connsiteY76" fmla="*/ 7869 h 15017"/>
                <a:gd name="connsiteX77" fmla="*/ 3822 w 10000"/>
                <a:gd name="connsiteY77" fmla="*/ 8100 h 15017"/>
                <a:gd name="connsiteX78" fmla="*/ 3890 w 10000"/>
                <a:gd name="connsiteY78" fmla="*/ 8334 h 15017"/>
                <a:gd name="connsiteX79" fmla="*/ 3959 w 10000"/>
                <a:gd name="connsiteY79" fmla="*/ 8549 h 15017"/>
                <a:gd name="connsiteX80" fmla="*/ 3959 w 10000"/>
                <a:gd name="connsiteY80" fmla="*/ 8549 h 15017"/>
                <a:gd name="connsiteX81" fmla="*/ 4061 w 10000"/>
                <a:gd name="connsiteY81" fmla="*/ 14814 h 15017"/>
                <a:gd name="connsiteX0" fmla="*/ 4061 w 10000"/>
                <a:gd name="connsiteY0" fmla="*/ 14814 h 14814"/>
                <a:gd name="connsiteX1" fmla="*/ 4831 w 10000"/>
                <a:gd name="connsiteY1" fmla="*/ 14782 h 14814"/>
                <a:gd name="connsiteX2" fmla="*/ 5850 w 10000"/>
                <a:gd name="connsiteY2" fmla="*/ 14576 h 14814"/>
                <a:gd name="connsiteX3" fmla="*/ 5995 w 10000"/>
                <a:gd name="connsiteY3" fmla="*/ 8765 h 14814"/>
                <a:gd name="connsiteX4" fmla="*/ 5995 w 10000"/>
                <a:gd name="connsiteY4" fmla="*/ 8765 h 14814"/>
                <a:gd name="connsiteX5" fmla="*/ 6041 w 10000"/>
                <a:gd name="connsiteY5" fmla="*/ 8549 h 14814"/>
                <a:gd name="connsiteX6" fmla="*/ 6110 w 10000"/>
                <a:gd name="connsiteY6" fmla="*/ 8317 h 14814"/>
                <a:gd name="connsiteX7" fmla="*/ 6201 w 10000"/>
                <a:gd name="connsiteY7" fmla="*/ 8067 h 14814"/>
                <a:gd name="connsiteX8" fmla="*/ 6316 w 10000"/>
                <a:gd name="connsiteY8" fmla="*/ 7819 h 14814"/>
                <a:gd name="connsiteX9" fmla="*/ 6453 w 10000"/>
                <a:gd name="connsiteY9" fmla="*/ 7570 h 14814"/>
                <a:gd name="connsiteX10" fmla="*/ 6613 w 10000"/>
                <a:gd name="connsiteY10" fmla="*/ 7304 h 14814"/>
                <a:gd name="connsiteX11" fmla="*/ 6796 w 10000"/>
                <a:gd name="connsiteY11" fmla="*/ 7039 h 14814"/>
                <a:gd name="connsiteX12" fmla="*/ 7002 w 10000"/>
                <a:gd name="connsiteY12" fmla="*/ 6774 h 14814"/>
                <a:gd name="connsiteX13" fmla="*/ 7254 w 10000"/>
                <a:gd name="connsiteY13" fmla="*/ 6507 h 14814"/>
                <a:gd name="connsiteX14" fmla="*/ 7529 w 10000"/>
                <a:gd name="connsiteY14" fmla="*/ 6242 h 14814"/>
                <a:gd name="connsiteX15" fmla="*/ 7849 w 10000"/>
                <a:gd name="connsiteY15" fmla="*/ 5960 h 14814"/>
                <a:gd name="connsiteX16" fmla="*/ 8192 w 10000"/>
                <a:gd name="connsiteY16" fmla="*/ 5694 h 14814"/>
                <a:gd name="connsiteX17" fmla="*/ 8581 w 10000"/>
                <a:gd name="connsiteY17" fmla="*/ 5412 h 14814"/>
                <a:gd name="connsiteX18" fmla="*/ 9016 w 10000"/>
                <a:gd name="connsiteY18" fmla="*/ 5147 h 14814"/>
                <a:gd name="connsiteX19" fmla="*/ 9474 w 10000"/>
                <a:gd name="connsiteY19" fmla="*/ 4864 h 14814"/>
                <a:gd name="connsiteX20" fmla="*/ 10000 w 10000"/>
                <a:gd name="connsiteY20" fmla="*/ 4598 h 14814"/>
                <a:gd name="connsiteX21" fmla="*/ 10000 w 10000"/>
                <a:gd name="connsiteY21" fmla="*/ 4598 h 14814"/>
                <a:gd name="connsiteX22" fmla="*/ 9725 w 10000"/>
                <a:gd name="connsiteY22" fmla="*/ 4566 h 14814"/>
                <a:gd name="connsiteX23" fmla="*/ 9725 w 10000"/>
                <a:gd name="connsiteY23" fmla="*/ 4566 h 14814"/>
                <a:gd name="connsiteX24" fmla="*/ 9634 w 10000"/>
                <a:gd name="connsiteY24" fmla="*/ 4350 h 14814"/>
                <a:gd name="connsiteX25" fmla="*/ 9634 w 10000"/>
                <a:gd name="connsiteY25" fmla="*/ 4350 h 14814"/>
                <a:gd name="connsiteX26" fmla="*/ 8970 w 10000"/>
                <a:gd name="connsiteY26" fmla="*/ 4649 h 14814"/>
                <a:gd name="connsiteX27" fmla="*/ 8352 w 10000"/>
                <a:gd name="connsiteY27" fmla="*/ 4930 h 14814"/>
                <a:gd name="connsiteX28" fmla="*/ 7780 w 10000"/>
                <a:gd name="connsiteY28" fmla="*/ 5212 h 14814"/>
                <a:gd name="connsiteX29" fmla="*/ 7300 w 10000"/>
                <a:gd name="connsiteY29" fmla="*/ 5462 h 14814"/>
                <a:gd name="connsiteX30" fmla="*/ 6842 w 10000"/>
                <a:gd name="connsiteY30" fmla="*/ 5711 h 14814"/>
                <a:gd name="connsiteX31" fmla="*/ 6453 w 10000"/>
                <a:gd name="connsiteY31" fmla="*/ 5943 h 14814"/>
                <a:gd name="connsiteX32" fmla="*/ 6087 w 10000"/>
                <a:gd name="connsiteY32" fmla="*/ 6159 h 14814"/>
                <a:gd name="connsiteX33" fmla="*/ 5789 w 10000"/>
                <a:gd name="connsiteY33" fmla="*/ 6358 h 14814"/>
                <a:gd name="connsiteX34" fmla="*/ 5789 w 10000"/>
                <a:gd name="connsiteY34" fmla="*/ 6358 h 14814"/>
                <a:gd name="connsiteX35" fmla="*/ 5675 w 10000"/>
                <a:gd name="connsiteY35" fmla="*/ 4847 h 14814"/>
                <a:gd name="connsiteX36" fmla="*/ 5606 w 10000"/>
                <a:gd name="connsiteY36" fmla="*/ 3271 h 14814"/>
                <a:gd name="connsiteX37" fmla="*/ 5561 w 10000"/>
                <a:gd name="connsiteY37" fmla="*/ 1659 h 14814"/>
                <a:gd name="connsiteX38" fmla="*/ 5561 w 10000"/>
                <a:gd name="connsiteY38" fmla="*/ 33 h 14814"/>
                <a:gd name="connsiteX39" fmla="*/ 5561 w 10000"/>
                <a:gd name="connsiteY39" fmla="*/ 33 h 14814"/>
                <a:gd name="connsiteX40" fmla="*/ 5149 w 10000"/>
                <a:gd name="connsiteY40" fmla="*/ 215 h 14814"/>
                <a:gd name="connsiteX41" fmla="*/ 4989 w 10000"/>
                <a:gd name="connsiteY41" fmla="*/ 281 h 14814"/>
                <a:gd name="connsiteX42" fmla="*/ 4989 w 10000"/>
                <a:gd name="connsiteY42" fmla="*/ 281 h 14814"/>
                <a:gd name="connsiteX43" fmla="*/ 4828 w 10000"/>
                <a:gd name="connsiteY43" fmla="*/ 215 h 14814"/>
                <a:gd name="connsiteX44" fmla="*/ 4371 w 10000"/>
                <a:gd name="connsiteY44" fmla="*/ 0 h 14814"/>
                <a:gd name="connsiteX45" fmla="*/ 4371 w 10000"/>
                <a:gd name="connsiteY45" fmla="*/ 0 h 14814"/>
                <a:gd name="connsiteX46" fmla="*/ 4371 w 10000"/>
                <a:gd name="connsiteY46" fmla="*/ 1626 h 14814"/>
                <a:gd name="connsiteX47" fmla="*/ 4325 w 10000"/>
                <a:gd name="connsiteY47" fmla="*/ 3238 h 14814"/>
                <a:gd name="connsiteX48" fmla="*/ 4256 w 10000"/>
                <a:gd name="connsiteY48" fmla="*/ 4799 h 14814"/>
                <a:gd name="connsiteX49" fmla="*/ 4142 w 10000"/>
                <a:gd name="connsiteY49" fmla="*/ 6309 h 14814"/>
                <a:gd name="connsiteX50" fmla="*/ 4142 w 10000"/>
                <a:gd name="connsiteY50" fmla="*/ 6309 h 14814"/>
                <a:gd name="connsiteX51" fmla="*/ 3844 w 10000"/>
                <a:gd name="connsiteY51" fmla="*/ 6109 h 14814"/>
                <a:gd name="connsiteX52" fmla="*/ 3501 w 10000"/>
                <a:gd name="connsiteY52" fmla="*/ 5893 h 14814"/>
                <a:gd name="connsiteX53" fmla="*/ 3089 w 10000"/>
                <a:gd name="connsiteY53" fmla="*/ 5678 h 14814"/>
                <a:gd name="connsiteX54" fmla="*/ 2654 w 10000"/>
                <a:gd name="connsiteY54" fmla="*/ 5429 h 14814"/>
                <a:gd name="connsiteX55" fmla="*/ 2174 w 10000"/>
                <a:gd name="connsiteY55" fmla="*/ 5179 h 14814"/>
                <a:gd name="connsiteX56" fmla="*/ 1625 w 10000"/>
                <a:gd name="connsiteY56" fmla="*/ 4912 h 14814"/>
                <a:gd name="connsiteX57" fmla="*/ 1030 w 10000"/>
                <a:gd name="connsiteY57" fmla="*/ 4649 h 14814"/>
                <a:gd name="connsiteX58" fmla="*/ 366 w 10000"/>
                <a:gd name="connsiteY58" fmla="*/ 4350 h 14814"/>
                <a:gd name="connsiteX59" fmla="*/ 366 w 10000"/>
                <a:gd name="connsiteY59" fmla="*/ 4350 h 14814"/>
                <a:gd name="connsiteX60" fmla="*/ 275 w 10000"/>
                <a:gd name="connsiteY60" fmla="*/ 4566 h 14814"/>
                <a:gd name="connsiteX61" fmla="*/ 275 w 10000"/>
                <a:gd name="connsiteY61" fmla="*/ 4566 h 14814"/>
                <a:gd name="connsiteX62" fmla="*/ 0 w 10000"/>
                <a:gd name="connsiteY62" fmla="*/ 4598 h 14814"/>
                <a:gd name="connsiteX63" fmla="*/ 0 w 10000"/>
                <a:gd name="connsiteY63" fmla="*/ 4598 h 14814"/>
                <a:gd name="connsiteX64" fmla="*/ 503 w 10000"/>
                <a:gd name="connsiteY64" fmla="*/ 4847 h 14814"/>
                <a:gd name="connsiteX65" fmla="*/ 938 w 10000"/>
                <a:gd name="connsiteY65" fmla="*/ 5113 h 14814"/>
                <a:gd name="connsiteX66" fmla="*/ 1350 w 10000"/>
                <a:gd name="connsiteY66" fmla="*/ 5362 h 14814"/>
                <a:gd name="connsiteX67" fmla="*/ 1716 w 10000"/>
                <a:gd name="connsiteY67" fmla="*/ 5627 h 14814"/>
                <a:gd name="connsiteX68" fmla="*/ 2059 w 10000"/>
                <a:gd name="connsiteY68" fmla="*/ 5876 h 14814"/>
                <a:gd name="connsiteX69" fmla="*/ 2357 w 10000"/>
                <a:gd name="connsiteY69" fmla="*/ 6142 h 14814"/>
                <a:gd name="connsiteX70" fmla="*/ 2632 w 10000"/>
                <a:gd name="connsiteY70" fmla="*/ 6392 h 14814"/>
                <a:gd name="connsiteX71" fmla="*/ 2883 w 10000"/>
                <a:gd name="connsiteY71" fmla="*/ 6640 h 14814"/>
                <a:gd name="connsiteX72" fmla="*/ 3089 w 10000"/>
                <a:gd name="connsiteY72" fmla="*/ 6906 h 14814"/>
                <a:gd name="connsiteX73" fmla="*/ 3295 w 10000"/>
                <a:gd name="connsiteY73" fmla="*/ 7155 h 14814"/>
                <a:gd name="connsiteX74" fmla="*/ 3455 w 10000"/>
                <a:gd name="connsiteY74" fmla="*/ 7387 h 14814"/>
                <a:gd name="connsiteX75" fmla="*/ 3593 w 10000"/>
                <a:gd name="connsiteY75" fmla="*/ 7636 h 14814"/>
                <a:gd name="connsiteX76" fmla="*/ 3707 w 10000"/>
                <a:gd name="connsiteY76" fmla="*/ 7869 h 14814"/>
                <a:gd name="connsiteX77" fmla="*/ 3822 w 10000"/>
                <a:gd name="connsiteY77" fmla="*/ 8100 h 14814"/>
                <a:gd name="connsiteX78" fmla="*/ 3890 w 10000"/>
                <a:gd name="connsiteY78" fmla="*/ 8334 h 14814"/>
                <a:gd name="connsiteX79" fmla="*/ 3959 w 10000"/>
                <a:gd name="connsiteY79" fmla="*/ 8549 h 14814"/>
                <a:gd name="connsiteX80" fmla="*/ 3959 w 10000"/>
                <a:gd name="connsiteY80" fmla="*/ 8549 h 14814"/>
                <a:gd name="connsiteX81" fmla="*/ 4061 w 10000"/>
                <a:gd name="connsiteY81" fmla="*/ 14814 h 14814"/>
                <a:gd name="connsiteX0" fmla="*/ 4061 w 10000"/>
                <a:gd name="connsiteY0" fmla="*/ 14593 h 14782"/>
                <a:gd name="connsiteX1" fmla="*/ 4831 w 10000"/>
                <a:gd name="connsiteY1" fmla="*/ 14782 h 14782"/>
                <a:gd name="connsiteX2" fmla="*/ 5850 w 10000"/>
                <a:gd name="connsiteY2" fmla="*/ 14576 h 14782"/>
                <a:gd name="connsiteX3" fmla="*/ 5995 w 10000"/>
                <a:gd name="connsiteY3" fmla="*/ 8765 h 14782"/>
                <a:gd name="connsiteX4" fmla="*/ 5995 w 10000"/>
                <a:gd name="connsiteY4" fmla="*/ 8765 h 14782"/>
                <a:gd name="connsiteX5" fmla="*/ 6041 w 10000"/>
                <a:gd name="connsiteY5" fmla="*/ 8549 h 14782"/>
                <a:gd name="connsiteX6" fmla="*/ 6110 w 10000"/>
                <a:gd name="connsiteY6" fmla="*/ 8317 h 14782"/>
                <a:gd name="connsiteX7" fmla="*/ 6201 w 10000"/>
                <a:gd name="connsiteY7" fmla="*/ 8067 h 14782"/>
                <a:gd name="connsiteX8" fmla="*/ 6316 w 10000"/>
                <a:gd name="connsiteY8" fmla="*/ 7819 h 14782"/>
                <a:gd name="connsiteX9" fmla="*/ 6453 w 10000"/>
                <a:gd name="connsiteY9" fmla="*/ 7570 h 14782"/>
                <a:gd name="connsiteX10" fmla="*/ 6613 w 10000"/>
                <a:gd name="connsiteY10" fmla="*/ 7304 h 14782"/>
                <a:gd name="connsiteX11" fmla="*/ 6796 w 10000"/>
                <a:gd name="connsiteY11" fmla="*/ 7039 h 14782"/>
                <a:gd name="connsiteX12" fmla="*/ 7002 w 10000"/>
                <a:gd name="connsiteY12" fmla="*/ 6774 h 14782"/>
                <a:gd name="connsiteX13" fmla="*/ 7254 w 10000"/>
                <a:gd name="connsiteY13" fmla="*/ 6507 h 14782"/>
                <a:gd name="connsiteX14" fmla="*/ 7529 w 10000"/>
                <a:gd name="connsiteY14" fmla="*/ 6242 h 14782"/>
                <a:gd name="connsiteX15" fmla="*/ 7849 w 10000"/>
                <a:gd name="connsiteY15" fmla="*/ 5960 h 14782"/>
                <a:gd name="connsiteX16" fmla="*/ 8192 w 10000"/>
                <a:gd name="connsiteY16" fmla="*/ 5694 h 14782"/>
                <a:gd name="connsiteX17" fmla="*/ 8581 w 10000"/>
                <a:gd name="connsiteY17" fmla="*/ 5412 h 14782"/>
                <a:gd name="connsiteX18" fmla="*/ 9016 w 10000"/>
                <a:gd name="connsiteY18" fmla="*/ 5147 h 14782"/>
                <a:gd name="connsiteX19" fmla="*/ 9474 w 10000"/>
                <a:gd name="connsiteY19" fmla="*/ 4864 h 14782"/>
                <a:gd name="connsiteX20" fmla="*/ 10000 w 10000"/>
                <a:gd name="connsiteY20" fmla="*/ 4598 h 14782"/>
                <a:gd name="connsiteX21" fmla="*/ 10000 w 10000"/>
                <a:gd name="connsiteY21" fmla="*/ 4598 h 14782"/>
                <a:gd name="connsiteX22" fmla="*/ 9725 w 10000"/>
                <a:gd name="connsiteY22" fmla="*/ 4566 h 14782"/>
                <a:gd name="connsiteX23" fmla="*/ 9725 w 10000"/>
                <a:gd name="connsiteY23" fmla="*/ 4566 h 14782"/>
                <a:gd name="connsiteX24" fmla="*/ 9634 w 10000"/>
                <a:gd name="connsiteY24" fmla="*/ 4350 h 14782"/>
                <a:gd name="connsiteX25" fmla="*/ 9634 w 10000"/>
                <a:gd name="connsiteY25" fmla="*/ 4350 h 14782"/>
                <a:gd name="connsiteX26" fmla="*/ 8970 w 10000"/>
                <a:gd name="connsiteY26" fmla="*/ 4649 h 14782"/>
                <a:gd name="connsiteX27" fmla="*/ 8352 w 10000"/>
                <a:gd name="connsiteY27" fmla="*/ 4930 h 14782"/>
                <a:gd name="connsiteX28" fmla="*/ 7780 w 10000"/>
                <a:gd name="connsiteY28" fmla="*/ 5212 h 14782"/>
                <a:gd name="connsiteX29" fmla="*/ 7300 w 10000"/>
                <a:gd name="connsiteY29" fmla="*/ 5462 h 14782"/>
                <a:gd name="connsiteX30" fmla="*/ 6842 w 10000"/>
                <a:gd name="connsiteY30" fmla="*/ 5711 h 14782"/>
                <a:gd name="connsiteX31" fmla="*/ 6453 w 10000"/>
                <a:gd name="connsiteY31" fmla="*/ 5943 h 14782"/>
                <a:gd name="connsiteX32" fmla="*/ 6087 w 10000"/>
                <a:gd name="connsiteY32" fmla="*/ 6159 h 14782"/>
                <a:gd name="connsiteX33" fmla="*/ 5789 w 10000"/>
                <a:gd name="connsiteY33" fmla="*/ 6358 h 14782"/>
                <a:gd name="connsiteX34" fmla="*/ 5789 w 10000"/>
                <a:gd name="connsiteY34" fmla="*/ 6358 h 14782"/>
                <a:gd name="connsiteX35" fmla="*/ 5675 w 10000"/>
                <a:gd name="connsiteY35" fmla="*/ 4847 h 14782"/>
                <a:gd name="connsiteX36" fmla="*/ 5606 w 10000"/>
                <a:gd name="connsiteY36" fmla="*/ 3271 h 14782"/>
                <a:gd name="connsiteX37" fmla="*/ 5561 w 10000"/>
                <a:gd name="connsiteY37" fmla="*/ 1659 h 14782"/>
                <a:gd name="connsiteX38" fmla="*/ 5561 w 10000"/>
                <a:gd name="connsiteY38" fmla="*/ 33 h 14782"/>
                <a:gd name="connsiteX39" fmla="*/ 5561 w 10000"/>
                <a:gd name="connsiteY39" fmla="*/ 33 h 14782"/>
                <a:gd name="connsiteX40" fmla="*/ 5149 w 10000"/>
                <a:gd name="connsiteY40" fmla="*/ 215 h 14782"/>
                <a:gd name="connsiteX41" fmla="*/ 4989 w 10000"/>
                <a:gd name="connsiteY41" fmla="*/ 281 h 14782"/>
                <a:gd name="connsiteX42" fmla="*/ 4989 w 10000"/>
                <a:gd name="connsiteY42" fmla="*/ 281 h 14782"/>
                <a:gd name="connsiteX43" fmla="*/ 4828 w 10000"/>
                <a:gd name="connsiteY43" fmla="*/ 215 h 14782"/>
                <a:gd name="connsiteX44" fmla="*/ 4371 w 10000"/>
                <a:gd name="connsiteY44" fmla="*/ 0 h 14782"/>
                <a:gd name="connsiteX45" fmla="*/ 4371 w 10000"/>
                <a:gd name="connsiteY45" fmla="*/ 0 h 14782"/>
                <a:gd name="connsiteX46" fmla="*/ 4371 w 10000"/>
                <a:gd name="connsiteY46" fmla="*/ 1626 h 14782"/>
                <a:gd name="connsiteX47" fmla="*/ 4325 w 10000"/>
                <a:gd name="connsiteY47" fmla="*/ 3238 h 14782"/>
                <a:gd name="connsiteX48" fmla="*/ 4256 w 10000"/>
                <a:gd name="connsiteY48" fmla="*/ 4799 h 14782"/>
                <a:gd name="connsiteX49" fmla="*/ 4142 w 10000"/>
                <a:gd name="connsiteY49" fmla="*/ 6309 h 14782"/>
                <a:gd name="connsiteX50" fmla="*/ 4142 w 10000"/>
                <a:gd name="connsiteY50" fmla="*/ 6309 h 14782"/>
                <a:gd name="connsiteX51" fmla="*/ 3844 w 10000"/>
                <a:gd name="connsiteY51" fmla="*/ 6109 h 14782"/>
                <a:gd name="connsiteX52" fmla="*/ 3501 w 10000"/>
                <a:gd name="connsiteY52" fmla="*/ 5893 h 14782"/>
                <a:gd name="connsiteX53" fmla="*/ 3089 w 10000"/>
                <a:gd name="connsiteY53" fmla="*/ 5678 h 14782"/>
                <a:gd name="connsiteX54" fmla="*/ 2654 w 10000"/>
                <a:gd name="connsiteY54" fmla="*/ 5429 h 14782"/>
                <a:gd name="connsiteX55" fmla="*/ 2174 w 10000"/>
                <a:gd name="connsiteY55" fmla="*/ 5179 h 14782"/>
                <a:gd name="connsiteX56" fmla="*/ 1625 w 10000"/>
                <a:gd name="connsiteY56" fmla="*/ 4912 h 14782"/>
                <a:gd name="connsiteX57" fmla="*/ 1030 w 10000"/>
                <a:gd name="connsiteY57" fmla="*/ 4649 h 14782"/>
                <a:gd name="connsiteX58" fmla="*/ 366 w 10000"/>
                <a:gd name="connsiteY58" fmla="*/ 4350 h 14782"/>
                <a:gd name="connsiteX59" fmla="*/ 366 w 10000"/>
                <a:gd name="connsiteY59" fmla="*/ 4350 h 14782"/>
                <a:gd name="connsiteX60" fmla="*/ 275 w 10000"/>
                <a:gd name="connsiteY60" fmla="*/ 4566 h 14782"/>
                <a:gd name="connsiteX61" fmla="*/ 275 w 10000"/>
                <a:gd name="connsiteY61" fmla="*/ 4566 h 14782"/>
                <a:gd name="connsiteX62" fmla="*/ 0 w 10000"/>
                <a:gd name="connsiteY62" fmla="*/ 4598 h 14782"/>
                <a:gd name="connsiteX63" fmla="*/ 0 w 10000"/>
                <a:gd name="connsiteY63" fmla="*/ 4598 h 14782"/>
                <a:gd name="connsiteX64" fmla="*/ 503 w 10000"/>
                <a:gd name="connsiteY64" fmla="*/ 4847 h 14782"/>
                <a:gd name="connsiteX65" fmla="*/ 938 w 10000"/>
                <a:gd name="connsiteY65" fmla="*/ 5113 h 14782"/>
                <a:gd name="connsiteX66" fmla="*/ 1350 w 10000"/>
                <a:gd name="connsiteY66" fmla="*/ 5362 h 14782"/>
                <a:gd name="connsiteX67" fmla="*/ 1716 w 10000"/>
                <a:gd name="connsiteY67" fmla="*/ 5627 h 14782"/>
                <a:gd name="connsiteX68" fmla="*/ 2059 w 10000"/>
                <a:gd name="connsiteY68" fmla="*/ 5876 h 14782"/>
                <a:gd name="connsiteX69" fmla="*/ 2357 w 10000"/>
                <a:gd name="connsiteY69" fmla="*/ 6142 h 14782"/>
                <a:gd name="connsiteX70" fmla="*/ 2632 w 10000"/>
                <a:gd name="connsiteY70" fmla="*/ 6392 h 14782"/>
                <a:gd name="connsiteX71" fmla="*/ 2883 w 10000"/>
                <a:gd name="connsiteY71" fmla="*/ 6640 h 14782"/>
                <a:gd name="connsiteX72" fmla="*/ 3089 w 10000"/>
                <a:gd name="connsiteY72" fmla="*/ 6906 h 14782"/>
                <a:gd name="connsiteX73" fmla="*/ 3295 w 10000"/>
                <a:gd name="connsiteY73" fmla="*/ 7155 h 14782"/>
                <a:gd name="connsiteX74" fmla="*/ 3455 w 10000"/>
                <a:gd name="connsiteY74" fmla="*/ 7387 h 14782"/>
                <a:gd name="connsiteX75" fmla="*/ 3593 w 10000"/>
                <a:gd name="connsiteY75" fmla="*/ 7636 h 14782"/>
                <a:gd name="connsiteX76" fmla="*/ 3707 w 10000"/>
                <a:gd name="connsiteY76" fmla="*/ 7869 h 14782"/>
                <a:gd name="connsiteX77" fmla="*/ 3822 w 10000"/>
                <a:gd name="connsiteY77" fmla="*/ 8100 h 14782"/>
                <a:gd name="connsiteX78" fmla="*/ 3890 w 10000"/>
                <a:gd name="connsiteY78" fmla="*/ 8334 h 14782"/>
                <a:gd name="connsiteX79" fmla="*/ 3959 w 10000"/>
                <a:gd name="connsiteY79" fmla="*/ 8549 h 14782"/>
                <a:gd name="connsiteX80" fmla="*/ 3959 w 10000"/>
                <a:gd name="connsiteY80" fmla="*/ 8549 h 14782"/>
                <a:gd name="connsiteX81" fmla="*/ 4061 w 10000"/>
                <a:gd name="connsiteY81" fmla="*/ 14593 h 1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000" h="14782">
                  <a:moveTo>
                    <a:pt x="4061" y="14593"/>
                  </a:moveTo>
                  <a:lnTo>
                    <a:pt x="4831" y="14782"/>
                  </a:lnTo>
                  <a:lnTo>
                    <a:pt x="5850" y="14576"/>
                  </a:lnTo>
                  <a:cubicBezTo>
                    <a:pt x="5812" y="14238"/>
                    <a:pt x="6033" y="9104"/>
                    <a:pt x="5995" y="8765"/>
                  </a:cubicBezTo>
                  <a:lnTo>
                    <a:pt x="5995" y="8765"/>
                  </a:lnTo>
                  <a:cubicBezTo>
                    <a:pt x="6010" y="8693"/>
                    <a:pt x="6026" y="8621"/>
                    <a:pt x="6041" y="8549"/>
                  </a:cubicBezTo>
                  <a:cubicBezTo>
                    <a:pt x="6064" y="8473"/>
                    <a:pt x="6087" y="8394"/>
                    <a:pt x="6110" y="8317"/>
                  </a:cubicBezTo>
                  <a:cubicBezTo>
                    <a:pt x="6140" y="8234"/>
                    <a:pt x="6171" y="8150"/>
                    <a:pt x="6201" y="8067"/>
                  </a:cubicBezTo>
                  <a:cubicBezTo>
                    <a:pt x="6239" y="7984"/>
                    <a:pt x="6278" y="7902"/>
                    <a:pt x="6316" y="7819"/>
                  </a:cubicBezTo>
                  <a:cubicBezTo>
                    <a:pt x="6362" y="7736"/>
                    <a:pt x="6407" y="7653"/>
                    <a:pt x="6453" y="7570"/>
                  </a:cubicBezTo>
                  <a:cubicBezTo>
                    <a:pt x="6506" y="7481"/>
                    <a:pt x="6560" y="7393"/>
                    <a:pt x="6613" y="7304"/>
                  </a:cubicBezTo>
                  <a:lnTo>
                    <a:pt x="6796" y="7039"/>
                  </a:lnTo>
                  <a:cubicBezTo>
                    <a:pt x="6865" y="6951"/>
                    <a:pt x="6933" y="6861"/>
                    <a:pt x="7002" y="6774"/>
                  </a:cubicBezTo>
                  <a:lnTo>
                    <a:pt x="7254" y="6507"/>
                  </a:lnTo>
                  <a:lnTo>
                    <a:pt x="7529" y="6242"/>
                  </a:lnTo>
                  <a:lnTo>
                    <a:pt x="7849" y="5960"/>
                  </a:lnTo>
                  <a:lnTo>
                    <a:pt x="8192" y="5694"/>
                  </a:lnTo>
                  <a:lnTo>
                    <a:pt x="8581" y="5412"/>
                  </a:lnTo>
                  <a:lnTo>
                    <a:pt x="9016" y="5147"/>
                  </a:lnTo>
                  <a:lnTo>
                    <a:pt x="9474" y="4864"/>
                  </a:lnTo>
                  <a:lnTo>
                    <a:pt x="10000" y="4598"/>
                  </a:lnTo>
                  <a:lnTo>
                    <a:pt x="10000" y="4598"/>
                  </a:lnTo>
                  <a:lnTo>
                    <a:pt x="9725" y="4566"/>
                  </a:lnTo>
                  <a:lnTo>
                    <a:pt x="9725" y="4566"/>
                  </a:lnTo>
                  <a:cubicBezTo>
                    <a:pt x="9695" y="4493"/>
                    <a:pt x="9664" y="4421"/>
                    <a:pt x="9634" y="4350"/>
                  </a:cubicBezTo>
                  <a:lnTo>
                    <a:pt x="9634" y="4350"/>
                  </a:lnTo>
                  <a:lnTo>
                    <a:pt x="8970" y="4649"/>
                  </a:lnTo>
                  <a:lnTo>
                    <a:pt x="8352" y="4930"/>
                  </a:lnTo>
                  <a:lnTo>
                    <a:pt x="7780" y="5212"/>
                  </a:lnTo>
                  <a:lnTo>
                    <a:pt x="7300" y="5462"/>
                  </a:lnTo>
                  <a:lnTo>
                    <a:pt x="6842" y="5711"/>
                  </a:lnTo>
                  <a:lnTo>
                    <a:pt x="6453" y="5943"/>
                  </a:lnTo>
                  <a:lnTo>
                    <a:pt x="6087" y="6159"/>
                  </a:lnTo>
                  <a:lnTo>
                    <a:pt x="5789" y="6358"/>
                  </a:lnTo>
                  <a:lnTo>
                    <a:pt x="5789" y="6358"/>
                  </a:lnTo>
                  <a:lnTo>
                    <a:pt x="5675" y="4847"/>
                  </a:lnTo>
                  <a:cubicBezTo>
                    <a:pt x="5652" y="4321"/>
                    <a:pt x="5629" y="3796"/>
                    <a:pt x="5606" y="3271"/>
                  </a:cubicBezTo>
                  <a:cubicBezTo>
                    <a:pt x="5591" y="2734"/>
                    <a:pt x="5576" y="2196"/>
                    <a:pt x="5561" y="1659"/>
                  </a:cubicBezTo>
                  <a:lnTo>
                    <a:pt x="5561" y="33"/>
                  </a:lnTo>
                  <a:lnTo>
                    <a:pt x="5561" y="33"/>
                  </a:lnTo>
                  <a:lnTo>
                    <a:pt x="5149" y="215"/>
                  </a:lnTo>
                  <a:lnTo>
                    <a:pt x="4989" y="281"/>
                  </a:lnTo>
                  <a:lnTo>
                    <a:pt x="4989" y="281"/>
                  </a:lnTo>
                  <a:lnTo>
                    <a:pt x="4828" y="215"/>
                  </a:lnTo>
                  <a:lnTo>
                    <a:pt x="4371" y="0"/>
                  </a:lnTo>
                  <a:lnTo>
                    <a:pt x="4371" y="0"/>
                  </a:lnTo>
                  <a:lnTo>
                    <a:pt x="4371" y="1626"/>
                  </a:lnTo>
                  <a:cubicBezTo>
                    <a:pt x="4356" y="2163"/>
                    <a:pt x="4340" y="2700"/>
                    <a:pt x="4325" y="3238"/>
                  </a:cubicBezTo>
                  <a:cubicBezTo>
                    <a:pt x="4302" y="3759"/>
                    <a:pt x="4279" y="4278"/>
                    <a:pt x="4256" y="4799"/>
                  </a:cubicBezTo>
                  <a:lnTo>
                    <a:pt x="4142" y="6309"/>
                  </a:lnTo>
                  <a:lnTo>
                    <a:pt x="4142" y="6309"/>
                  </a:lnTo>
                  <a:lnTo>
                    <a:pt x="3844" y="6109"/>
                  </a:lnTo>
                  <a:lnTo>
                    <a:pt x="3501" y="5893"/>
                  </a:lnTo>
                  <a:lnTo>
                    <a:pt x="3089" y="5678"/>
                  </a:lnTo>
                  <a:lnTo>
                    <a:pt x="2654" y="5429"/>
                  </a:lnTo>
                  <a:lnTo>
                    <a:pt x="2174" y="5179"/>
                  </a:lnTo>
                  <a:lnTo>
                    <a:pt x="1625" y="4912"/>
                  </a:lnTo>
                  <a:lnTo>
                    <a:pt x="1030" y="4649"/>
                  </a:lnTo>
                  <a:lnTo>
                    <a:pt x="366" y="4350"/>
                  </a:lnTo>
                  <a:lnTo>
                    <a:pt x="366" y="4350"/>
                  </a:lnTo>
                  <a:cubicBezTo>
                    <a:pt x="336" y="4421"/>
                    <a:pt x="305" y="4493"/>
                    <a:pt x="275" y="4566"/>
                  </a:cubicBezTo>
                  <a:lnTo>
                    <a:pt x="275" y="4566"/>
                  </a:lnTo>
                  <a:lnTo>
                    <a:pt x="0" y="4598"/>
                  </a:lnTo>
                  <a:lnTo>
                    <a:pt x="0" y="4598"/>
                  </a:lnTo>
                  <a:lnTo>
                    <a:pt x="503" y="4847"/>
                  </a:lnTo>
                  <a:lnTo>
                    <a:pt x="938" y="5113"/>
                  </a:lnTo>
                  <a:lnTo>
                    <a:pt x="1350" y="5362"/>
                  </a:lnTo>
                  <a:lnTo>
                    <a:pt x="1716" y="5627"/>
                  </a:lnTo>
                  <a:lnTo>
                    <a:pt x="2059" y="5876"/>
                  </a:lnTo>
                  <a:lnTo>
                    <a:pt x="2357" y="6142"/>
                  </a:lnTo>
                  <a:lnTo>
                    <a:pt x="2632" y="6392"/>
                  </a:lnTo>
                  <a:lnTo>
                    <a:pt x="2883" y="6640"/>
                  </a:lnTo>
                  <a:lnTo>
                    <a:pt x="3089" y="6906"/>
                  </a:lnTo>
                  <a:lnTo>
                    <a:pt x="3295" y="7155"/>
                  </a:lnTo>
                  <a:lnTo>
                    <a:pt x="3455" y="7387"/>
                  </a:lnTo>
                  <a:lnTo>
                    <a:pt x="3593" y="7636"/>
                  </a:lnTo>
                  <a:lnTo>
                    <a:pt x="3707" y="7869"/>
                  </a:lnTo>
                  <a:cubicBezTo>
                    <a:pt x="3745" y="7947"/>
                    <a:pt x="3784" y="8023"/>
                    <a:pt x="3822" y="8100"/>
                  </a:cubicBezTo>
                  <a:cubicBezTo>
                    <a:pt x="3845" y="8178"/>
                    <a:pt x="3867" y="8256"/>
                    <a:pt x="3890" y="8334"/>
                  </a:cubicBezTo>
                  <a:cubicBezTo>
                    <a:pt x="3913" y="8406"/>
                    <a:pt x="3936" y="8478"/>
                    <a:pt x="3959" y="8549"/>
                  </a:cubicBezTo>
                  <a:lnTo>
                    <a:pt x="3959" y="8549"/>
                  </a:lnTo>
                  <a:cubicBezTo>
                    <a:pt x="4061" y="8945"/>
                    <a:pt x="3959" y="14197"/>
                    <a:pt x="4061" y="14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79400" h="254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51" name="Group 50"/>
            <p:cNvGrpSpPr>
              <a:grpSpLocks/>
            </p:cNvGrpSpPr>
            <p:nvPr/>
          </p:nvGrpSpPr>
          <p:grpSpPr bwMode="auto">
            <a:xfrm>
              <a:off x="3353934" y="1466637"/>
              <a:ext cx="1168076" cy="1401309"/>
              <a:chOff x="4065908" y="2427248"/>
              <a:chExt cx="1490312" cy="1787888"/>
            </a:xfrm>
          </p:grpSpPr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4065908" y="2427248"/>
                <a:ext cx="1490312" cy="1685763"/>
              </a:xfrm>
              <a:custGeom>
                <a:avLst/>
                <a:gdLst>
                  <a:gd name="T0" fmla="*/ 142 w 1098"/>
                  <a:gd name="T1" fmla="*/ 422 h 1242"/>
                  <a:gd name="T2" fmla="*/ 198 w 1098"/>
                  <a:gd name="T3" fmla="*/ 366 h 1242"/>
                  <a:gd name="T4" fmla="*/ 260 w 1098"/>
                  <a:gd name="T5" fmla="*/ 314 h 1242"/>
                  <a:gd name="T6" fmla="*/ 330 w 1098"/>
                  <a:gd name="T7" fmla="*/ 266 h 1242"/>
                  <a:gd name="T8" fmla="*/ 404 w 1098"/>
                  <a:gd name="T9" fmla="*/ 224 h 1242"/>
                  <a:gd name="T10" fmla="*/ 482 w 1098"/>
                  <a:gd name="T11" fmla="*/ 186 h 1242"/>
                  <a:gd name="T12" fmla="*/ 640 w 1098"/>
                  <a:gd name="T13" fmla="*/ 120 h 1242"/>
                  <a:gd name="T14" fmla="*/ 794 w 1098"/>
                  <a:gd name="T15" fmla="*/ 70 h 1242"/>
                  <a:gd name="T16" fmla="*/ 930 w 1098"/>
                  <a:gd name="T17" fmla="*/ 34 h 1242"/>
                  <a:gd name="T18" fmla="*/ 1068 w 1098"/>
                  <a:gd name="T19" fmla="*/ 4 h 1242"/>
                  <a:gd name="T20" fmla="*/ 1098 w 1098"/>
                  <a:gd name="T21" fmla="*/ 0 h 1242"/>
                  <a:gd name="T22" fmla="*/ 1094 w 1098"/>
                  <a:gd name="T23" fmla="*/ 114 h 1242"/>
                  <a:gd name="T24" fmla="*/ 1086 w 1098"/>
                  <a:gd name="T25" fmla="*/ 236 h 1242"/>
                  <a:gd name="T26" fmla="*/ 1068 w 1098"/>
                  <a:gd name="T27" fmla="*/ 388 h 1242"/>
                  <a:gd name="T28" fmla="*/ 1038 w 1098"/>
                  <a:gd name="T29" fmla="*/ 554 h 1242"/>
                  <a:gd name="T30" fmla="*/ 1006 w 1098"/>
                  <a:gd name="T31" fmla="*/ 680 h 1242"/>
                  <a:gd name="T32" fmla="*/ 978 w 1098"/>
                  <a:gd name="T33" fmla="*/ 762 h 1242"/>
                  <a:gd name="T34" fmla="*/ 946 w 1098"/>
                  <a:gd name="T35" fmla="*/ 840 h 1242"/>
                  <a:gd name="T36" fmla="*/ 908 w 1098"/>
                  <a:gd name="T37" fmla="*/ 914 h 1242"/>
                  <a:gd name="T38" fmla="*/ 864 w 1098"/>
                  <a:gd name="T39" fmla="*/ 980 h 1242"/>
                  <a:gd name="T40" fmla="*/ 840 w 1098"/>
                  <a:gd name="T41" fmla="*/ 1010 h 1242"/>
                  <a:gd name="T42" fmla="*/ 788 w 1098"/>
                  <a:gd name="T43" fmla="*/ 1066 h 1242"/>
                  <a:gd name="T44" fmla="*/ 730 w 1098"/>
                  <a:gd name="T45" fmla="*/ 1110 h 1242"/>
                  <a:gd name="T46" fmla="*/ 670 w 1098"/>
                  <a:gd name="T47" fmla="*/ 1148 h 1242"/>
                  <a:gd name="T48" fmla="*/ 606 w 1098"/>
                  <a:gd name="T49" fmla="*/ 1176 h 1242"/>
                  <a:gd name="T50" fmla="*/ 542 w 1098"/>
                  <a:gd name="T51" fmla="*/ 1200 h 1242"/>
                  <a:gd name="T52" fmla="*/ 478 w 1098"/>
                  <a:gd name="T53" fmla="*/ 1218 h 1242"/>
                  <a:gd name="T54" fmla="*/ 352 w 1098"/>
                  <a:gd name="T55" fmla="*/ 1236 h 1242"/>
                  <a:gd name="T56" fmla="*/ 238 w 1098"/>
                  <a:gd name="T57" fmla="*/ 1242 h 1242"/>
                  <a:gd name="T58" fmla="*/ 144 w 1098"/>
                  <a:gd name="T59" fmla="*/ 1238 h 1242"/>
                  <a:gd name="T60" fmla="*/ 60 w 1098"/>
                  <a:gd name="T61" fmla="*/ 1228 h 1242"/>
                  <a:gd name="T62" fmla="*/ 52 w 1098"/>
                  <a:gd name="T63" fmla="*/ 1206 h 1242"/>
                  <a:gd name="T64" fmla="*/ 26 w 1098"/>
                  <a:gd name="T65" fmla="*/ 1104 h 1242"/>
                  <a:gd name="T66" fmla="*/ 8 w 1098"/>
                  <a:gd name="T67" fmla="*/ 1002 h 1242"/>
                  <a:gd name="T68" fmla="*/ 0 w 1098"/>
                  <a:gd name="T69" fmla="*/ 880 h 1242"/>
                  <a:gd name="T70" fmla="*/ 2 w 1098"/>
                  <a:gd name="T71" fmla="*/ 782 h 1242"/>
                  <a:gd name="T72" fmla="*/ 12 w 1098"/>
                  <a:gd name="T73" fmla="*/ 714 h 1242"/>
                  <a:gd name="T74" fmla="*/ 26 w 1098"/>
                  <a:gd name="T75" fmla="*/ 646 h 1242"/>
                  <a:gd name="T76" fmla="*/ 50 w 1098"/>
                  <a:gd name="T77" fmla="*/ 580 h 1242"/>
                  <a:gd name="T78" fmla="*/ 80 w 1098"/>
                  <a:gd name="T79" fmla="*/ 514 h 1242"/>
                  <a:gd name="T80" fmla="*/ 120 w 1098"/>
                  <a:gd name="T81" fmla="*/ 452 h 1242"/>
                  <a:gd name="T82" fmla="*/ 142 w 1098"/>
                  <a:gd name="T83" fmla="*/ 422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8" h="1242">
                    <a:moveTo>
                      <a:pt x="142" y="422"/>
                    </a:moveTo>
                    <a:lnTo>
                      <a:pt x="142" y="422"/>
                    </a:lnTo>
                    <a:lnTo>
                      <a:pt x="168" y="394"/>
                    </a:lnTo>
                    <a:lnTo>
                      <a:pt x="198" y="366"/>
                    </a:lnTo>
                    <a:lnTo>
                      <a:pt x="228" y="340"/>
                    </a:lnTo>
                    <a:lnTo>
                      <a:pt x="260" y="314"/>
                    </a:lnTo>
                    <a:lnTo>
                      <a:pt x="294" y="290"/>
                    </a:lnTo>
                    <a:lnTo>
                      <a:pt x="330" y="266"/>
                    </a:lnTo>
                    <a:lnTo>
                      <a:pt x="366" y="244"/>
                    </a:lnTo>
                    <a:lnTo>
                      <a:pt x="404" y="224"/>
                    </a:lnTo>
                    <a:lnTo>
                      <a:pt x="442" y="204"/>
                    </a:lnTo>
                    <a:lnTo>
                      <a:pt x="482" y="186"/>
                    </a:lnTo>
                    <a:lnTo>
                      <a:pt x="562" y="150"/>
                    </a:lnTo>
                    <a:lnTo>
                      <a:pt x="640" y="120"/>
                    </a:lnTo>
                    <a:lnTo>
                      <a:pt x="720" y="94"/>
                    </a:lnTo>
                    <a:lnTo>
                      <a:pt x="794" y="70"/>
                    </a:lnTo>
                    <a:lnTo>
                      <a:pt x="866" y="50"/>
                    </a:lnTo>
                    <a:lnTo>
                      <a:pt x="930" y="34"/>
                    </a:lnTo>
                    <a:lnTo>
                      <a:pt x="986" y="22"/>
                    </a:lnTo>
                    <a:lnTo>
                      <a:pt x="1068" y="4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30"/>
                    </a:lnTo>
                    <a:lnTo>
                      <a:pt x="1094" y="114"/>
                    </a:lnTo>
                    <a:lnTo>
                      <a:pt x="1090" y="170"/>
                    </a:lnTo>
                    <a:lnTo>
                      <a:pt x="1086" y="236"/>
                    </a:lnTo>
                    <a:lnTo>
                      <a:pt x="1078" y="310"/>
                    </a:lnTo>
                    <a:lnTo>
                      <a:pt x="1068" y="388"/>
                    </a:lnTo>
                    <a:lnTo>
                      <a:pt x="1054" y="470"/>
                    </a:lnTo>
                    <a:lnTo>
                      <a:pt x="1038" y="554"/>
                    </a:lnTo>
                    <a:lnTo>
                      <a:pt x="1018" y="638"/>
                    </a:lnTo>
                    <a:lnTo>
                      <a:pt x="1006" y="680"/>
                    </a:lnTo>
                    <a:lnTo>
                      <a:pt x="992" y="720"/>
                    </a:lnTo>
                    <a:lnTo>
                      <a:pt x="978" y="762"/>
                    </a:lnTo>
                    <a:lnTo>
                      <a:pt x="962" y="802"/>
                    </a:lnTo>
                    <a:lnTo>
                      <a:pt x="946" y="840"/>
                    </a:lnTo>
                    <a:lnTo>
                      <a:pt x="928" y="878"/>
                    </a:lnTo>
                    <a:lnTo>
                      <a:pt x="908" y="914"/>
                    </a:lnTo>
                    <a:lnTo>
                      <a:pt x="886" y="948"/>
                    </a:lnTo>
                    <a:lnTo>
                      <a:pt x="864" y="980"/>
                    </a:lnTo>
                    <a:lnTo>
                      <a:pt x="840" y="1010"/>
                    </a:lnTo>
                    <a:lnTo>
                      <a:pt x="840" y="1010"/>
                    </a:lnTo>
                    <a:lnTo>
                      <a:pt x="814" y="1040"/>
                    </a:lnTo>
                    <a:lnTo>
                      <a:pt x="788" y="1066"/>
                    </a:lnTo>
                    <a:lnTo>
                      <a:pt x="760" y="1088"/>
                    </a:lnTo>
                    <a:lnTo>
                      <a:pt x="730" y="1110"/>
                    </a:lnTo>
                    <a:lnTo>
                      <a:pt x="700" y="1130"/>
                    </a:lnTo>
                    <a:lnTo>
                      <a:pt x="670" y="1148"/>
                    </a:lnTo>
                    <a:lnTo>
                      <a:pt x="638" y="1162"/>
                    </a:lnTo>
                    <a:lnTo>
                      <a:pt x="606" y="1176"/>
                    </a:lnTo>
                    <a:lnTo>
                      <a:pt x="574" y="1190"/>
                    </a:lnTo>
                    <a:lnTo>
                      <a:pt x="542" y="1200"/>
                    </a:lnTo>
                    <a:lnTo>
                      <a:pt x="510" y="1210"/>
                    </a:lnTo>
                    <a:lnTo>
                      <a:pt x="478" y="1218"/>
                    </a:lnTo>
                    <a:lnTo>
                      <a:pt x="414" y="1230"/>
                    </a:lnTo>
                    <a:lnTo>
                      <a:pt x="352" y="1236"/>
                    </a:lnTo>
                    <a:lnTo>
                      <a:pt x="292" y="1240"/>
                    </a:lnTo>
                    <a:lnTo>
                      <a:pt x="238" y="1242"/>
                    </a:lnTo>
                    <a:lnTo>
                      <a:pt x="188" y="1240"/>
                    </a:lnTo>
                    <a:lnTo>
                      <a:pt x="144" y="1238"/>
                    </a:lnTo>
                    <a:lnTo>
                      <a:pt x="82" y="1232"/>
                    </a:lnTo>
                    <a:lnTo>
                      <a:pt x="60" y="1228"/>
                    </a:lnTo>
                    <a:lnTo>
                      <a:pt x="60" y="1228"/>
                    </a:lnTo>
                    <a:lnTo>
                      <a:pt x="52" y="1206"/>
                    </a:lnTo>
                    <a:lnTo>
                      <a:pt x="36" y="1146"/>
                    </a:lnTo>
                    <a:lnTo>
                      <a:pt x="26" y="1104"/>
                    </a:lnTo>
                    <a:lnTo>
                      <a:pt x="16" y="1056"/>
                    </a:lnTo>
                    <a:lnTo>
                      <a:pt x="8" y="1002"/>
                    </a:lnTo>
                    <a:lnTo>
                      <a:pt x="2" y="942"/>
                    </a:lnTo>
                    <a:lnTo>
                      <a:pt x="0" y="880"/>
                    </a:lnTo>
                    <a:lnTo>
                      <a:pt x="0" y="814"/>
                    </a:lnTo>
                    <a:lnTo>
                      <a:pt x="2" y="782"/>
                    </a:lnTo>
                    <a:lnTo>
                      <a:pt x="6" y="748"/>
                    </a:lnTo>
                    <a:lnTo>
                      <a:pt x="12" y="714"/>
                    </a:lnTo>
                    <a:lnTo>
                      <a:pt x="18" y="680"/>
                    </a:lnTo>
                    <a:lnTo>
                      <a:pt x="26" y="646"/>
                    </a:lnTo>
                    <a:lnTo>
                      <a:pt x="38" y="612"/>
                    </a:lnTo>
                    <a:lnTo>
                      <a:pt x="50" y="580"/>
                    </a:lnTo>
                    <a:lnTo>
                      <a:pt x="64" y="546"/>
                    </a:lnTo>
                    <a:lnTo>
                      <a:pt x="80" y="514"/>
                    </a:lnTo>
                    <a:lnTo>
                      <a:pt x="98" y="482"/>
                    </a:lnTo>
                    <a:lnTo>
                      <a:pt x="120" y="452"/>
                    </a:lnTo>
                    <a:lnTo>
                      <a:pt x="142" y="422"/>
                    </a:lnTo>
                    <a:lnTo>
                      <a:pt x="142" y="4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4077592" y="2529374"/>
                <a:ext cx="1408875" cy="1685762"/>
              </a:xfrm>
              <a:custGeom>
                <a:avLst/>
                <a:gdLst>
                  <a:gd name="T0" fmla="*/ 458 w 1038"/>
                  <a:gd name="T1" fmla="*/ 686 h 1242"/>
                  <a:gd name="T2" fmla="*/ 542 w 1038"/>
                  <a:gd name="T3" fmla="*/ 538 h 1242"/>
                  <a:gd name="T4" fmla="*/ 636 w 1038"/>
                  <a:gd name="T5" fmla="*/ 404 h 1242"/>
                  <a:gd name="T6" fmla="*/ 732 w 1038"/>
                  <a:gd name="T7" fmla="*/ 288 h 1242"/>
                  <a:gd name="T8" fmla="*/ 824 w 1038"/>
                  <a:gd name="T9" fmla="*/ 188 h 1242"/>
                  <a:gd name="T10" fmla="*/ 908 w 1038"/>
                  <a:gd name="T11" fmla="*/ 108 h 1242"/>
                  <a:gd name="T12" fmla="*/ 1020 w 1038"/>
                  <a:gd name="T13" fmla="*/ 12 h 1242"/>
                  <a:gd name="T14" fmla="*/ 1038 w 1038"/>
                  <a:gd name="T15" fmla="*/ 0 h 1242"/>
                  <a:gd name="T16" fmla="*/ 1034 w 1038"/>
                  <a:gd name="T17" fmla="*/ 114 h 1242"/>
                  <a:gd name="T18" fmla="*/ 1026 w 1038"/>
                  <a:gd name="T19" fmla="*/ 236 h 1242"/>
                  <a:gd name="T20" fmla="*/ 1008 w 1038"/>
                  <a:gd name="T21" fmla="*/ 388 h 1242"/>
                  <a:gd name="T22" fmla="*/ 978 w 1038"/>
                  <a:gd name="T23" fmla="*/ 554 h 1242"/>
                  <a:gd name="T24" fmla="*/ 946 w 1038"/>
                  <a:gd name="T25" fmla="*/ 680 h 1242"/>
                  <a:gd name="T26" fmla="*/ 918 w 1038"/>
                  <a:gd name="T27" fmla="*/ 762 h 1242"/>
                  <a:gd name="T28" fmla="*/ 886 w 1038"/>
                  <a:gd name="T29" fmla="*/ 840 h 1242"/>
                  <a:gd name="T30" fmla="*/ 848 w 1038"/>
                  <a:gd name="T31" fmla="*/ 914 h 1242"/>
                  <a:gd name="T32" fmla="*/ 804 w 1038"/>
                  <a:gd name="T33" fmla="*/ 980 h 1242"/>
                  <a:gd name="T34" fmla="*/ 780 w 1038"/>
                  <a:gd name="T35" fmla="*/ 1010 h 1242"/>
                  <a:gd name="T36" fmla="*/ 728 w 1038"/>
                  <a:gd name="T37" fmla="*/ 1066 h 1242"/>
                  <a:gd name="T38" fmla="*/ 670 w 1038"/>
                  <a:gd name="T39" fmla="*/ 1110 h 1242"/>
                  <a:gd name="T40" fmla="*/ 610 w 1038"/>
                  <a:gd name="T41" fmla="*/ 1148 h 1242"/>
                  <a:gd name="T42" fmla="*/ 546 w 1038"/>
                  <a:gd name="T43" fmla="*/ 1176 h 1242"/>
                  <a:gd name="T44" fmla="*/ 482 w 1038"/>
                  <a:gd name="T45" fmla="*/ 1200 h 1242"/>
                  <a:gd name="T46" fmla="*/ 418 w 1038"/>
                  <a:gd name="T47" fmla="*/ 1218 h 1242"/>
                  <a:gd name="T48" fmla="*/ 292 w 1038"/>
                  <a:gd name="T49" fmla="*/ 1236 h 1242"/>
                  <a:gd name="T50" fmla="*/ 178 w 1038"/>
                  <a:gd name="T51" fmla="*/ 1242 h 1242"/>
                  <a:gd name="T52" fmla="*/ 84 w 1038"/>
                  <a:gd name="T53" fmla="*/ 1238 h 1242"/>
                  <a:gd name="T54" fmla="*/ 0 w 1038"/>
                  <a:gd name="T55" fmla="*/ 1228 h 1242"/>
                  <a:gd name="T56" fmla="*/ 12 w 1038"/>
                  <a:gd name="T57" fmla="*/ 1222 h 1242"/>
                  <a:gd name="T58" fmla="*/ 64 w 1038"/>
                  <a:gd name="T59" fmla="*/ 1186 h 1242"/>
                  <a:gd name="T60" fmla="*/ 120 w 1038"/>
                  <a:gd name="T61" fmla="*/ 1142 h 1242"/>
                  <a:gd name="T62" fmla="*/ 186 w 1038"/>
                  <a:gd name="T63" fmla="*/ 1078 h 1242"/>
                  <a:gd name="T64" fmla="*/ 260 w 1038"/>
                  <a:gd name="T65" fmla="*/ 996 h 1242"/>
                  <a:gd name="T66" fmla="*/ 338 w 1038"/>
                  <a:gd name="T67" fmla="*/ 890 h 1242"/>
                  <a:gd name="T68" fmla="*/ 418 w 1038"/>
                  <a:gd name="T69" fmla="*/ 760 h 1242"/>
                  <a:gd name="T70" fmla="*/ 458 w 1038"/>
                  <a:gd name="T71" fmla="*/ 686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8" h="1242">
                    <a:moveTo>
                      <a:pt x="458" y="686"/>
                    </a:moveTo>
                    <a:lnTo>
                      <a:pt x="458" y="686"/>
                    </a:lnTo>
                    <a:lnTo>
                      <a:pt x="498" y="610"/>
                    </a:lnTo>
                    <a:lnTo>
                      <a:pt x="542" y="538"/>
                    </a:lnTo>
                    <a:lnTo>
                      <a:pt x="588" y="470"/>
                    </a:lnTo>
                    <a:lnTo>
                      <a:pt x="636" y="404"/>
                    </a:lnTo>
                    <a:lnTo>
                      <a:pt x="684" y="344"/>
                    </a:lnTo>
                    <a:lnTo>
                      <a:pt x="732" y="288"/>
                    </a:lnTo>
                    <a:lnTo>
                      <a:pt x="778" y="234"/>
                    </a:lnTo>
                    <a:lnTo>
                      <a:pt x="824" y="188"/>
                    </a:lnTo>
                    <a:lnTo>
                      <a:pt x="868" y="146"/>
                    </a:lnTo>
                    <a:lnTo>
                      <a:pt x="908" y="108"/>
                    </a:lnTo>
                    <a:lnTo>
                      <a:pt x="976" y="48"/>
                    </a:lnTo>
                    <a:lnTo>
                      <a:pt x="1020" y="12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30"/>
                    </a:lnTo>
                    <a:lnTo>
                      <a:pt x="1034" y="114"/>
                    </a:lnTo>
                    <a:lnTo>
                      <a:pt x="1030" y="170"/>
                    </a:lnTo>
                    <a:lnTo>
                      <a:pt x="1026" y="236"/>
                    </a:lnTo>
                    <a:lnTo>
                      <a:pt x="1018" y="310"/>
                    </a:lnTo>
                    <a:lnTo>
                      <a:pt x="1008" y="388"/>
                    </a:lnTo>
                    <a:lnTo>
                      <a:pt x="994" y="470"/>
                    </a:lnTo>
                    <a:lnTo>
                      <a:pt x="978" y="554"/>
                    </a:lnTo>
                    <a:lnTo>
                      <a:pt x="958" y="638"/>
                    </a:lnTo>
                    <a:lnTo>
                      <a:pt x="946" y="680"/>
                    </a:lnTo>
                    <a:lnTo>
                      <a:pt x="932" y="720"/>
                    </a:lnTo>
                    <a:lnTo>
                      <a:pt x="918" y="762"/>
                    </a:lnTo>
                    <a:lnTo>
                      <a:pt x="902" y="802"/>
                    </a:lnTo>
                    <a:lnTo>
                      <a:pt x="886" y="840"/>
                    </a:lnTo>
                    <a:lnTo>
                      <a:pt x="868" y="878"/>
                    </a:lnTo>
                    <a:lnTo>
                      <a:pt x="848" y="914"/>
                    </a:lnTo>
                    <a:lnTo>
                      <a:pt x="826" y="948"/>
                    </a:lnTo>
                    <a:lnTo>
                      <a:pt x="804" y="980"/>
                    </a:lnTo>
                    <a:lnTo>
                      <a:pt x="780" y="1010"/>
                    </a:lnTo>
                    <a:lnTo>
                      <a:pt x="780" y="1010"/>
                    </a:lnTo>
                    <a:lnTo>
                      <a:pt x="754" y="1040"/>
                    </a:lnTo>
                    <a:lnTo>
                      <a:pt x="728" y="1066"/>
                    </a:lnTo>
                    <a:lnTo>
                      <a:pt x="700" y="1088"/>
                    </a:lnTo>
                    <a:lnTo>
                      <a:pt x="670" y="1110"/>
                    </a:lnTo>
                    <a:lnTo>
                      <a:pt x="640" y="1130"/>
                    </a:lnTo>
                    <a:lnTo>
                      <a:pt x="610" y="1148"/>
                    </a:lnTo>
                    <a:lnTo>
                      <a:pt x="578" y="1162"/>
                    </a:lnTo>
                    <a:lnTo>
                      <a:pt x="546" y="1176"/>
                    </a:lnTo>
                    <a:lnTo>
                      <a:pt x="514" y="1190"/>
                    </a:lnTo>
                    <a:lnTo>
                      <a:pt x="482" y="1200"/>
                    </a:lnTo>
                    <a:lnTo>
                      <a:pt x="450" y="1210"/>
                    </a:lnTo>
                    <a:lnTo>
                      <a:pt x="418" y="1218"/>
                    </a:lnTo>
                    <a:lnTo>
                      <a:pt x="354" y="1230"/>
                    </a:lnTo>
                    <a:lnTo>
                      <a:pt x="292" y="1236"/>
                    </a:lnTo>
                    <a:lnTo>
                      <a:pt x="232" y="1240"/>
                    </a:lnTo>
                    <a:lnTo>
                      <a:pt x="178" y="1242"/>
                    </a:lnTo>
                    <a:lnTo>
                      <a:pt x="128" y="1240"/>
                    </a:lnTo>
                    <a:lnTo>
                      <a:pt x="84" y="1238"/>
                    </a:lnTo>
                    <a:lnTo>
                      <a:pt x="22" y="1232"/>
                    </a:lnTo>
                    <a:lnTo>
                      <a:pt x="0" y="1228"/>
                    </a:lnTo>
                    <a:lnTo>
                      <a:pt x="0" y="1228"/>
                    </a:lnTo>
                    <a:lnTo>
                      <a:pt x="12" y="1222"/>
                    </a:lnTo>
                    <a:lnTo>
                      <a:pt x="42" y="1202"/>
                    </a:lnTo>
                    <a:lnTo>
                      <a:pt x="64" y="1186"/>
                    </a:lnTo>
                    <a:lnTo>
                      <a:pt x="90" y="1166"/>
                    </a:lnTo>
                    <a:lnTo>
                      <a:pt x="120" y="1142"/>
                    </a:lnTo>
                    <a:lnTo>
                      <a:pt x="152" y="1112"/>
                    </a:lnTo>
                    <a:lnTo>
                      <a:pt x="186" y="1078"/>
                    </a:lnTo>
                    <a:lnTo>
                      <a:pt x="222" y="1040"/>
                    </a:lnTo>
                    <a:lnTo>
                      <a:pt x="260" y="996"/>
                    </a:lnTo>
                    <a:lnTo>
                      <a:pt x="298" y="946"/>
                    </a:lnTo>
                    <a:lnTo>
                      <a:pt x="338" y="890"/>
                    </a:lnTo>
                    <a:lnTo>
                      <a:pt x="378" y="828"/>
                    </a:lnTo>
                    <a:lnTo>
                      <a:pt x="418" y="760"/>
                    </a:lnTo>
                    <a:lnTo>
                      <a:pt x="458" y="686"/>
                    </a:lnTo>
                    <a:lnTo>
                      <a:pt x="458" y="6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52" name="Group 51"/>
            <p:cNvGrpSpPr>
              <a:grpSpLocks/>
            </p:cNvGrpSpPr>
            <p:nvPr/>
          </p:nvGrpSpPr>
          <p:grpSpPr bwMode="auto">
            <a:xfrm>
              <a:off x="1076615" y="1466635"/>
              <a:ext cx="1194812" cy="1351510"/>
              <a:chOff x="1524000" y="2544382"/>
              <a:chExt cx="1490312" cy="1685765"/>
            </a:xfrm>
          </p:grpSpPr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1524000" y="2544384"/>
                <a:ext cx="1490312" cy="1685763"/>
              </a:xfrm>
              <a:custGeom>
                <a:avLst/>
                <a:gdLst>
                  <a:gd name="T0" fmla="*/ 956 w 1098"/>
                  <a:gd name="T1" fmla="*/ 422 h 1242"/>
                  <a:gd name="T2" fmla="*/ 900 w 1098"/>
                  <a:gd name="T3" fmla="*/ 366 h 1242"/>
                  <a:gd name="T4" fmla="*/ 838 w 1098"/>
                  <a:gd name="T5" fmla="*/ 314 h 1242"/>
                  <a:gd name="T6" fmla="*/ 768 w 1098"/>
                  <a:gd name="T7" fmla="*/ 266 h 1242"/>
                  <a:gd name="T8" fmla="*/ 694 w 1098"/>
                  <a:gd name="T9" fmla="*/ 224 h 1242"/>
                  <a:gd name="T10" fmla="*/ 616 w 1098"/>
                  <a:gd name="T11" fmla="*/ 186 h 1242"/>
                  <a:gd name="T12" fmla="*/ 456 w 1098"/>
                  <a:gd name="T13" fmla="*/ 120 h 1242"/>
                  <a:gd name="T14" fmla="*/ 304 w 1098"/>
                  <a:gd name="T15" fmla="*/ 70 h 1242"/>
                  <a:gd name="T16" fmla="*/ 168 w 1098"/>
                  <a:gd name="T17" fmla="*/ 34 h 1242"/>
                  <a:gd name="T18" fmla="*/ 30 w 1098"/>
                  <a:gd name="T19" fmla="*/ 4 h 1242"/>
                  <a:gd name="T20" fmla="*/ 0 w 1098"/>
                  <a:gd name="T21" fmla="*/ 0 h 1242"/>
                  <a:gd name="T22" fmla="*/ 4 w 1098"/>
                  <a:gd name="T23" fmla="*/ 114 h 1242"/>
                  <a:gd name="T24" fmla="*/ 12 w 1098"/>
                  <a:gd name="T25" fmla="*/ 236 h 1242"/>
                  <a:gd name="T26" fmla="*/ 30 w 1098"/>
                  <a:gd name="T27" fmla="*/ 388 h 1242"/>
                  <a:gd name="T28" fmla="*/ 60 w 1098"/>
                  <a:gd name="T29" fmla="*/ 554 h 1242"/>
                  <a:gd name="T30" fmla="*/ 92 w 1098"/>
                  <a:gd name="T31" fmla="*/ 680 h 1242"/>
                  <a:gd name="T32" fmla="*/ 120 w 1098"/>
                  <a:gd name="T33" fmla="*/ 762 h 1242"/>
                  <a:gd name="T34" fmla="*/ 152 w 1098"/>
                  <a:gd name="T35" fmla="*/ 840 h 1242"/>
                  <a:gd name="T36" fmla="*/ 190 w 1098"/>
                  <a:gd name="T37" fmla="*/ 914 h 1242"/>
                  <a:gd name="T38" fmla="*/ 234 w 1098"/>
                  <a:gd name="T39" fmla="*/ 980 h 1242"/>
                  <a:gd name="T40" fmla="*/ 258 w 1098"/>
                  <a:gd name="T41" fmla="*/ 1010 h 1242"/>
                  <a:gd name="T42" fmla="*/ 310 w 1098"/>
                  <a:gd name="T43" fmla="*/ 1066 h 1242"/>
                  <a:gd name="T44" fmla="*/ 368 w 1098"/>
                  <a:gd name="T45" fmla="*/ 1110 h 1242"/>
                  <a:gd name="T46" fmla="*/ 428 w 1098"/>
                  <a:gd name="T47" fmla="*/ 1148 h 1242"/>
                  <a:gd name="T48" fmla="*/ 492 w 1098"/>
                  <a:gd name="T49" fmla="*/ 1176 h 1242"/>
                  <a:gd name="T50" fmla="*/ 556 w 1098"/>
                  <a:gd name="T51" fmla="*/ 1200 h 1242"/>
                  <a:gd name="T52" fmla="*/ 620 w 1098"/>
                  <a:gd name="T53" fmla="*/ 1218 h 1242"/>
                  <a:gd name="T54" fmla="*/ 746 w 1098"/>
                  <a:gd name="T55" fmla="*/ 1236 h 1242"/>
                  <a:gd name="T56" fmla="*/ 860 w 1098"/>
                  <a:gd name="T57" fmla="*/ 1242 h 1242"/>
                  <a:gd name="T58" fmla="*/ 954 w 1098"/>
                  <a:gd name="T59" fmla="*/ 1238 h 1242"/>
                  <a:gd name="T60" fmla="*/ 1038 w 1098"/>
                  <a:gd name="T61" fmla="*/ 1228 h 1242"/>
                  <a:gd name="T62" fmla="*/ 1046 w 1098"/>
                  <a:gd name="T63" fmla="*/ 1206 h 1242"/>
                  <a:gd name="T64" fmla="*/ 1072 w 1098"/>
                  <a:gd name="T65" fmla="*/ 1104 h 1242"/>
                  <a:gd name="T66" fmla="*/ 1090 w 1098"/>
                  <a:gd name="T67" fmla="*/ 1002 h 1242"/>
                  <a:gd name="T68" fmla="*/ 1098 w 1098"/>
                  <a:gd name="T69" fmla="*/ 880 h 1242"/>
                  <a:gd name="T70" fmla="*/ 1096 w 1098"/>
                  <a:gd name="T71" fmla="*/ 782 h 1242"/>
                  <a:gd name="T72" fmla="*/ 1086 w 1098"/>
                  <a:gd name="T73" fmla="*/ 714 h 1242"/>
                  <a:gd name="T74" fmla="*/ 1072 w 1098"/>
                  <a:gd name="T75" fmla="*/ 646 h 1242"/>
                  <a:gd name="T76" fmla="*/ 1048 w 1098"/>
                  <a:gd name="T77" fmla="*/ 580 h 1242"/>
                  <a:gd name="T78" fmla="*/ 1018 w 1098"/>
                  <a:gd name="T79" fmla="*/ 514 h 1242"/>
                  <a:gd name="T80" fmla="*/ 978 w 1098"/>
                  <a:gd name="T81" fmla="*/ 452 h 1242"/>
                  <a:gd name="T82" fmla="*/ 956 w 1098"/>
                  <a:gd name="T83" fmla="*/ 422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8" h="1242">
                    <a:moveTo>
                      <a:pt x="956" y="422"/>
                    </a:moveTo>
                    <a:lnTo>
                      <a:pt x="956" y="422"/>
                    </a:lnTo>
                    <a:lnTo>
                      <a:pt x="930" y="394"/>
                    </a:lnTo>
                    <a:lnTo>
                      <a:pt x="900" y="366"/>
                    </a:lnTo>
                    <a:lnTo>
                      <a:pt x="870" y="340"/>
                    </a:lnTo>
                    <a:lnTo>
                      <a:pt x="838" y="314"/>
                    </a:lnTo>
                    <a:lnTo>
                      <a:pt x="804" y="290"/>
                    </a:lnTo>
                    <a:lnTo>
                      <a:pt x="768" y="266"/>
                    </a:lnTo>
                    <a:lnTo>
                      <a:pt x="732" y="244"/>
                    </a:lnTo>
                    <a:lnTo>
                      <a:pt x="694" y="224"/>
                    </a:lnTo>
                    <a:lnTo>
                      <a:pt x="656" y="204"/>
                    </a:lnTo>
                    <a:lnTo>
                      <a:pt x="616" y="186"/>
                    </a:lnTo>
                    <a:lnTo>
                      <a:pt x="536" y="150"/>
                    </a:lnTo>
                    <a:lnTo>
                      <a:pt x="456" y="120"/>
                    </a:lnTo>
                    <a:lnTo>
                      <a:pt x="378" y="94"/>
                    </a:lnTo>
                    <a:lnTo>
                      <a:pt x="304" y="70"/>
                    </a:lnTo>
                    <a:lnTo>
                      <a:pt x="232" y="50"/>
                    </a:lnTo>
                    <a:lnTo>
                      <a:pt x="168" y="34"/>
                    </a:lnTo>
                    <a:lnTo>
                      <a:pt x="112" y="22"/>
                    </a:lnTo>
                    <a:lnTo>
                      <a:pt x="3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4" y="114"/>
                    </a:lnTo>
                    <a:lnTo>
                      <a:pt x="6" y="170"/>
                    </a:lnTo>
                    <a:lnTo>
                      <a:pt x="12" y="236"/>
                    </a:lnTo>
                    <a:lnTo>
                      <a:pt x="20" y="310"/>
                    </a:lnTo>
                    <a:lnTo>
                      <a:pt x="30" y="388"/>
                    </a:lnTo>
                    <a:lnTo>
                      <a:pt x="44" y="470"/>
                    </a:lnTo>
                    <a:lnTo>
                      <a:pt x="60" y="554"/>
                    </a:lnTo>
                    <a:lnTo>
                      <a:pt x="80" y="638"/>
                    </a:lnTo>
                    <a:lnTo>
                      <a:pt x="92" y="680"/>
                    </a:lnTo>
                    <a:lnTo>
                      <a:pt x="106" y="720"/>
                    </a:lnTo>
                    <a:lnTo>
                      <a:pt x="120" y="762"/>
                    </a:lnTo>
                    <a:lnTo>
                      <a:pt x="136" y="802"/>
                    </a:lnTo>
                    <a:lnTo>
                      <a:pt x="152" y="840"/>
                    </a:lnTo>
                    <a:lnTo>
                      <a:pt x="170" y="878"/>
                    </a:lnTo>
                    <a:lnTo>
                      <a:pt x="190" y="914"/>
                    </a:lnTo>
                    <a:lnTo>
                      <a:pt x="212" y="948"/>
                    </a:lnTo>
                    <a:lnTo>
                      <a:pt x="234" y="980"/>
                    </a:lnTo>
                    <a:lnTo>
                      <a:pt x="258" y="1010"/>
                    </a:lnTo>
                    <a:lnTo>
                      <a:pt x="258" y="1010"/>
                    </a:lnTo>
                    <a:lnTo>
                      <a:pt x="284" y="1040"/>
                    </a:lnTo>
                    <a:lnTo>
                      <a:pt x="310" y="1066"/>
                    </a:lnTo>
                    <a:lnTo>
                      <a:pt x="338" y="1088"/>
                    </a:lnTo>
                    <a:lnTo>
                      <a:pt x="368" y="1110"/>
                    </a:lnTo>
                    <a:lnTo>
                      <a:pt x="398" y="1130"/>
                    </a:lnTo>
                    <a:lnTo>
                      <a:pt x="428" y="1148"/>
                    </a:lnTo>
                    <a:lnTo>
                      <a:pt x="460" y="1162"/>
                    </a:lnTo>
                    <a:lnTo>
                      <a:pt x="492" y="1176"/>
                    </a:lnTo>
                    <a:lnTo>
                      <a:pt x="524" y="1190"/>
                    </a:lnTo>
                    <a:lnTo>
                      <a:pt x="556" y="1200"/>
                    </a:lnTo>
                    <a:lnTo>
                      <a:pt x="588" y="1210"/>
                    </a:lnTo>
                    <a:lnTo>
                      <a:pt x="620" y="1218"/>
                    </a:lnTo>
                    <a:lnTo>
                      <a:pt x="684" y="1230"/>
                    </a:lnTo>
                    <a:lnTo>
                      <a:pt x="746" y="1236"/>
                    </a:lnTo>
                    <a:lnTo>
                      <a:pt x="806" y="1240"/>
                    </a:lnTo>
                    <a:lnTo>
                      <a:pt x="860" y="1242"/>
                    </a:lnTo>
                    <a:lnTo>
                      <a:pt x="910" y="1240"/>
                    </a:lnTo>
                    <a:lnTo>
                      <a:pt x="954" y="1238"/>
                    </a:lnTo>
                    <a:lnTo>
                      <a:pt x="1016" y="1232"/>
                    </a:lnTo>
                    <a:lnTo>
                      <a:pt x="1038" y="1228"/>
                    </a:lnTo>
                    <a:lnTo>
                      <a:pt x="1038" y="1228"/>
                    </a:lnTo>
                    <a:lnTo>
                      <a:pt x="1046" y="1206"/>
                    </a:lnTo>
                    <a:lnTo>
                      <a:pt x="1062" y="1146"/>
                    </a:lnTo>
                    <a:lnTo>
                      <a:pt x="1072" y="1104"/>
                    </a:lnTo>
                    <a:lnTo>
                      <a:pt x="1082" y="1056"/>
                    </a:lnTo>
                    <a:lnTo>
                      <a:pt x="1090" y="1002"/>
                    </a:lnTo>
                    <a:lnTo>
                      <a:pt x="1096" y="942"/>
                    </a:lnTo>
                    <a:lnTo>
                      <a:pt x="1098" y="880"/>
                    </a:lnTo>
                    <a:lnTo>
                      <a:pt x="1098" y="814"/>
                    </a:lnTo>
                    <a:lnTo>
                      <a:pt x="1096" y="782"/>
                    </a:lnTo>
                    <a:lnTo>
                      <a:pt x="1092" y="748"/>
                    </a:lnTo>
                    <a:lnTo>
                      <a:pt x="1086" y="714"/>
                    </a:lnTo>
                    <a:lnTo>
                      <a:pt x="1080" y="680"/>
                    </a:lnTo>
                    <a:lnTo>
                      <a:pt x="1072" y="646"/>
                    </a:lnTo>
                    <a:lnTo>
                      <a:pt x="1060" y="612"/>
                    </a:lnTo>
                    <a:lnTo>
                      <a:pt x="1048" y="580"/>
                    </a:lnTo>
                    <a:lnTo>
                      <a:pt x="1034" y="546"/>
                    </a:lnTo>
                    <a:lnTo>
                      <a:pt x="1018" y="514"/>
                    </a:lnTo>
                    <a:lnTo>
                      <a:pt x="1000" y="482"/>
                    </a:lnTo>
                    <a:lnTo>
                      <a:pt x="978" y="452"/>
                    </a:lnTo>
                    <a:lnTo>
                      <a:pt x="956" y="422"/>
                    </a:lnTo>
                    <a:lnTo>
                      <a:pt x="956" y="4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1524000" y="2544382"/>
                <a:ext cx="1408875" cy="1685763"/>
              </a:xfrm>
              <a:custGeom>
                <a:avLst/>
                <a:gdLst>
                  <a:gd name="T0" fmla="*/ 580 w 1038"/>
                  <a:gd name="T1" fmla="*/ 686 h 1242"/>
                  <a:gd name="T2" fmla="*/ 496 w 1038"/>
                  <a:gd name="T3" fmla="*/ 538 h 1242"/>
                  <a:gd name="T4" fmla="*/ 402 w 1038"/>
                  <a:gd name="T5" fmla="*/ 404 h 1242"/>
                  <a:gd name="T6" fmla="*/ 306 w 1038"/>
                  <a:gd name="T7" fmla="*/ 288 h 1242"/>
                  <a:gd name="T8" fmla="*/ 214 w 1038"/>
                  <a:gd name="T9" fmla="*/ 188 h 1242"/>
                  <a:gd name="T10" fmla="*/ 130 w 1038"/>
                  <a:gd name="T11" fmla="*/ 108 h 1242"/>
                  <a:gd name="T12" fmla="*/ 18 w 1038"/>
                  <a:gd name="T13" fmla="*/ 12 h 1242"/>
                  <a:gd name="T14" fmla="*/ 0 w 1038"/>
                  <a:gd name="T15" fmla="*/ 0 h 1242"/>
                  <a:gd name="T16" fmla="*/ 4 w 1038"/>
                  <a:gd name="T17" fmla="*/ 114 h 1242"/>
                  <a:gd name="T18" fmla="*/ 12 w 1038"/>
                  <a:gd name="T19" fmla="*/ 236 h 1242"/>
                  <a:gd name="T20" fmla="*/ 30 w 1038"/>
                  <a:gd name="T21" fmla="*/ 388 h 1242"/>
                  <a:gd name="T22" fmla="*/ 60 w 1038"/>
                  <a:gd name="T23" fmla="*/ 554 h 1242"/>
                  <a:gd name="T24" fmla="*/ 92 w 1038"/>
                  <a:gd name="T25" fmla="*/ 680 h 1242"/>
                  <a:gd name="T26" fmla="*/ 120 w 1038"/>
                  <a:gd name="T27" fmla="*/ 762 h 1242"/>
                  <a:gd name="T28" fmla="*/ 152 w 1038"/>
                  <a:gd name="T29" fmla="*/ 840 h 1242"/>
                  <a:gd name="T30" fmla="*/ 190 w 1038"/>
                  <a:gd name="T31" fmla="*/ 914 h 1242"/>
                  <a:gd name="T32" fmla="*/ 234 w 1038"/>
                  <a:gd name="T33" fmla="*/ 980 h 1242"/>
                  <a:gd name="T34" fmla="*/ 258 w 1038"/>
                  <a:gd name="T35" fmla="*/ 1010 h 1242"/>
                  <a:gd name="T36" fmla="*/ 310 w 1038"/>
                  <a:gd name="T37" fmla="*/ 1066 h 1242"/>
                  <a:gd name="T38" fmla="*/ 368 w 1038"/>
                  <a:gd name="T39" fmla="*/ 1110 h 1242"/>
                  <a:gd name="T40" fmla="*/ 428 w 1038"/>
                  <a:gd name="T41" fmla="*/ 1148 h 1242"/>
                  <a:gd name="T42" fmla="*/ 492 w 1038"/>
                  <a:gd name="T43" fmla="*/ 1176 h 1242"/>
                  <a:gd name="T44" fmla="*/ 556 w 1038"/>
                  <a:gd name="T45" fmla="*/ 1200 h 1242"/>
                  <a:gd name="T46" fmla="*/ 620 w 1038"/>
                  <a:gd name="T47" fmla="*/ 1218 h 1242"/>
                  <a:gd name="T48" fmla="*/ 746 w 1038"/>
                  <a:gd name="T49" fmla="*/ 1236 h 1242"/>
                  <a:gd name="T50" fmla="*/ 860 w 1038"/>
                  <a:gd name="T51" fmla="*/ 1242 h 1242"/>
                  <a:gd name="T52" fmla="*/ 954 w 1038"/>
                  <a:gd name="T53" fmla="*/ 1238 h 1242"/>
                  <a:gd name="T54" fmla="*/ 1038 w 1038"/>
                  <a:gd name="T55" fmla="*/ 1228 h 1242"/>
                  <a:gd name="T56" fmla="*/ 1026 w 1038"/>
                  <a:gd name="T57" fmla="*/ 1222 h 1242"/>
                  <a:gd name="T58" fmla="*/ 974 w 1038"/>
                  <a:gd name="T59" fmla="*/ 1186 h 1242"/>
                  <a:gd name="T60" fmla="*/ 918 w 1038"/>
                  <a:gd name="T61" fmla="*/ 1142 h 1242"/>
                  <a:gd name="T62" fmla="*/ 852 w 1038"/>
                  <a:gd name="T63" fmla="*/ 1078 h 1242"/>
                  <a:gd name="T64" fmla="*/ 778 w 1038"/>
                  <a:gd name="T65" fmla="*/ 996 h 1242"/>
                  <a:gd name="T66" fmla="*/ 700 w 1038"/>
                  <a:gd name="T67" fmla="*/ 890 h 1242"/>
                  <a:gd name="T68" fmla="*/ 620 w 1038"/>
                  <a:gd name="T69" fmla="*/ 760 h 1242"/>
                  <a:gd name="T70" fmla="*/ 580 w 1038"/>
                  <a:gd name="T71" fmla="*/ 686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8" h="1242">
                    <a:moveTo>
                      <a:pt x="580" y="686"/>
                    </a:moveTo>
                    <a:lnTo>
                      <a:pt x="580" y="686"/>
                    </a:lnTo>
                    <a:lnTo>
                      <a:pt x="540" y="610"/>
                    </a:lnTo>
                    <a:lnTo>
                      <a:pt x="496" y="538"/>
                    </a:lnTo>
                    <a:lnTo>
                      <a:pt x="450" y="470"/>
                    </a:lnTo>
                    <a:lnTo>
                      <a:pt x="402" y="404"/>
                    </a:lnTo>
                    <a:lnTo>
                      <a:pt x="354" y="344"/>
                    </a:lnTo>
                    <a:lnTo>
                      <a:pt x="306" y="288"/>
                    </a:lnTo>
                    <a:lnTo>
                      <a:pt x="258" y="234"/>
                    </a:lnTo>
                    <a:lnTo>
                      <a:pt x="214" y="188"/>
                    </a:lnTo>
                    <a:lnTo>
                      <a:pt x="170" y="146"/>
                    </a:lnTo>
                    <a:lnTo>
                      <a:pt x="130" y="108"/>
                    </a:lnTo>
                    <a:lnTo>
                      <a:pt x="62" y="48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4" y="114"/>
                    </a:lnTo>
                    <a:lnTo>
                      <a:pt x="6" y="170"/>
                    </a:lnTo>
                    <a:lnTo>
                      <a:pt x="12" y="236"/>
                    </a:lnTo>
                    <a:lnTo>
                      <a:pt x="20" y="310"/>
                    </a:lnTo>
                    <a:lnTo>
                      <a:pt x="30" y="388"/>
                    </a:lnTo>
                    <a:lnTo>
                      <a:pt x="44" y="470"/>
                    </a:lnTo>
                    <a:lnTo>
                      <a:pt x="60" y="554"/>
                    </a:lnTo>
                    <a:lnTo>
                      <a:pt x="80" y="638"/>
                    </a:lnTo>
                    <a:lnTo>
                      <a:pt x="92" y="680"/>
                    </a:lnTo>
                    <a:lnTo>
                      <a:pt x="106" y="720"/>
                    </a:lnTo>
                    <a:lnTo>
                      <a:pt x="120" y="762"/>
                    </a:lnTo>
                    <a:lnTo>
                      <a:pt x="136" y="802"/>
                    </a:lnTo>
                    <a:lnTo>
                      <a:pt x="152" y="840"/>
                    </a:lnTo>
                    <a:lnTo>
                      <a:pt x="170" y="878"/>
                    </a:lnTo>
                    <a:lnTo>
                      <a:pt x="190" y="914"/>
                    </a:lnTo>
                    <a:lnTo>
                      <a:pt x="212" y="948"/>
                    </a:lnTo>
                    <a:lnTo>
                      <a:pt x="234" y="980"/>
                    </a:lnTo>
                    <a:lnTo>
                      <a:pt x="258" y="1010"/>
                    </a:lnTo>
                    <a:lnTo>
                      <a:pt x="258" y="1010"/>
                    </a:lnTo>
                    <a:lnTo>
                      <a:pt x="284" y="1040"/>
                    </a:lnTo>
                    <a:lnTo>
                      <a:pt x="310" y="1066"/>
                    </a:lnTo>
                    <a:lnTo>
                      <a:pt x="338" y="1088"/>
                    </a:lnTo>
                    <a:lnTo>
                      <a:pt x="368" y="1110"/>
                    </a:lnTo>
                    <a:lnTo>
                      <a:pt x="398" y="1130"/>
                    </a:lnTo>
                    <a:lnTo>
                      <a:pt x="428" y="1148"/>
                    </a:lnTo>
                    <a:lnTo>
                      <a:pt x="460" y="1162"/>
                    </a:lnTo>
                    <a:lnTo>
                      <a:pt x="492" y="1176"/>
                    </a:lnTo>
                    <a:lnTo>
                      <a:pt x="524" y="1190"/>
                    </a:lnTo>
                    <a:lnTo>
                      <a:pt x="556" y="1200"/>
                    </a:lnTo>
                    <a:lnTo>
                      <a:pt x="588" y="1210"/>
                    </a:lnTo>
                    <a:lnTo>
                      <a:pt x="620" y="1218"/>
                    </a:lnTo>
                    <a:lnTo>
                      <a:pt x="684" y="1230"/>
                    </a:lnTo>
                    <a:lnTo>
                      <a:pt x="746" y="1236"/>
                    </a:lnTo>
                    <a:lnTo>
                      <a:pt x="806" y="1240"/>
                    </a:lnTo>
                    <a:lnTo>
                      <a:pt x="860" y="1242"/>
                    </a:lnTo>
                    <a:lnTo>
                      <a:pt x="910" y="1240"/>
                    </a:lnTo>
                    <a:lnTo>
                      <a:pt x="954" y="1238"/>
                    </a:lnTo>
                    <a:lnTo>
                      <a:pt x="1016" y="1232"/>
                    </a:lnTo>
                    <a:lnTo>
                      <a:pt x="1038" y="1228"/>
                    </a:lnTo>
                    <a:lnTo>
                      <a:pt x="1038" y="1228"/>
                    </a:lnTo>
                    <a:lnTo>
                      <a:pt x="1026" y="1222"/>
                    </a:lnTo>
                    <a:lnTo>
                      <a:pt x="996" y="1202"/>
                    </a:lnTo>
                    <a:lnTo>
                      <a:pt x="974" y="1186"/>
                    </a:lnTo>
                    <a:lnTo>
                      <a:pt x="948" y="1166"/>
                    </a:lnTo>
                    <a:lnTo>
                      <a:pt x="918" y="1142"/>
                    </a:lnTo>
                    <a:lnTo>
                      <a:pt x="886" y="1112"/>
                    </a:lnTo>
                    <a:lnTo>
                      <a:pt x="852" y="1078"/>
                    </a:lnTo>
                    <a:lnTo>
                      <a:pt x="816" y="1040"/>
                    </a:lnTo>
                    <a:lnTo>
                      <a:pt x="778" y="996"/>
                    </a:lnTo>
                    <a:lnTo>
                      <a:pt x="740" y="946"/>
                    </a:lnTo>
                    <a:lnTo>
                      <a:pt x="700" y="890"/>
                    </a:lnTo>
                    <a:lnTo>
                      <a:pt x="660" y="828"/>
                    </a:lnTo>
                    <a:lnTo>
                      <a:pt x="620" y="760"/>
                    </a:lnTo>
                    <a:lnTo>
                      <a:pt x="580" y="686"/>
                    </a:lnTo>
                    <a:lnTo>
                      <a:pt x="580" y="6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+mn-lt"/>
                </a:endParaRPr>
              </a:p>
            </p:txBody>
          </p:sp>
        </p:grp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8750157" y="3507999"/>
            <a:ext cx="708210" cy="863202"/>
            <a:chOff x="3957146" y="2884349"/>
            <a:chExt cx="1067076" cy="1179352"/>
          </a:xfrm>
        </p:grpSpPr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3957146" y="2884349"/>
              <a:ext cx="1042613" cy="1179351"/>
            </a:xfrm>
            <a:custGeom>
              <a:avLst/>
              <a:gdLst>
                <a:gd name="T0" fmla="*/ 142 w 1098"/>
                <a:gd name="T1" fmla="*/ 422 h 1242"/>
                <a:gd name="T2" fmla="*/ 198 w 1098"/>
                <a:gd name="T3" fmla="*/ 366 h 1242"/>
                <a:gd name="T4" fmla="*/ 260 w 1098"/>
                <a:gd name="T5" fmla="*/ 314 h 1242"/>
                <a:gd name="T6" fmla="*/ 330 w 1098"/>
                <a:gd name="T7" fmla="*/ 266 h 1242"/>
                <a:gd name="T8" fmla="*/ 404 w 1098"/>
                <a:gd name="T9" fmla="*/ 224 h 1242"/>
                <a:gd name="T10" fmla="*/ 482 w 1098"/>
                <a:gd name="T11" fmla="*/ 186 h 1242"/>
                <a:gd name="T12" fmla="*/ 640 w 1098"/>
                <a:gd name="T13" fmla="*/ 120 h 1242"/>
                <a:gd name="T14" fmla="*/ 794 w 1098"/>
                <a:gd name="T15" fmla="*/ 70 h 1242"/>
                <a:gd name="T16" fmla="*/ 930 w 1098"/>
                <a:gd name="T17" fmla="*/ 34 h 1242"/>
                <a:gd name="T18" fmla="*/ 1068 w 1098"/>
                <a:gd name="T19" fmla="*/ 4 h 1242"/>
                <a:gd name="T20" fmla="*/ 1098 w 1098"/>
                <a:gd name="T21" fmla="*/ 0 h 1242"/>
                <a:gd name="T22" fmla="*/ 1094 w 1098"/>
                <a:gd name="T23" fmla="*/ 114 h 1242"/>
                <a:gd name="T24" fmla="*/ 1086 w 1098"/>
                <a:gd name="T25" fmla="*/ 236 h 1242"/>
                <a:gd name="T26" fmla="*/ 1068 w 1098"/>
                <a:gd name="T27" fmla="*/ 388 h 1242"/>
                <a:gd name="T28" fmla="*/ 1038 w 1098"/>
                <a:gd name="T29" fmla="*/ 554 h 1242"/>
                <a:gd name="T30" fmla="*/ 1006 w 1098"/>
                <a:gd name="T31" fmla="*/ 680 h 1242"/>
                <a:gd name="T32" fmla="*/ 978 w 1098"/>
                <a:gd name="T33" fmla="*/ 762 h 1242"/>
                <a:gd name="T34" fmla="*/ 946 w 1098"/>
                <a:gd name="T35" fmla="*/ 840 h 1242"/>
                <a:gd name="T36" fmla="*/ 908 w 1098"/>
                <a:gd name="T37" fmla="*/ 914 h 1242"/>
                <a:gd name="T38" fmla="*/ 864 w 1098"/>
                <a:gd name="T39" fmla="*/ 980 h 1242"/>
                <a:gd name="T40" fmla="*/ 840 w 1098"/>
                <a:gd name="T41" fmla="*/ 1010 h 1242"/>
                <a:gd name="T42" fmla="*/ 788 w 1098"/>
                <a:gd name="T43" fmla="*/ 1066 h 1242"/>
                <a:gd name="T44" fmla="*/ 730 w 1098"/>
                <a:gd name="T45" fmla="*/ 1110 h 1242"/>
                <a:gd name="T46" fmla="*/ 670 w 1098"/>
                <a:gd name="T47" fmla="*/ 1148 h 1242"/>
                <a:gd name="T48" fmla="*/ 606 w 1098"/>
                <a:gd name="T49" fmla="*/ 1176 h 1242"/>
                <a:gd name="T50" fmla="*/ 542 w 1098"/>
                <a:gd name="T51" fmla="*/ 1200 h 1242"/>
                <a:gd name="T52" fmla="*/ 478 w 1098"/>
                <a:gd name="T53" fmla="*/ 1218 h 1242"/>
                <a:gd name="T54" fmla="*/ 352 w 1098"/>
                <a:gd name="T55" fmla="*/ 1236 h 1242"/>
                <a:gd name="T56" fmla="*/ 238 w 1098"/>
                <a:gd name="T57" fmla="*/ 1242 h 1242"/>
                <a:gd name="T58" fmla="*/ 144 w 1098"/>
                <a:gd name="T59" fmla="*/ 1238 h 1242"/>
                <a:gd name="T60" fmla="*/ 60 w 1098"/>
                <a:gd name="T61" fmla="*/ 1228 h 1242"/>
                <a:gd name="T62" fmla="*/ 52 w 1098"/>
                <a:gd name="T63" fmla="*/ 1206 h 1242"/>
                <a:gd name="T64" fmla="*/ 26 w 1098"/>
                <a:gd name="T65" fmla="*/ 1104 h 1242"/>
                <a:gd name="T66" fmla="*/ 8 w 1098"/>
                <a:gd name="T67" fmla="*/ 1002 h 1242"/>
                <a:gd name="T68" fmla="*/ 0 w 1098"/>
                <a:gd name="T69" fmla="*/ 880 h 1242"/>
                <a:gd name="T70" fmla="*/ 2 w 1098"/>
                <a:gd name="T71" fmla="*/ 782 h 1242"/>
                <a:gd name="T72" fmla="*/ 12 w 1098"/>
                <a:gd name="T73" fmla="*/ 714 h 1242"/>
                <a:gd name="T74" fmla="*/ 26 w 1098"/>
                <a:gd name="T75" fmla="*/ 646 h 1242"/>
                <a:gd name="T76" fmla="*/ 50 w 1098"/>
                <a:gd name="T77" fmla="*/ 580 h 1242"/>
                <a:gd name="T78" fmla="*/ 80 w 1098"/>
                <a:gd name="T79" fmla="*/ 514 h 1242"/>
                <a:gd name="T80" fmla="*/ 120 w 1098"/>
                <a:gd name="T81" fmla="*/ 452 h 1242"/>
                <a:gd name="T82" fmla="*/ 142 w 1098"/>
                <a:gd name="T83" fmla="*/ 422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8" h="1242">
                  <a:moveTo>
                    <a:pt x="142" y="422"/>
                  </a:moveTo>
                  <a:lnTo>
                    <a:pt x="142" y="422"/>
                  </a:lnTo>
                  <a:lnTo>
                    <a:pt x="168" y="394"/>
                  </a:lnTo>
                  <a:lnTo>
                    <a:pt x="198" y="366"/>
                  </a:lnTo>
                  <a:lnTo>
                    <a:pt x="228" y="340"/>
                  </a:lnTo>
                  <a:lnTo>
                    <a:pt x="260" y="314"/>
                  </a:lnTo>
                  <a:lnTo>
                    <a:pt x="294" y="290"/>
                  </a:lnTo>
                  <a:lnTo>
                    <a:pt x="330" y="266"/>
                  </a:lnTo>
                  <a:lnTo>
                    <a:pt x="366" y="244"/>
                  </a:lnTo>
                  <a:lnTo>
                    <a:pt x="404" y="224"/>
                  </a:lnTo>
                  <a:lnTo>
                    <a:pt x="442" y="204"/>
                  </a:lnTo>
                  <a:lnTo>
                    <a:pt x="482" y="186"/>
                  </a:lnTo>
                  <a:lnTo>
                    <a:pt x="562" y="150"/>
                  </a:lnTo>
                  <a:lnTo>
                    <a:pt x="640" y="120"/>
                  </a:lnTo>
                  <a:lnTo>
                    <a:pt x="720" y="94"/>
                  </a:lnTo>
                  <a:lnTo>
                    <a:pt x="794" y="70"/>
                  </a:lnTo>
                  <a:lnTo>
                    <a:pt x="866" y="50"/>
                  </a:lnTo>
                  <a:lnTo>
                    <a:pt x="930" y="34"/>
                  </a:lnTo>
                  <a:lnTo>
                    <a:pt x="986" y="22"/>
                  </a:lnTo>
                  <a:lnTo>
                    <a:pt x="1068" y="4"/>
                  </a:lnTo>
                  <a:lnTo>
                    <a:pt x="1098" y="0"/>
                  </a:lnTo>
                  <a:lnTo>
                    <a:pt x="1098" y="0"/>
                  </a:lnTo>
                  <a:lnTo>
                    <a:pt x="1098" y="30"/>
                  </a:lnTo>
                  <a:lnTo>
                    <a:pt x="1094" y="114"/>
                  </a:lnTo>
                  <a:lnTo>
                    <a:pt x="1090" y="170"/>
                  </a:lnTo>
                  <a:lnTo>
                    <a:pt x="1086" y="236"/>
                  </a:lnTo>
                  <a:lnTo>
                    <a:pt x="1078" y="310"/>
                  </a:lnTo>
                  <a:lnTo>
                    <a:pt x="1068" y="388"/>
                  </a:lnTo>
                  <a:lnTo>
                    <a:pt x="1054" y="470"/>
                  </a:lnTo>
                  <a:lnTo>
                    <a:pt x="1038" y="554"/>
                  </a:lnTo>
                  <a:lnTo>
                    <a:pt x="1018" y="638"/>
                  </a:lnTo>
                  <a:lnTo>
                    <a:pt x="1006" y="680"/>
                  </a:lnTo>
                  <a:lnTo>
                    <a:pt x="992" y="720"/>
                  </a:lnTo>
                  <a:lnTo>
                    <a:pt x="978" y="762"/>
                  </a:lnTo>
                  <a:lnTo>
                    <a:pt x="962" y="802"/>
                  </a:lnTo>
                  <a:lnTo>
                    <a:pt x="946" y="840"/>
                  </a:lnTo>
                  <a:lnTo>
                    <a:pt x="928" y="878"/>
                  </a:lnTo>
                  <a:lnTo>
                    <a:pt x="908" y="914"/>
                  </a:lnTo>
                  <a:lnTo>
                    <a:pt x="886" y="948"/>
                  </a:lnTo>
                  <a:lnTo>
                    <a:pt x="864" y="980"/>
                  </a:lnTo>
                  <a:lnTo>
                    <a:pt x="840" y="1010"/>
                  </a:lnTo>
                  <a:lnTo>
                    <a:pt x="840" y="1010"/>
                  </a:lnTo>
                  <a:lnTo>
                    <a:pt x="814" y="1040"/>
                  </a:lnTo>
                  <a:lnTo>
                    <a:pt x="788" y="1066"/>
                  </a:lnTo>
                  <a:lnTo>
                    <a:pt x="760" y="1088"/>
                  </a:lnTo>
                  <a:lnTo>
                    <a:pt x="730" y="1110"/>
                  </a:lnTo>
                  <a:lnTo>
                    <a:pt x="700" y="1130"/>
                  </a:lnTo>
                  <a:lnTo>
                    <a:pt x="670" y="1148"/>
                  </a:lnTo>
                  <a:lnTo>
                    <a:pt x="638" y="1162"/>
                  </a:lnTo>
                  <a:lnTo>
                    <a:pt x="606" y="1176"/>
                  </a:lnTo>
                  <a:lnTo>
                    <a:pt x="574" y="1190"/>
                  </a:lnTo>
                  <a:lnTo>
                    <a:pt x="542" y="1200"/>
                  </a:lnTo>
                  <a:lnTo>
                    <a:pt x="510" y="1210"/>
                  </a:lnTo>
                  <a:lnTo>
                    <a:pt x="478" y="1218"/>
                  </a:lnTo>
                  <a:lnTo>
                    <a:pt x="414" y="1230"/>
                  </a:lnTo>
                  <a:lnTo>
                    <a:pt x="352" y="1236"/>
                  </a:lnTo>
                  <a:lnTo>
                    <a:pt x="292" y="1240"/>
                  </a:lnTo>
                  <a:lnTo>
                    <a:pt x="238" y="1242"/>
                  </a:lnTo>
                  <a:lnTo>
                    <a:pt x="188" y="1240"/>
                  </a:lnTo>
                  <a:lnTo>
                    <a:pt x="144" y="1238"/>
                  </a:lnTo>
                  <a:lnTo>
                    <a:pt x="82" y="1232"/>
                  </a:lnTo>
                  <a:lnTo>
                    <a:pt x="60" y="1228"/>
                  </a:lnTo>
                  <a:lnTo>
                    <a:pt x="60" y="1228"/>
                  </a:lnTo>
                  <a:lnTo>
                    <a:pt x="52" y="1206"/>
                  </a:lnTo>
                  <a:lnTo>
                    <a:pt x="36" y="1146"/>
                  </a:lnTo>
                  <a:lnTo>
                    <a:pt x="26" y="1104"/>
                  </a:lnTo>
                  <a:lnTo>
                    <a:pt x="16" y="1056"/>
                  </a:lnTo>
                  <a:lnTo>
                    <a:pt x="8" y="1002"/>
                  </a:lnTo>
                  <a:lnTo>
                    <a:pt x="2" y="942"/>
                  </a:lnTo>
                  <a:lnTo>
                    <a:pt x="0" y="880"/>
                  </a:lnTo>
                  <a:lnTo>
                    <a:pt x="0" y="814"/>
                  </a:lnTo>
                  <a:lnTo>
                    <a:pt x="2" y="782"/>
                  </a:lnTo>
                  <a:lnTo>
                    <a:pt x="6" y="748"/>
                  </a:lnTo>
                  <a:lnTo>
                    <a:pt x="12" y="714"/>
                  </a:lnTo>
                  <a:lnTo>
                    <a:pt x="18" y="680"/>
                  </a:lnTo>
                  <a:lnTo>
                    <a:pt x="26" y="646"/>
                  </a:lnTo>
                  <a:lnTo>
                    <a:pt x="38" y="612"/>
                  </a:lnTo>
                  <a:lnTo>
                    <a:pt x="50" y="580"/>
                  </a:lnTo>
                  <a:lnTo>
                    <a:pt x="64" y="546"/>
                  </a:lnTo>
                  <a:lnTo>
                    <a:pt x="80" y="514"/>
                  </a:lnTo>
                  <a:lnTo>
                    <a:pt x="98" y="482"/>
                  </a:lnTo>
                  <a:lnTo>
                    <a:pt x="120" y="452"/>
                  </a:lnTo>
                  <a:lnTo>
                    <a:pt x="142" y="422"/>
                  </a:lnTo>
                  <a:lnTo>
                    <a:pt x="142" y="4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2540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4038584" y="2884349"/>
              <a:ext cx="985638" cy="1179352"/>
            </a:xfrm>
            <a:custGeom>
              <a:avLst/>
              <a:gdLst>
                <a:gd name="T0" fmla="*/ 458 w 1038"/>
                <a:gd name="T1" fmla="*/ 686 h 1242"/>
                <a:gd name="T2" fmla="*/ 542 w 1038"/>
                <a:gd name="T3" fmla="*/ 538 h 1242"/>
                <a:gd name="T4" fmla="*/ 636 w 1038"/>
                <a:gd name="T5" fmla="*/ 404 h 1242"/>
                <a:gd name="T6" fmla="*/ 732 w 1038"/>
                <a:gd name="T7" fmla="*/ 288 h 1242"/>
                <a:gd name="T8" fmla="*/ 824 w 1038"/>
                <a:gd name="T9" fmla="*/ 188 h 1242"/>
                <a:gd name="T10" fmla="*/ 908 w 1038"/>
                <a:gd name="T11" fmla="*/ 108 h 1242"/>
                <a:gd name="T12" fmla="*/ 1020 w 1038"/>
                <a:gd name="T13" fmla="*/ 12 h 1242"/>
                <a:gd name="T14" fmla="*/ 1038 w 1038"/>
                <a:gd name="T15" fmla="*/ 0 h 1242"/>
                <a:gd name="T16" fmla="*/ 1034 w 1038"/>
                <a:gd name="T17" fmla="*/ 114 h 1242"/>
                <a:gd name="T18" fmla="*/ 1026 w 1038"/>
                <a:gd name="T19" fmla="*/ 236 h 1242"/>
                <a:gd name="T20" fmla="*/ 1008 w 1038"/>
                <a:gd name="T21" fmla="*/ 388 h 1242"/>
                <a:gd name="T22" fmla="*/ 978 w 1038"/>
                <a:gd name="T23" fmla="*/ 554 h 1242"/>
                <a:gd name="T24" fmla="*/ 946 w 1038"/>
                <a:gd name="T25" fmla="*/ 680 h 1242"/>
                <a:gd name="T26" fmla="*/ 918 w 1038"/>
                <a:gd name="T27" fmla="*/ 762 h 1242"/>
                <a:gd name="T28" fmla="*/ 886 w 1038"/>
                <a:gd name="T29" fmla="*/ 840 h 1242"/>
                <a:gd name="T30" fmla="*/ 848 w 1038"/>
                <a:gd name="T31" fmla="*/ 914 h 1242"/>
                <a:gd name="T32" fmla="*/ 804 w 1038"/>
                <a:gd name="T33" fmla="*/ 980 h 1242"/>
                <a:gd name="T34" fmla="*/ 780 w 1038"/>
                <a:gd name="T35" fmla="*/ 1010 h 1242"/>
                <a:gd name="T36" fmla="*/ 728 w 1038"/>
                <a:gd name="T37" fmla="*/ 1066 h 1242"/>
                <a:gd name="T38" fmla="*/ 670 w 1038"/>
                <a:gd name="T39" fmla="*/ 1110 h 1242"/>
                <a:gd name="T40" fmla="*/ 610 w 1038"/>
                <a:gd name="T41" fmla="*/ 1148 h 1242"/>
                <a:gd name="T42" fmla="*/ 546 w 1038"/>
                <a:gd name="T43" fmla="*/ 1176 h 1242"/>
                <a:gd name="T44" fmla="*/ 482 w 1038"/>
                <a:gd name="T45" fmla="*/ 1200 h 1242"/>
                <a:gd name="T46" fmla="*/ 418 w 1038"/>
                <a:gd name="T47" fmla="*/ 1218 h 1242"/>
                <a:gd name="T48" fmla="*/ 292 w 1038"/>
                <a:gd name="T49" fmla="*/ 1236 h 1242"/>
                <a:gd name="T50" fmla="*/ 178 w 1038"/>
                <a:gd name="T51" fmla="*/ 1242 h 1242"/>
                <a:gd name="T52" fmla="*/ 84 w 1038"/>
                <a:gd name="T53" fmla="*/ 1238 h 1242"/>
                <a:gd name="T54" fmla="*/ 0 w 1038"/>
                <a:gd name="T55" fmla="*/ 1228 h 1242"/>
                <a:gd name="T56" fmla="*/ 12 w 1038"/>
                <a:gd name="T57" fmla="*/ 1222 h 1242"/>
                <a:gd name="T58" fmla="*/ 64 w 1038"/>
                <a:gd name="T59" fmla="*/ 1186 h 1242"/>
                <a:gd name="T60" fmla="*/ 120 w 1038"/>
                <a:gd name="T61" fmla="*/ 1142 h 1242"/>
                <a:gd name="T62" fmla="*/ 186 w 1038"/>
                <a:gd name="T63" fmla="*/ 1078 h 1242"/>
                <a:gd name="T64" fmla="*/ 260 w 1038"/>
                <a:gd name="T65" fmla="*/ 996 h 1242"/>
                <a:gd name="T66" fmla="*/ 338 w 1038"/>
                <a:gd name="T67" fmla="*/ 890 h 1242"/>
                <a:gd name="T68" fmla="*/ 418 w 1038"/>
                <a:gd name="T69" fmla="*/ 760 h 1242"/>
                <a:gd name="T70" fmla="*/ 458 w 1038"/>
                <a:gd name="T71" fmla="*/ 686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8" h="1242">
                  <a:moveTo>
                    <a:pt x="458" y="686"/>
                  </a:moveTo>
                  <a:lnTo>
                    <a:pt x="458" y="686"/>
                  </a:lnTo>
                  <a:lnTo>
                    <a:pt x="498" y="610"/>
                  </a:lnTo>
                  <a:lnTo>
                    <a:pt x="542" y="538"/>
                  </a:lnTo>
                  <a:lnTo>
                    <a:pt x="588" y="470"/>
                  </a:lnTo>
                  <a:lnTo>
                    <a:pt x="636" y="404"/>
                  </a:lnTo>
                  <a:lnTo>
                    <a:pt x="684" y="344"/>
                  </a:lnTo>
                  <a:lnTo>
                    <a:pt x="732" y="288"/>
                  </a:lnTo>
                  <a:lnTo>
                    <a:pt x="778" y="234"/>
                  </a:lnTo>
                  <a:lnTo>
                    <a:pt x="824" y="188"/>
                  </a:lnTo>
                  <a:lnTo>
                    <a:pt x="868" y="146"/>
                  </a:lnTo>
                  <a:lnTo>
                    <a:pt x="908" y="108"/>
                  </a:lnTo>
                  <a:lnTo>
                    <a:pt x="976" y="48"/>
                  </a:lnTo>
                  <a:lnTo>
                    <a:pt x="1020" y="12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38" y="30"/>
                  </a:lnTo>
                  <a:lnTo>
                    <a:pt x="1034" y="114"/>
                  </a:lnTo>
                  <a:lnTo>
                    <a:pt x="1030" y="170"/>
                  </a:lnTo>
                  <a:lnTo>
                    <a:pt x="1026" y="236"/>
                  </a:lnTo>
                  <a:lnTo>
                    <a:pt x="1018" y="310"/>
                  </a:lnTo>
                  <a:lnTo>
                    <a:pt x="1008" y="388"/>
                  </a:lnTo>
                  <a:lnTo>
                    <a:pt x="994" y="470"/>
                  </a:lnTo>
                  <a:lnTo>
                    <a:pt x="978" y="554"/>
                  </a:lnTo>
                  <a:lnTo>
                    <a:pt x="958" y="638"/>
                  </a:lnTo>
                  <a:lnTo>
                    <a:pt x="946" y="680"/>
                  </a:lnTo>
                  <a:lnTo>
                    <a:pt x="932" y="720"/>
                  </a:lnTo>
                  <a:lnTo>
                    <a:pt x="918" y="762"/>
                  </a:lnTo>
                  <a:lnTo>
                    <a:pt x="902" y="802"/>
                  </a:lnTo>
                  <a:lnTo>
                    <a:pt x="886" y="840"/>
                  </a:lnTo>
                  <a:lnTo>
                    <a:pt x="868" y="878"/>
                  </a:lnTo>
                  <a:lnTo>
                    <a:pt x="848" y="914"/>
                  </a:lnTo>
                  <a:lnTo>
                    <a:pt x="826" y="948"/>
                  </a:lnTo>
                  <a:lnTo>
                    <a:pt x="804" y="980"/>
                  </a:lnTo>
                  <a:lnTo>
                    <a:pt x="780" y="1010"/>
                  </a:lnTo>
                  <a:lnTo>
                    <a:pt x="780" y="1010"/>
                  </a:lnTo>
                  <a:lnTo>
                    <a:pt x="754" y="1040"/>
                  </a:lnTo>
                  <a:lnTo>
                    <a:pt x="728" y="1066"/>
                  </a:lnTo>
                  <a:lnTo>
                    <a:pt x="700" y="1088"/>
                  </a:lnTo>
                  <a:lnTo>
                    <a:pt x="670" y="1110"/>
                  </a:lnTo>
                  <a:lnTo>
                    <a:pt x="640" y="1130"/>
                  </a:lnTo>
                  <a:lnTo>
                    <a:pt x="610" y="1148"/>
                  </a:lnTo>
                  <a:lnTo>
                    <a:pt x="578" y="1162"/>
                  </a:lnTo>
                  <a:lnTo>
                    <a:pt x="546" y="1176"/>
                  </a:lnTo>
                  <a:lnTo>
                    <a:pt x="514" y="1190"/>
                  </a:lnTo>
                  <a:lnTo>
                    <a:pt x="482" y="1200"/>
                  </a:lnTo>
                  <a:lnTo>
                    <a:pt x="450" y="1210"/>
                  </a:lnTo>
                  <a:lnTo>
                    <a:pt x="418" y="1218"/>
                  </a:lnTo>
                  <a:lnTo>
                    <a:pt x="354" y="1230"/>
                  </a:lnTo>
                  <a:lnTo>
                    <a:pt x="292" y="1236"/>
                  </a:lnTo>
                  <a:lnTo>
                    <a:pt x="232" y="1240"/>
                  </a:lnTo>
                  <a:lnTo>
                    <a:pt x="178" y="1242"/>
                  </a:lnTo>
                  <a:lnTo>
                    <a:pt x="128" y="1240"/>
                  </a:lnTo>
                  <a:lnTo>
                    <a:pt x="84" y="1238"/>
                  </a:lnTo>
                  <a:lnTo>
                    <a:pt x="22" y="1232"/>
                  </a:lnTo>
                  <a:lnTo>
                    <a:pt x="0" y="1228"/>
                  </a:lnTo>
                  <a:lnTo>
                    <a:pt x="0" y="1228"/>
                  </a:lnTo>
                  <a:lnTo>
                    <a:pt x="12" y="1222"/>
                  </a:lnTo>
                  <a:lnTo>
                    <a:pt x="42" y="1202"/>
                  </a:lnTo>
                  <a:lnTo>
                    <a:pt x="64" y="1186"/>
                  </a:lnTo>
                  <a:lnTo>
                    <a:pt x="90" y="1166"/>
                  </a:lnTo>
                  <a:lnTo>
                    <a:pt x="120" y="1142"/>
                  </a:lnTo>
                  <a:lnTo>
                    <a:pt x="152" y="1112"/>
                  </a:lnTo>
                  <a:lnTo>
                    <a:pt x="186" y="1078"/>
                  </a:lnTo>
                  <a:lnTo>
                    <a:pt x="222" y="1040"/>
                  </a:lnTo>
                  <a:lnTo>
                    <a:pt x="260" y="996"/>
                  </a:lnTo>
                  <a:lnTo>
                    <a:pt x="298" y="946"/>
                  </a:lnTo>
                  <a:lnTo>
                    <a:pt x="338" y="890"/>
                  </a:lnTo>
                  <a:lnTo>
                    <a:pt x="378" y="828"/>
                  </a:lnTo>
                  <a:lnTo>
                    <a:pt x="418" y="760"/>
                  </a:lnTo>
                  <a:lnTo>
                    <a:pt x="458" y="686"/>
                  </a:lnTo>
                  <a:lnTo>
                    <a:pt x="458" y="6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2540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7534694" y="3438664"/>
            <a:ext cx="727431" cy="892200"/>
            <a:chOff x="2012208" y="2944822"/>
            <a:chExt cx="1154909" cy="1284447"/>
          </a:xfrm>
        </p:grpSpPr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31593" y="2944822"/>
              <a:ext cx="1135524" cy="1284447"/>
            </a:xfrm>
            <a:custGeom>
              <a:avLst/>
              <a:gdLst>
                <a:gd name="T0" fmla="*/ 956 w 1098"/>
                <a:gd name="T1" fmla="*/ 422 h 1242"/>
                <a:gd name="T2" fmla="*/ 900 w 1098"/>
                <a:gd name="T3" fmla="*/ 366 h 1242"/>
                <a:gd name="T4" fmla="*/ 838 w 1098"/>
                <a:gd name="T5" fmla="*/ 314 h 1242"/>
                <a:gd name="T6" fmla="*/ 768 w 1098"/>
                <a:gd name="T7" fmla="*/ 266 h 1242"/>
                <a:gd name="T8" fmla="*/ 694 w 1098"/>
                <a:gd name="T9" fmla="*/ 224 h 1242"/>
                <a:gd name="T10" fmla="*/ 616 w 1098"/>
                <a:gd name="T11" fmla="*/ 186 h 1242"/>
                <a:gd name="T12" fmla="*/ 456 w 1098"/>
                <a:gd name="T13" fmla="*/ 120 h 1242"/>
                <a:gd name="T14" fmla="*/ 304 w 1098"/>
                <a:gd name="T15" fmla="*/ 70 h 1242"/>
                <a:gd name="T16" fmla="*/ 168 w 1098"/>
                <a:gd name="T17" fmla="*/ 34 h 1242"/>
                <a:gd name="T18" fmla="*/ 30 w 1098"/>
                <a:gd name="T19" fmla="*/ 4 h 1242"/>
                <a:gd name="T20" fmla="*/ 0 w 1098"/>
                <a:gd name="T21" fmla="*/ 0 h 1242"/>
                <a:gd name="T22" fmla="*/ 4 w 1098"/>
                <a:gd name="T23" fmla="*/ 114 h 1242"/>
                <a:gd name="T24" fmla="*/ 12 w 1098"/>
                <a:gd name="T25" fmla="*/ 236 h 1242"/>
                <a:gd name="T26" fmla="*/ 30 w 1098"/>
                <a:gd name="T27" fmla="*/ 388 h 1242"/>
                <a:gd name="T28" fmla="*/ 60 w 1098"/>
                <a:gd name="T29" fmla="*/ 554 h 1242"/>
                <a:gd name="T30" fmla="*/ 92 w 1098"/>
                <a:gd name="T31" fmla="*/ 680 h 1242"/>
                <a:gd name="T32" fmla="*/ 120 w 1098"/>
                <a:gd name="T33" fmla="*/ 762 h 1242"/>
                <a:gd name="T34" fmla="*/ 152 w 1098"/>
                <a:gd name="T35" fmla="*/ 840 h 1242"/>
                <a:gd name="T36" fmla="*/ 190 w 1098"/>
                <a:gd name="T37" fmla="*/ 914 h 1242"/>
                <a:gd name="T38" fmla="*/ 234 w 1098"/>
                <a:gd name="T39" fmla="*/ 980 h 1242"/>
                <a:gd name="T40" fmla="*/ 258 w 1098"/>
                <a:gd name="T41" fmla="*/ 1010 h 1242"/>
                <a:gd name="T42" fmla="*/ 310 w 1098"/>
                <a:gd name="T43" fmla="*/ 1066 h 1242"/>
                <a:gd name="T44" fmla="*/ 368 w 1098"/>
                <a:gd name="T45" fmla="*/ 1110 h 1242"/>
                <a:gd name="T46" fmla="*/ 428 w 1098"/>
                <a:gd name="T47" fmla="*/ 1148 h 1242"/>
                <a:gd name="T48" fmla="*/ 492 w 1098"/>
                <a:gd name="T49" fmla="*/ 1176 h 1242"/>
                <a:gd name="T50" fmla="*/ 556 w 1098"/>
                <a:gd name="T51" fmla="*/ 1200 h 1242"/>
                <a:gd name="T52" fmla="*/ 620 w 1098"/>
                <a:gd name="T53" fmla="*/ 1218 h 1242"/>
                <a:gd name="T54" fmla="*/ 746 w 1098"/>
                <a:gd name="T55" fmla="*/ 1236 h 1242"/>
                <a:gd name="T56" fmla="*/ 860 w 1098"/>
                <a:gd name="T57" fmla="*/ 1242 h 1242"/>
                <a:gd name="T58" fmla="*/ 954 w 1098"/>
                <a:gd name="T59" fmla="*/ 1238 h 1242"/>
                <a:gd name="T60" fmla="*/ 1038 w 1098"/>
                <a:gd name="T61" fmla="*/ 1228 h 1242"/>
                <a:gd name="T62" fmla="*/ 1046 w 1098"/>
                <a:gd name="T63" fmla="*/ 1206 h 1242"/>
                <a:gd name="T64" fmla="*/ 1072 w 1098"/>
                <a:gd name="T65" fmla="*/ 1104 h 1242"/>
                <a:gd name="T66" fmla="*/ 1090 w 1098"/>
                <a:gd name="T67" fmla="*/ 1002 h 1242"/>
                <a:gd name="T68" fmla="*/ 1098 w 1098"/>
                <a:gd name="T69" fmla="*/ 880 h 1242"/>
                <a:gd name="T70" fmla="*/ 1096 w 1098"/>
                <a:gd name="T71" fmla="*/ 782 h 1242"/>
                <a:gd name="T72" fmla="*/ 1086 w 1098"/>
                <a:gd name="T73" fmla="*/ 714 h 1242"/>
                <a:gd name="T74" fmla="*/ 1072 w 1098"/>
                <a:gd name="T75" fmla="*/ 646 h 1242"/>
                <a:gd name="T76" fmla="*/ 1048 w 1098"/>
                <a:gd name="T77" fmla="*/ 580 h 1242"/>
                <a:gd name="T78" fmla="*/ 1018 w 1098"/>
                <a:gd name="T79" fmla="*/ 514 h 1242"/>
                <a:gd name="T80" fmla="*/ 978 w 1098"/>
                <a:gd name="T81" fmla="*/ 452 h 1242"/>
                <a:gd name="T82" fmla="*/ 956 w 1098"/>
                <a:gd name="T83" fmla="*/ 422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8" h="1242">
                  <a:moveTo>
                    <a:pt x="956" y="422"/>
                  </a:moveTo>
                  <a:lnTo>
                    <a:pt x="956" y="422"/>
                  </a:lnTo>
                  <a:lnTo>
                    <a:pt x="930" y="394"/>
                  </a:lnTo>
                  <a:lnTo>
                    <a:pt x="900" y="366"/>
                  </a:lnTo>
                  <a:lnTo>
                    <a:pt x="870" y="340"/>
                  </a:lnTo>
                  <a:lnTo>
                    <a:pt x="838" y="314"/>
                  </a:lnTo>
                  <a:lnTo>
                    <a:pt x="804" y="290"/>
                  </a:lnTo>
                  <a:lnTo>
                    <a:pt x="768" y="266"/>
                  </a:lnTo>
                  <a:lnTo>
                    <a:pt x="732" y="244"/>
                  </a:lnTo>
                  <a:lnTo>
                    <a:pt x="694" y="224"/>
                  </a:lnTo>
                  <a:lnTo>
                    <a:pt x="656" y="204"/>
                  </a:lnTo>
                  <a:lnTo>
                    <a:pt x="616" y="186"/>
                  </a:lnTo>
                  <a:lnTo>
                    <a:pt x="536" y="150"/>
                  </a:lnTo>
                  <a:lnTo>
                    <a:pt x="456" y="120"/>
                  </a:lnTo>
                  <a:lnTo>
                    <a:pt x="378" y="94"/>
                  </a:lnTo>
                  <a:lnTo>
                    <a:pt x="304" y="70"/>
                  </a:lnTo>
                  <a:lnTo>
                    <a:pt x="232" y="50"/>
                  </a:lnTo>
                  <a:lnTo>
                    <a:pt x="168" y="34"/>
                  </a:lnTo>
                  <a:lnTo>
                    <a:pt x="112" y="22"/>
                  </a:lnTo>
                  <a:lnTo>
                    <a:pt x="3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4" y="114"/>
                  </a:lnTo>
                  <a:lnTo>
                    <a:pt x="6" y="170"/>
                  </a:lnTo>
                  <a:lnTo>
                    <a:pt x="12" y="236"/>
                  </a:lnTo>
                  <a:lnTo>
                    <a:pt x="20" y="310"/>
                  </a:lnTo>
                  <a:lnTo>
                    <a:pt x="30" y="388"/>
                  </a:lnTo>
                  <a:lnTo>
                    <a:pt x="44" y="470"/>
                  </a:lnTo>
                  <a:lnTo>
                    <a:pt x="60" y="554"/>
                  </a:lnTo>
                  <a:lnTo>
                    <a:pt x="80" y="638"/>
                  </a:lnTo>
                  <a:lnTo>
                    <a:pt x="92" y="680"/>
                  </a:lnTo>
                  <a:lnTo>
                    <a:pt x="106" y="720"/>
                  </a:lnTo>
                  <a:lnTo>
                    <a:pt x="120" y="762"/>
                  </a:lnTo>
                  <a:lnTo>
                    <a:pt x="136" y="802"/>
                  </a:lnTo>
                  <a:lnTo>
                    <a:pt x="152" y="840"/>
                  </a:lnTo>
                  <a:lnTo>
                    <a:pt x="170" y="878"/>
                  </a:lnTo>
                  <a:lnTo>
                    <a:pt x="190" y="914"/>
                  </a:lnTo>
                  <a:lnTo>
                    <a:pt x="212" y="948"/>
                  </a:lnTo>
                  <a:lnTo>
                    <a:pt x="234" y="980"/>
                  </a:lnTo>
                  <a:lnTo>
                    <a:pt x="258" y="1010"/>
                  </a:lnTo>
                  <a:lnTo>
                    <a:pt x="258" y="1010"/>
                  </a:lnTo>
                  <a:lnTo>
                    <a:pt x="284" y="1040"/>
                  </a:lnTo>
                  <a:lnTo>
                    <a:pt x="310" y="1066"/>
                  </a:lnTo>
                  <a:lnTo>
                    <a:pt x="338" y="1088"/>
                  </a:lnTo>
                  <a:lnTo>
                    <a:pt x="368" y="1110"/>
                  </a:lnTo>
                  <a:lnTo>
                    <a:pt x="398" y="1130"/>
                  </a:lnTo>
                  <a:lnTo>
                    <a:pt x="428" y="1148"/>
                  </a:lnTo>
                  <a:lnTo>
                    <a:pt x="460" y="1162"/>
                  </a:lnTo>
                  <a:lnTo>
                    <a:pt x="492" y="1176"/>
                  </a:lnTo>
                  <a:lnTo>
                    <a:pt x="524" y="1190"/>
                  </a:lnTo>
                  <a:lnTo>
                    <a:pt x="556" y="1200"/>
                  </a:lnTo>
                  <a:lnTo>
                    <a:pt x="588" y="1210"/>
                  </a:lnTo>
                  <a:lnTo>
                    <a:pt x="620" y="1218"/>
                  </a:lnTo>
                  <a:lnTo>
                    <a:pt x="684" y="1230"/>
                  </a:lnTo>
                  <a:lnTo>
                    <a:pt x="746" y="1236"/>
                  </a:lnTo>
                  <a:lnTo>
                    <a:pt x="806" y="1240"/>
                  </a:lnTo>
                  <a:lnTo>
                    <a:pt x="860" y="1242"/>
                  </a:lnTo>
                  <a:lnTo>
                    <a:pt x="910" y="1240"/>
                  </a:lnTo>
                  <a:lnTo>
                    <a:pt x="954" y="1238"/>
                  </a:lnTo>
                  <a:lnTo>
                    <a:pt x="1016" y="1232"/>
                  </a:lnTo>
                  <a:lnTo>
                    <a:pt x="1038" y="1228"/>
                  </a:lnTo>
                  <a:lnTo>
                    <a:pt x="1038" y="1228"/>
                  </a:lnTo>
                  <a:lnTo>
                    <a:pt x="1046" y="1206"/>
                  </a:lnTo>
                  <a:lnTo>
                    <a:pt x="1062" y="1146"/>
                  </a:lnTo>
                  <a:lnTo>
                    <a:pt x="1072" y="1104"/>
                  </a:lnTo>
                  <a:lnTo>
                    <a:pt x="1082" y="1056"/>
                  </a:lnTo>
                  <a:lnTo>
                    <a:pt x="1090" y="1002"/>
                  </a:lnTo>
                  <a:lnTo>
                    <a:pt x="1096" y="942"/>
                  </a:lnTo>
                  <a:lnTo>
                    <a:pt x="1098" y="880"/>
                  </a:lnTo>
                  <a:lnTo>
                    <a:pt x="1098" y="814"/>
                  </a:lnTo>
                  <a:lnTo>
                    <a:pt x="1096" y="782"/>
                  </a:lnTo>
                  <a:lnTo>
                    <a:pt x="1092" y="748"/>
                  </a:lnTo>
                  <a:lnTo>
                    <a:pt x="1086" y="714"/>
                  </a:lnTo>
                  <a:lnTo>
                    <a:pt x="1080" y="680"/>
                  </a:lnTo>
                  <a:lnTo>
                    <a:pt x="1072" y="646"/>
                  </a:lnTo>
                  <a:lnTo>
                    <a:pt x="1060" y="612"/>
                  </a:lnTo>
                  <a:lnTo>
                    <a:pt x="1048" y="580"/>
                  </a:lnTo>
                  <a:lnTo>
                    <a:pt x="1034" y="546"/>
                  </a:lnTo>
                  <a:lnTo>
                    <a:pt x="1018" y="514"/>
                  </a:lnTo>
                  <a:lnTo>
                    <a:pt x="1000" y="482"/>
                  </a:lnTo>
                  <a:lnTo>
                    <a:pt x="978" y="452"/>
                  </a:lnTo>
                  <a:lnTo>
                    <a:pt x="956" y="422"/>
                  </a:lnTo>
                  <a:lnTo>
                    <a:pt x="956" y="4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2540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2012208" y="2944822"/>
              <a:ext cx="1073475" cy="1284447"/>
            </a:xfrm>
            <a:custGeom>
              <a:avLst/>
              <a:gdLst>
                <a:gd name="T0" fmla="*/ 580 w 1038"/>
                <a:gd name="T1" fmla="*/ 686 h 1242"/>
                <a:gd name="T2" fmla="*/ 496 w 1038"/>
                <a:gd name="T3" fmla="*/ 538 h 1242"/>
                <a:gd name="T4" fmla="*/ 402 w 1038"/>
                <a:gd name="T5" fmla="*/ 404 h 1242"/>
                <a:gd name="T6" fmla="*/ 306 w 1038"/>
                <a:gd name="T7" fmla="*/ 288 h 1242"/>
                <a:gd name="T8" fmla="*/ 214 w 1038"/>
                <a:gd name="T9" fmla="*/ 188 h 1242"/>
                <a:gd name="T10" fmla="*/ 130 w 1038"/>
                <a:gd name="T11" fmla="*/ 108 h 1242"/>
                <a:gd name="T12" fmla="*/ 18 w 1038"/>
                <a:gd name="T13" fmla="*/ 12 h 1242"/>
                <a:gd name="T14" fmla="*/ 0 w 1038"/>
                <a:gd name="T15" fmla="*/ 0 h 1242"/>
                <a:gd name="T16" fmla="*/ 4 w 1038"/>
                <a:gd name="T17" fmla="*/ 114 h 1242"/>
                <a:gd name="T18" fmla="*/ 12 w 1038"/>
                <a:gd name="T19" fmla="*/ 236 h 1242"/>
                <a:gd name="T20" fmla="*/ 30 w 1038"/>
                <a:gd name="T21" fmla="*/ 388 h 1242"/>
                <a:gd name="T22" fmla="*/ 60 w 1038"/>
                <a:gd name="T23" fmla="*/ 554 h 1242"/>
                <a:gd name="T24" fmla="*/ 92 w 1038"/>
                <a:gd name="T25" fmla="*/ 680 h 1242"/>
                <a:gd name="T26" fmla="*/ 120 w 1038"/>
                <a:gd name="T27" fmla="*/ 762 h 1242"/>
                <a:gd name="T28" fmla="*/ 152 w 1038"/>
                <a:gd name="T29" fmla="*/ 840 h 1242"/>
                <a:gd name="T30" fmla="*/ 190 w 1038"/>
                <a:gd name="T31" fmla="*/ 914 h 1242"/>
                <a:gd name="T32" fmla="*/ 234 w 1038"/>
                <a:gd name="T33" fmla="*/ 980 h 1242"/>
                <a:gd name="T34" fmla="*/ 258 w 1038"/>
                <a:gd name="T35" fmla="*/ 1010 h 1242"/>
                <a:gd name="T36" fmla="*/ 310 w 1038"/>
                <a:gd name="T37" fmla="*/ 1066 h 1242"/>
                <a:gd name="T38" fmla="*/ 368 w 1038"/>
                <a:gd name="T39" fmla="*/ 1110 h 1242"/>
                <a:gd name="T40" fmla="*/ 428 w 1038"/>
                <a:gd name="T41" fmla="*/ 1148 h 1242"/>
                <a:gd name="T42" fmla="*/ 492 w 1038"/>
                <a:gd name="T43" fmla="*/ 1176 h 1242"/>
                <a:gd name="T44" fmla="*/ 556 w 1038"/>
                <a:gd name="T45" fmla="*/ 1200 h 1242"/>
                <a:gd name="T46" fmla="*/ 620 w 1038"/>
                <a:gd name="T47" fmla="*/ 1218 h 1242"/>
                <a:gd name="T48" fmla="*/ 746 w 1038"/>
                <a:gd name="T49" fmla="*/ 1236 h 1242"/>
                <a:gd name="T50" fmla="*/ 860 w 1038"/>
                <a:gd name="T51" fmla="*/ 1242 h 1242"/>
                <a:gd name="T52" fmla="*/ 954 w 1038"/>
                <a:gd name="T53" fmla="*/ 1238 h 1242"/>
                <a:gd name="T54" fmla="*/ 1038 w 1038"/>
                <a:gd name="T55" fmla="*/ 1228 h 1242"/>
                <a:gd name="T56" fmla="*/ 1026 w 1038"/>
                <a:gd name="T57" fmla="*/ 1222 h 1242"/>
                <a:gd name="T58" fmla="*/ 974 w 1038"/>
                <a:gd name="T59" fmla="*/ 1186 h 1242"/>
                <a:gd name="T60" fmla="*/ 918 w 1038"/>
                <a:gd name="T61" fmla="*/ 1142 h 1242"/>
                <a:gd name="T62" fmla="*/ 852 w 1038"/>
                <a:gd name="T63" fmla="*/ 1078 h 1242"/>
                <a:gd name="T64" fmla="*/ 778 w 1038"/>
                <a:gd name="T65" fmla="*/ 996 h 1242"/>
                <a:gd name="T66" fmla="*/ 700 w 1038"/>
                <a:gd name="T67" fmla="*/ 890 h 1242"/>
                <a:gd name="T68" fmla="*/ 620 w 1038"/>
                <a:gd name="T69" fmla="*/ 760 h 1242"/>
                <a:gd name="T70" fmla="*/ 580 w 1038"/>
                <a:gd name="T71" fmla="*/ 686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8" h="1242">
                  <a:moveTo>
                    <a:pt x="580" y="686"/>
                  </a:moveTo>
                  <a:lnTo>
                    <a:pt x="580" y="686"/>
                  </a:lnTo>
                  <a:lnTo>
                    <a:pt x="540" y="610"/>
                  </a:lnTo>
                  <a:lnTo>
                    <a:pt x="496" y="538"/>
                  </a:lnTo>
                  <a:lnTo>
                    <a:pt x="450" y="470"/>
                  </a:lnTo>
                  <a:lnTo>
                    <a:pt x="402" y="404"/>
                  </a:lnTo>
                  <a:lnTo>
                    <a:pt x="354" y="344"/>
                  </a:lnTo>
                  <a:lnTo>
                    <a:pt x="306" y="288"/>
                  </a:lnTo>
                  <a:lnTo>
                    <a:pt x="258" y="234"/>
                  </a:lnTo>
                  <a:lnTo>
                    <a:pt x="214" y="188"/>
                  </a:lnTo>
                  <a:lnTo>
                    <a:pt x="170" y="146"/>
                  </a:lnTo>
                  <a:lnTo>
                    <a:pt x="130" y="108"/>
                  </a:lnTo>
                  <a:lnTo>
                    <a:pt x="62" y="48"/>
                  </a:lnTo>
                  <a:lnTo>
                    <a:pt x="18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4" y="114"/>
                  </a:lnTo>
                  <a:lnTo>
                    <a:pt x="6" y="170"/>
                  </a:lnTo>
                  <a:lnTo>
                    <a:pt x="12" y="236"/>
                  </a:lnTo>
                  <a:lnTo>
                    <a:pt x="20" y="310"/>
                  </a:lnTo>
                  <a:lnTo>
                    <a:pt x="30" y="388"/>
                  </a:lnTo>
                  <a:lnTo>
                    <a:pt x="44" y="470"/>
                  </a:lnTo>
                  <a:lnTo>
                    <a:pt x="60" y="554"/>
                  </a:lnTo>
                  <a:lnTo>
                    <a:pt x="80" y="638"/>
                  </a:lnTo>
                  <a:lnTo>
                    <a:pt x="92" y="680"/>
                  </a:lnTo>
                  <a:lnTo>
                    <a:pt x="106" y="720"/>
                  </a:lnTo>
                  <a:lnTo>
                    <a:pt x="120" y="762"/>
                  </a:lnTo>
                  <a:lnTo>
                    <a:pt x="136" y="802"/>
                  </a:lnTo>
                  <a:lnTo>
                    <a:pt x="152" y="840"/>
                  </a:lnTo>
                  <a:lnTo>
                    <a:pt x="170" y="878"/>
                  </a:lnTo>
                  <a:lnTo>
                    <a:pt x="190" y="914"/>
                  </a:lnTo>
                  <a:lnTo>
                    <a:pt x="212" y="948"/>
                  </a:lnTo>
                  <a:lnTo>
                    <a:pt x="234" y="980"/>
                  </a:lnTo>
                  <a:lnTo>
                    <a:pt x="258" y="1010"/>
                  </a:lnTo>
                  <a:lnTo>
                    <a:pt x="258" y="1010"/>
                  </a:lnTo>
                  <a:lnTo>
                    <a:pt x="284" y="1040"/>
                  </a:lnTo>
                  <a:lnTo>
                    <a:pt x="310" y="1066"/>
                  </a:lnTo>
                  <a:lnTo>
                    <a:pt x="338" y="1088"/>
                  </a:lnTo>
                  <a:lnTo>
                    <a:pt x="368" y="1110"/>
                  </a:lnTo>
                  <a:lnTo>
                    <a:pt x="398" y="1130"/>
                  </a:lnTo>
                  <a:lnTo>
                    <a:pt x="428" y="1148"/>
                  </a:lnTo>
                  <a:lnTo>
                    <a:pt x="460" y="1162"/>
                  </a:lnTo>
                  <a:lnTo>
                    <a:pt x="492" y="1176"/>
                  </a:lnTo>
                  <a:lnTo>
                    <a:pt x="524" y="1190"/>
                  </a:lnTo>
                  <a:lnTo>
                    <a:pt x="556" y="1200"/>
                  </a:lnTo>
                  <a:lnTo>
                    <a:pt x="588" y="1210"/>
                  </a:lnTo>
                  <a:lnTo>
                    <a:pt x="620" y="1218"/>
                  </a:lnTo>
                  <a:lnTo>
                    <a:pt x="684" y="1230"/>
                  </a:lnTo>
                  <a:lnTo>
                    <a:pt x="746" y="1236"/>
                  </a:lnTo>
                  <a:lnTo>
                    <a:pt x="806" y="1240"/>
                  </a:lnTo>
                  <a:lnTo>
                    <a:pt x="860" y="1242"/>
                  </a:lnTo>
                  <a:lnTo>
                    <a:pt x="910" y="1240"/>
                  </a:lnTo>
                  <a:lnTo>
                    <a:pt x="954" y="1238"/>
                  </a:lnTo>
                  <a:lnTo>
                    <a:pt x="1016" y="1232"/>
                  </a:lnTo>
                  <a:lnTo>
                    <a:pt x="1038" y="1228"/>
                  </a:lnTo>
                  <a:lnTo>
                    <a:pt x="1038" y="1228"/>
                  </a:lnTo>
                  <a:lnTo>
                    <a:pt x="1026" y="1222"/>
                  </a:lnTo>
                  <a:lnTo>
                    <a:pt x="996" y="1202"/>
                  </a:lnTo>
                  <a:lnTo>
                    <a:pt x="974" y="1186"/>
                  </a:lnTo>
                  <a:lnTo>
                    <a:pt x="948" y="1166"/>
                  </a:lnTo>
                  <a:lnTo>
                    <a:pt x="918" y="1142"/>
                  </a:lnTo>
                  <a:lnTo>
                    <a:pt x="886" y="1112"/>
                  </a:lnTo>
                  <a:lnTo>
                    <a:pt x="852" y="1078"/>
                  </a:lnTo>
                  <a:lnTo>
                    <a:pt x="816" y="1040"/>
                  </a:lnTo>
                  <a:lnTo>
                    <a:pt x="778" y="996"/>
                  </a:lnTo>
                  <a:lnTo>
                    <a:pt x="740" y="946"/>
                  </a:lnTo>
                  <a:lnTo>
                    <a:pt x="700" y="890"/>
                  </a:lnTo>
                  <a:lnTo>
                    <a:pt x="660" y="828"/>
                  </a:lnTo>
                  <a:lnTo>
                    <a:pt x="620" y="760"/>
                  </a:lnTo>
                  <a:lnTo>
                    <a:pt x="580" y="686"/>
                  </a:lnTo>
                  <a:lnTo>
                    <a:pt x="580" y="6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2540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45" name="Freeform 44"/>
          <p:cNvSpPr>
            <a:spLocks/>
          </p:cNvSpPr>
          <p:nvPr/>
        </p:nvSpPr>
        <p:spPr bwMode="auto">
          <a:xfrm>
            <a:off x="8139521" y="4319279"/>
            <a:ext cx="747189" cy="718322"/>
          </a:xfrm>
          <a:custGeom>
            <a:avLst/>
            <a:gdLst>
              <a:gd name="T0" fmla="*/ 454 w 874"/>
              <a:gd name="T1" fmla="*/ 1282 h 1286"/>
              <a:gd name="T2" fmla="*/ 544 w 874"/>
              <a:gd name="T3" fmla="*/ 1284 h 1286"/>
              <a:gd name="T4" fmla="*/ 524 w 874"/>
              <a:gd name="T5" fmla="*/ 1056 h 1286"/>
              <a:gd name="T6" fmla="*/ 528 w 874"/>
              <a:gd name="T7" fmla="*/ 1030 h 1286"/>
              <a:gd name="T8" fmla="*/ 542 w 874"/>
              <a:gd name="T9" fmla="*/ 972 h 1286"/>
              <a:gd name="T10" fmla="*/ 564 w 874"/>
              <a:gd name="T11" fmla="*/ 912 h 1286"/>
              <a:gd name="T12" fmla="*/ 594 w 874"/>
              <a:gd name="T13" fmla="*/ 848 h 1286"/>
              <a:gd name="T14" fmla="*/ 634 w 874"/>
              <a:gd name="T15" fmla="*/ 784 h 1286"/>
              <a:gd name="T16" fmla="*/ 686 w 874"/>
              <a:gd name="T17" fmla="*/ 718 h 1286"/>
              <a:gd name="T18" fmla="*/ 750 w 874"/>
              <a:gd name="T19" fmla="*/ 652 h 1286"/>
              <a:gd name="T20" fmla="*/ 828 w 874"/>
              <a:gd name="T21" fmla="*/ 586 h 1286"/>
              <a:gd name="T22" fmla="*/ 874 w 874"/>
              <a:gd name="T23" fmla="*/ 554 h 1286"/>
              <a:gd name="T24" fmla="*/ 850 w 874"/>
              <a:gd name="T25" fmla="*/ 550 h 1286"/>
              <a:gd name="T26" fmla="*/ 842 w 874"/>
              <a:gd name="T27" fmla="*/ 524 h 1286"/>
              <a:gd name="T28" fmla="*/ 730 w 874"/>
              <a:gd name="T29" fmla="*/ 594 h 1286"/>
              <a:gd name="T30" fmla="*/ 638 w 874"/>
              <a:gd name="T31" fmla="*/ 658 h 1286"/>
              <a:gd name="T32" fmla="*/ 564 w 874"/>
              <a:gd name="T33" fmla="*/ 716 h 1286"/>
              <a:gd name="T34" fmla="*/ 506 w 874"/>
              <a:gd name="T35" fmla="*/ 766 h 1286"/>
              <a:gd name="T36" fmla="*/ 496 w 874"/>
              <a:gd name="T37" fmla="*/ 584 h 1286"/>
              <a:gd name="T38" fmla="*/ 486 w 874"/>
              <a:gd name="T39" fmla="*/ 200 h 1286"/>
              <a:gd name="T40" fmla="*/ 486 w 874"/>
              <a:gd name="T41" fmla="*/ 4 h 1286"/>
              <a:gd name="T42" fmla="*/ 436 w 874"/>
              <a:gd name="T43" fmla="*/ 34 h 1286"/>
              <a:gd name="T44" fmla="*/ 422 w 874"/>
              <a:gd name="T45" fmla="*/ 26 h 1286"/>
              <a:gd name="T46" fmla="*/ 382 w 874"/>
              <a:gd name="T47" fmla="*/ 0 h 1286"/>
              <a:gd name="T48" fmla="*/ 378 w 874"/>
              <a:gd name="T49" fmla="*/ 390 h 1286"/>
              <a:gd name="T50" fmla="*/ 362 w 874"/>
              <a:gd name="T51" fmla="*/ 760 h 1286"/>
              <a:gd name="T52" fmla="*/ 336 w 874"/>
              <a:gd name="T53" fmla="*/ 736 h 1286"/>
              <a:gd name="T54" fmla="*/ 270 w 874"/>
              <a:gd name="T55" fmla="*/ 684 h 1286"/>
              <a:gd name="T56" fmla="*/ 190 w 874"/>
              <a:gd name="T57" fmla="*/ 624 h 1286"/>
              <a:gd name="T58" fmla="*/ 90 w 874"/>
              <a:gd name="T59" fmla="*/ 560 h 1286"/>
              <a:gd name="T60" fmla="*/ 32 w 874"/>
              <a:gd name="T61" fmla="*/ 524 h 1286"/>
              <a:gd name="T62" fmla="*/ 24 w 874"/>
              <a:gd name="T63" fmla="*/ 550 h 1286"/>
              <a:gd name="T64" fmla="*/ 0 w 874"/>
              <a:gd name="T65" fmla="*/ 554 h 1286"/>
              <a:gd name="T66" fmla="*/ 82 w 874"/>
              <a:gd name="T67" fmla="*/ 616 h 1286"/>
              <a:gd name="T68" fmla="*/ 150 w 874"/>
              <a:gd name="T69" fmla="*/ 678 h 1286"/>
              <a:gd name="T70" fmla="*/ 206 w 874"/>
              <a:gd name="T71" fmla="*/ 740 h 1286"/>
              <a:gd name="T72" fmla="*/ 252 w 874"/>
              <a:gd name="T73" fmla="*/ 800 h 1286"/>
              <a:gd name="T74" fmla="*/ 288 w 874"/>
              <a:gd name="T75" fmla="*/ 862 h 1286"/>
              <a:gd name="T76" fmla="*/ 314 w 874"/>
              <a:gd name="T77" fmla="*/ 920 h 1286"/>
              <a:gd name="T78" fmla="*/ 334 w 874"/>
              <a:gd name="T79" fmla="*/ 976 h 1286"/>
              <a:gd name="T80" fmla="*/ 346 w 874"/>
              <a:gd name="T81" fmla="*/ 1030 h 1286"/>
              <a:gd name="T82" fmla="*/ 334 w 874"/>
              <a:gd name="T83" fmla="*/ 1166 h 1286"/>
              <a:gd name="T84" fmla="*/ 324 w 874"/>
              <a:gd name="T85" fmla="*/ 1286 h 1286"/>
              <a:gd name="T86" fmla="*/ 454 w 874"/>
              <a:gd name="T87" fmla="*/ 1282 h 1286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6110 w 10000"/>
              <a:gd name="connsiteY4" fmla="*/ 9160 h 10000"/>
              <a:gd name="connsiteX5" fmla="*/ 5995 w 10000"/>
              <a:gd name="connsiteY5" fmla="*/ 8212 h 10000"/>
              <a:gd name="connsiteX6" fmla="*/ 5995 w 10000"/>
              <a:gd name="connsiteY6" fmla="*/ 8212 h 10000"/>
              <a:gd name="connsiteX7" fmla="*/ 6041 w 10000"/>
              <a:gd name="connsiteY7" fmla="*/ 8009 h 10000"/>
              <a:gd name="connsiteX8" fmla="*/ 6110 w 10000"/>
              <a:gd name="connsiteY8" fmla="*/ 7792 h 10000"/>
              <a:gd name="connsiteX9" fmla="*/ 6201 w 10000"/>
              <a:gd name="connsiteY9" fmla="*/ 7558 h 10000"/>
              <a:gd name="connsiteX10" fmla="*/ 6316 w 10000"/>
              <a:gd name="connsiteY10" fmla="*/ 7325 h 10000"/>
              <a:gd name="connsiteX11" fmla="*/ 6453 w 10000"/>
              <a:gd name="connsiteY11" fmla="*/ 7092 h 10000"/>
              <a:gd name="connsiteX12" fmla="*/ 6613 w 10000"/>
              <a:gd name="connsiteY12" fmla="*/ 6843 h 10000"/>
              <a:gd name="connsiteX13" fmla="*/ 6796 w 10000"/>
              <a:gd name="connsiteY13" fmla="*/ 6594 h 10000"/>
              <a:gd name="connsiteX14" fmla="*/ 7002 w 10000"/>
              <a:gd name="connsiteY14" fmla="*/ 6345 h 10000"/>
              <a:gd name="connsiteX15" fmla="*/ 7254 w 10000"/>
              <a:gd name="connsiteY15" fmla="*/ 6096 h 10000"/>
              <a:gd name="connsiteX16" fmla="*/ 7529 w 10000"/>
              <a:gd name="connsiteY16" fmla="*/ 5848 h 10000"/>
              <a:gd name="connsiteX17" fmla="*/ 7849 w 10000"/>
              <a:gd name="connsiteY17" fmla="*/ 5583 h 10000"/>
              <a:gd name="connsiteX18" fmla="*/ 8192 w 10000"/>
              <a:gd name="connsiteY18" fmla="*/ 5334 h 10000"/>
              <a:gd name="connsiteX19" fmla="*/ 8581 w 10000"/>
              <a:gd name="connsiteY19" fmla="*/ 5070 h 10000"/>
              <a:gd name="connsiteX20" fmla="*/ 9016 w 10000"/>
              <a:gd name="connsiteY20" fmla="*/ 4821 h 10000"/>
              <a:gd name="connsiteX21" fmla="*/ 9474 w 10000"/>
              <a:gd name="connsiteY21" fmla="*/ 4557 h 10000"/>
              <a:gd name="connsiteX22" fmla="*/ 10000 w 10000"/>
              <a:gd name="connsiteY22" fmla="*/ 4308 h 10000"/>
              <a:gd name="connsiteX23" fmla="*/ 10000 w 10000"/>
              <a:gd name="connsiteY23" fmla="*/ 4308 h 10000"/>
              <a:gd name="connsiteX24" fmla="*/ 9725 w 10000"/>
              <a:gd name="connsiteY24" fmla="*/ 4277 h 10000"/>
              <a:gd name="connsiteX25" fmla="*/ 9725 w 10000"/>
              <a:gd name="connsiteY25" fmla="*/ 4277 h 10000"/>
              <a:gd name="connsiteX26" fmla="*/ 9634 w 10000"/>
              <a:gd name="connsiteY26" fmla="*/ 4075 h 10000"/>
              <a:gd name="connsiteX27" fmla="*/ 9634 w 10000"/>
              <a:gd name="connsiteY27" fmla="*/ 4075 h 10000"/>
              <a:gd name="connsiteX28" fmla="*/ 8970 w 10000"/>
              <a:gd name="connsiteY28" fmla="*/ 4355 h 10000"/>
              <a:gd name="connsiteX29" fmla="*/ 8352 w 10000"/>
              <a:gd name="connsiteY29" fmla="*/ 4619 h 10000"/>
              <a:gd name="connsiteX30" fmla="*/ 7780 w 10000"/>
              <a:gd name="connsiteY30" fmla="*/ 4883 h 10000"/>
              <a:gd name="connsiteX31" fmla="*/ 7300 w 10000"/>
              <a:gd name="connsiteY31" fmla="*/ 5117 h 10000"/>
              <a:gd name="connsiteX32" fmla="*/ 6842 w 10000"/>
              <a:gd name="connsiteY32" fmla="*/ 5350 h 10000"/>
              <a:gd name="connsiteX33" fmla="*/ 6453 w 10000"/>
              <a:gd name="connsiteY33" fmla="*/ 5568 h 10000"/>
              <a:gd name="connsiteX34" fmla="*/ 6087 w 10000"/>
              <a:gd name="connsiteY34" fmla="*/ 5770 h 10000"/>
              <a:gd name="connsiteX35" fmla="*/ 5789 w 10000"/>
              <a:gd name="connsiteY35" fmla="*/ 5956 h 10000"/>
              <a:gd name="connsiteX36" fmla="*/ 5789 w 10000"/>
              <a:gd name="connsiteY36" fmla="*/ 5956 h 10000"/>
              <a:gd name="connsiteX37" fmla="*/ 5675 w 10000"/>
              <a:gd name="connsiteY37" fmla="*/ 4541 h 10000"/>
              <a:gd name="connsiteX38" fmla="*/ 5606 w 10000"/>
              <a:gd name="connsiteY38" fmla="*/ 3064 h 10000"/>
              <a:gd name="connsiteX39" fmla="*/ 5561 w 10000"/>
              <a:gd name="connsiteY39" fmla="*/ 1555 h 10000"/>
              <a:gd name="connsiteX40" fmla="*/ 5561 w 10000"/>
              <a:gd name="connsiteY40" fmla="*/ 31 h 10000"/>
              <a:gd name="connsiteX41" fmla="*/ 5561 w 10000"/>
              <a:gd name="connsiteY41" fmla="*/ 31 h 10000"/>
              <a:gd name="connsiteX42" fmla="*/ 5149 w 10000"/>
              <a:gd name="connsiteY42" fmla="*/ 202 h 10000"/>
              <a:gd name="connsiteX43" fmla="*/ 4989 w 10000"/>
              <a:gd name="connsiteY43" fmla="*/ 264 h 10000"/>
              <a:gd name="connsiteX44" fmla="*/ 4989 w 10000"/>
              <a:gd name="connsiteY44" fmla="*/ 264 h 10000"/>
              <a:gd name="connsiteX45" fmla="*/ 4828 w 10000"/>
              <a:gd name="connsiteY45" fmla="*/ 202 h 10000"/>
              <a:gd name="connsiteX46" fmla="*/ 4371 w 10000"/>
              <a:gd name="connsiteY46" fmla="*/ 0 h 10000"/>
              <a:gd name="connsiteX47" fmla="*/ 4371 w 10000"/>
              <a:gd name="connsiteY47" fmla="*/ 0 h 10000"/>
              <a:gd name="connsiteX48" fmla="*/ 4371 w 10000"/>
              <a:gd name="connsiteY48" fmla="*/ 1524 h 10000"/>
              <a:gd name="connsiteX49" fmla="*/ 4325 w 10000"/>
              <a:gd name="connsiteY49" fmla="*/ 3033 h 10000"/>
              <a:gd name="connsiteX50" fmla="*/ 4142 w 10000"/>
              <a:gd name="connsiteY50" fmla="*/ 5910 h 10000"/>
              <a:gd name="connsiteX51" fmla="*/ 4142 w 10000"/>
              <a:gd name="connsiteY51" fmla="*/ 5910 h 10000"/>
              <a:gd name="connsiteX52" fmla="*/ 3844 w 10000"/>
              <a:gd name="connsiteY52" fmla="*/ 5723 h 10000"/>
              <a:gd name="connsiteX53" fmla="*/ 3501 w 10000"/>
              <a:gd name="connsiteY53" fmla="*/ 5521 h 10000"/>
              <a:gd name="connsiteX54" fmla="*/ 3089 w 10000"/>
              <a:gd name="connsiteY54" fmla="*/ 5319 h 10000"/>
              <a:gd name="connsiteX55" fmla="*/ 2654 w 10000"/>
              <a:gd name="connsiteY55" fmla="*/ 5086 h 10000"/>
              <a:gd name="connsiteX56" fmla="*/ 2174 w 10000"/>
              <a:gd name="connsiteY56" fmla="*/ 4852 h 10000"/>
              <a:gd name="connsiteX57" fmla="*/ 1625 w 10000"/>
              <a:gd name="connsiteY57" fmla="*/ 4603 h 10000"/>
              <a:gd name="connsiteX58" fmla="*/ 1030 w 10000"/>
              <a:gd name="connsiteY58" fmla="*/ 4355 h 10000"/>
              <a:gd name="connsiteX59" fmla="*/ 366 w 10000"/>
              <a:gd name="connsiteY59" fmla="*/ 4075 h 10000"/>
              <a:gd name="connsiteX60" fmla="*/ 366 w 10000"/>
              <a:gd name="connsiteY60" fmla="*/ 4075 h 10000"/>
              <a:gd name="connsiteX61" fmla="*/ 275 w 10000"/>
              <a:gd name="connsiteY61" fmla="*/ 4277 h 10000"/>
              <a:gd name="connsiteX62" fmla="*/ 275 w 10000"/>
              <a:gd name="connsiteY62" fmla="*/ 4277 h 10000"/>
              <a:gd name="connsiteX63" fmla="*/ 0 w 10000"/>
              <a:gd name="connsiteY63" fmla="*/ 4308 h 10000"/>
              <a:gd name="connsiteX64" fmla="*/ 0 w 10000"/>
              <a:gd name="connsiteY64" fmla="*/ 4308 h 10000"/>
              <a:gd name="connsiteX65" fmla="*/ 503 w 10000"/>
              <a:gd name="connsiteY65" fmla="*/ 4541 h 10000"/>
              <a:gd name="connsiteX66" fmla="*/ 938 w 10000"/>
              <a:gd name="connsiteY66" fmla="*/ 4790 h 10000"/>
              <a:gd name="connsiteX67" fmla="*/ 1350 w 10000"/>
              <a:gd name="connsiteY67" fmla="*/ 5023 h 10000"/>
              <a:gd name="connsiteX68" fmla="*/ 1716 w 10000"/>
              <a:gd name="connsiteY68" fmla="*/ 5272 h 10000"/>
              <a:gd name="connsiteX69" fmla="*/ 2059 w 10000"/>
              <a:gd name="connsiteY69" fmla="*/ 5505 h 10000"/>
              <a:gd name="connsiteX70" fmla="*/ 2357 w 10000"/>
              <a:gd name="connsiteY70" fmla="*/ 5754 h 10000"/>
              <a:gd name="connsiteX71" fmla="*/ 2632 w 10000"/>
              <a:gd name="connsiteY71" fmla="*/ 5988 h 10000"/>
              <a:gd name="connsiteX72" fmla="*/ 2883 w 10000"/>
              <a:gd name="connsiteY72" fmla="*/ 6221 h 10000"/>
              <a:gd name="connsiteX73" fmla="*/ 3089 w 10000"/>
              <a:gd name="connsiteY73" fmla="*/ 6470 h 10000"/>
              <a:gd name="connsiteX74" fmla="*/ 3295 w 10000"/>
              <a:gd name="connsiteY74" fmla="*/ 6703 h 10000"/>
              <a:gd name="connsiteX75" fmla="*/ 3455 w 10000"/>
              <a:gd name="connsiteY75" fmla="*/ 6921 h 10000"/>
              <a:gd name="connsiteX76" fmla="*/ 3593 w 10000"/>
              <a:gd name="connsiteY76" fmla="*/ 7154 h 10000"/>
              <a:gd name="connsiteX77" fmla="*/ 3707 w 10000"/>
              <a:gd name="connsiteY77" fmla="*/ 7372 h 10000"/>
              <a:gd name="connsiteX78" fmla="*/ 3822 w 10000"/>
              <a:gd name="connsiteY78" fmla="*/ 7589 h 10000"/>
              <a:gd name="connsiteX79" fmla="*/ 3890 w 10000"/>
              <a:gd name="connsiteY79" fmla="*/ 7807 h 10000"/>
              <a:gd name="connsiteX80" fmla="*/ 3959 w 10000"/>
              <a:gd name="connsiteY80" fmla="*/ 8009 h 10000"/>
              <a:gd name="connsiteX81" fmla="*/ 3959 w 10000"/>
              <a:gd name="connsiteY81" fmla="*/ 8009 h 10000"/>
              <a:gd name="connsiteX82" fmla="*/ 3822 w 10000"/>
              <a:gd name="connsiteY82" fmla="*/ 9067 h 10000"/>
              <a:gd name="connsiteX83" fmla="*/ 3707 w 10000"/>
              <a:gd name="connsiteY83" fmla="*/ 10000 h 10000"/>
              <a:gd name="connsiteX84" fmla="*/ 3707 w 10000"/>
              <a:gd name="connsiteY84" fmla="*/ 10000 h 10000"/>
              <a:gd name="connsiteX85" fmla="*/ 4439 w 10000"/>
              <a:gd name="connsiteY85" fmla="*/ 9969 h 10000"/>
              <a:gd name="connsiteX86" fmla="*/ 5195 w 10000"/>
              <a:gd name="connsiteY86" fmla="*/ 9969 h 10000"/>
              <a:gd name="connsiteX87" fmla="*/ 5195 w 10000"/>
              <a:gd name="connsiteY87" fmla="*/ 9969 h 10000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6110 w 10000"/>
              <a:gd name="connsiteY4" fmla="*/ 9160 h 10000"/>
              <a:gd name="connsiteX5" fmla="*/ 5995 w 10000"/>
              <a:gd name="connsiteY5" fmla="*/ 8212 h 10000"/>
              <a:gd name="connsiteX6" fmla="*/ 5995 w 10000"/>
              <a:gd name="connsiteY6" fmla="*/ 8212 h 10000"/>
              <a:gd name="connsiteX7" fmla="*/ 6041 w 10000"/>
              <a:gd name="connsiteY7" fmla="*/ 8009 h 10000"/>
              <a:gd name="connsiteX8" fmla="*/ 6110 w 10000"/>
              <a:gd name="connsiteY8" fmla="*/ 7792 h 10000"/>
              <a:gd name="connsiteX9" fmla="*/ 6201 w 10000"/>
              <a:gd name="connsiteY9" fmla="*/ 7558 h 10000"/>
              <a:gd name="connsiteX10" fmla="*/ 6316 w 10000"/>
              <a:gd name="connsiteY10" fmla="*/ 7325 h 10000"/>
              <a:gd name="connsiteX11" fmla="*/ 6453 w 10000"/>
              <a:gd name="connsiteY11" fmla="*/ 7092 h 10000"/>
              <a:gd name="connsiteX12" fmla="*/ 6613 w 10000"/>
              <a:gd name="connsiteY12" fmla="*/ 6843 h 10000"/>
              <a:gd name="connsiteX13" fmla="*/ 6796 w 10000"/>
              <a:gd name="connsiteY13" fmla="*/ 6594 h 10000"/>
              <a:gd name="connsiteX14" fmla="*/ 7002 w 10000"/>
              <a:gd name="connsiteY14" fmla="*/ 6345 h 10000"/>
              <a:gd name="connsiteX15" fmla="*/ 7254 w 10000"/>
              <a:gd name="connsiteY15" fmla="*/ 6096 h 10000"/>
              <a:gd name="connsiteX16" fmla="*/ 7529 w 10000"/>
              <a:gd name="connsiteY16" fmla="*/ 5848 h 10000"/>
              <a:gd name="connsiteX17" fmla="*/ 7849 w 10000"/>
              <a:gd name="connsiteY17" fmla="*/ 5583 h 10000"/>
              <a:gd name="connsiteX18" fmla="*/ 8192 w 10000"/>
              <a:gd name="connsiteY18" fmla="*/ 5334 h 10000"/>
              <a:gd name="connsiteX19" fmla="*/ 8581 w 10000"/>
              <a:gd name="connsiteY19" fmla="*/ 5070 h 10000"/>
              <a:gd name="connsiteX20" fmla="*/ 9016 w 10000"/>
              <a:gd name="connsiteY20" fmla="*/ 4821 h 10000"/>
              <a:gd name="connsiteX21" fmla="*/ 9474 w 10000"/>
              <a:gd name="connsiteY21" fmla="*/ 4557 h 10000"/>
              <a:gd name="connsiteX22" fmla="*/ 10000 w 10000"/>
              <a:gd name="connsiteY22" fmla="*/ 4308 h 10000"/>
              <a:gd name="connsiteX23" fmla="*/ 10000 w 10000"/>
              <a:gd name="connsiteY23" fmla="*/ 4308 h 10000"/>
              <a:gd name="connsiteX24" fmla="*/ 9725 w 10000"/>
              <a:gd name="connsiteY24" fmla="*/ 4277 h 10000"/>
              <a:gd name="connsiteX25" fmla="*/ 9725 w 10000"/>
              <a:gd name="connsiteY25" fmla="*/ 4277 h 10000"/>
              <a:gd name="connsiteX26" fmla="*/ 9634 w 10000"/>
              <a:gd name="connsiteY26" fmla="*/ 4075 h 10000"/>
              <a:gd name="connsiteX27" fmla="*/ 9634 w 10000"/>
              <a:gd name="connsiteY27" fmla="*/ 4075 h 10000"/>
              <a:gd name="connsiteX28" fmla="*/ 8970 w 10000"/>
              <a:gd name="connsiteY28" fmla="*/ 4355 h 10000"/>
              <a:gd name="connsiteX29" fmla="*/ 8352 w 10000"/>
              <a:gd name="connsiteY29" fmla="*/ 4619 h 10000"/>
              <a:gd name="connsiteX30" fmla="*/ 7780 w 10000"/>
              <a:gd name="connsiteY30" fmla="*/ 4883 h 10000"/>
              <a:gd name="connsiteX31" fmla="*/ 7300 w 10000"/>
              <a:gd name="connsiteY31" fmla="*/ 5117 h 10000"/>
              <a:gd name="connsiteX32" fmla="*/ 6842 w 10000"/>
              <a:gd name="connsiteY32" fmla="*/ 5350 h 10000"/>
              <a:gd name="connsiteX33" fmla="*/ 6453 w 10000"/>
              <a:gd name="connsiteY33" fmla="*/ 5568 h 10000"/>
              <a:gd name="connsiteX34" fmla="*/ 6087 w 10000"/>
              <a:gd name="connsiteY34" fmla="*/ 5770 h 10000"/>
              <a:gd name="connsiteX35" fmla="*/ 5789 w 10000"/>
              <a:gd name="connsiteY35" fmla="*/ 5956 h 10000"/>
              <a:gd name="connsiteX36" fmla="*/ 5789 w 10000"/>
              <a:gd name="connsiteY36" fmla="*/ 5956 h 10000"/>
              <a:gd name="connsiteX37" fmla="*/ 5675 w 10000"/>
              <a:gd name="connsiteY37" fmla="*/ 4541 h 10000"/>
              <a:gd name="connsiteX38" fmla="*/ 5606 w 10000"/>
              <a:gd name="connsiteY38" fmla="*/ 3064 h 10000"/>
              <a:gd name="connsiteX39" fmla="*/ 5561 w 10000"/>
              <a:gd name="connsiteY39" fmla="*/ 1555 h 10000"/>
              <a:gd name="connsiteX40" fmla="*/ 5561 w 10000"/>
              <a:gd name="connsiteY40" fmla="*/ 31 h 10000"/>
              <a:gd name="connsiteX41" fmla="*/ 5561 w 10000"/>
              <a:gd name="connsiteY41" fmla="*/ 31 h 10000"/>
              <a:gd name="connsiteX42" fmla="*/ 5149 w 10000"/>
              <a:gd name="connsiteY42" fmla="*/ 202 h 10000"/>
              <a:gd name="connsiteX43" fmla="*/ 4989 w 10000"/>
              <a:gd name="connsiteY43" fmla="*/ 264 h 10000"/>
              <a:gd name="connsiteX44" fmla="*/ 4989 w 10000"/>
              <a:gd name="connsiteY44" fmla="*/ 264 h 10000"/>
              <a:gd name="connsiteX45" fmla="*/ 4828 w 10000"/>
              <a:gd name="connsiteY45" fmla="*/ 202 h 10000"/>
              <a:gd name="connsiteX46" fmla="*/ 4371 w 10000"/>
              <a:gd name="connsiteY46" fmla="*/ 0 h 10000"/>
              <a:gd name="connsiteX47" fmla="*/ 4371 w 10000"/>
              <a:gd name="connsiteY47" fmla="*/ 0 h 10000"/>
              <a:gd name="connsiteX48" fmla="*/ 4371 w 10000"/>
              <a:gd name="connsiteY48" fmla="*/ 1524 h 10000"/>
              <a:gd name="connsiteX49" fmla="*/ 4142 w 10000"/>
              <a:gd name="connsiteY49" fmla="*/ 5910 h 10000"/>
              <a:gd name="connsiteX50" fmla="*/ 4142 w 10000"/>
              <a:gd name="connsiteY50" fmla="*/ 5910 h 10000"/>
              <a:gd name="connsiteX51" fmla="*/ 3844 w 10000"/>
              <a:gd name="connsiteY51" fmla="*/ 5723 h 10000"/>
              <a:gd name="connsiteX52" fmla="*/ 3501 w 10000"/>
              <a:gd name="connsiteY52" fmla="*/ 5521 h 10000"/>
              <a:gd name="connsiteX53" fmla="*/ 3089 w 10000"/>
              <a:gd name="connsiteY53" fmla="*/ 5319 h 10000"/>
              <a:gd name="connsiteX54" fmla="*/ 2654 w 10000"/>
              <a:gd name="connsiteY54" fmla="*/ 5086 h 10000"/>
              <a:gd name="connsiteX55" fmla="*/ 2174 w 10000"/>
              <a:gd name="connsiteY55" fmla="*/ 4852 h 10000"/>
              <a:gd name="connsiteX56" fmla="*/ 1625 w 10000"/>
              <a:gd name="connsiteY56" fmla="*/ 4603 h 10000"/>
              <a:gd name="connsiteX57" fmla="*/ 1030 w 10000"/>
              <a:gd name="connsiteY57" fmla="*/ 4355 h 10000"/>
              <a:gd name="connsiteX58" fmla="*/ 366 w 10000"/>
              <a:gd name="connsiteY58" fmla="*/ 4075 h 10000"/>
              <a:gd name="connsiteX59" fmla="*/ 366 w 10000"/>
              <a:gd name="connsiteY59" fmla="*/ 4075 h 10000"/>
              <a:gd name="connsiteX60" fmla="*/ 275 w 10000"/>
              <a:gd name="connsiteY60" fmla="*/ 4277 h 10000"/>
              <a:gd name="connsiteX61" fmla="*/ 275 w 10000"/>
              <a:gd name="connsiteY61" fmla="*/ 4277 h 10000"/>
              <a:gd name="connsiteX62" fmla="*/ 0 w 10000"/>
              <a:gd name="connsiteY62" fmla="*/ 4308 h 10000"/>
              <a:gd name="connsiteX63" fmla="*/ 0 w 10000"/>
              <a:gd name="connsiteY63" fmla="*/ 4308 h 10000"/>
              <a:gd name="connsiteX64" fmla="*/ 503 w 10000"/>
              <a:gd name="connsiteY64" fmla="*/ 4541 h 10000"/>
              <a:gd name="connsiteX65" fmla="*/ 938 w 10000"/>
              <a:gd name="connsiteY65" fmla="*/ 4790 h 10000"/>
              <a:gd name="connsiteX66" fmla="*/ 1350 w 10000"/>
              <a:gd name="connsiteY66" fmla="*/ 5023 h 10000"/>
              <a:gd name="connsiteX67" fmla="*/ 1716 w 10000"/>
              <a:gd name="connsiteY67" fmla="*/ 5272 h 10000"/>
              <a:gd name="connsiteX68" fmla="*/ 2059 w 10000"/>
              <a:gd name="connsiteY68" fmla="*/ 5505 h 10000"/>
              <a:gd name="connsiteX69" fmla="*/ 2357 w 10000"/>
              <a:gd name="connsiteY69" fmla="*/ 5754 h 10000"/>
              <a:gd name="connsiteX70" fmla="*/ 2632 w 10000"/>
              <a:gd name="connsiteY70" fmla="*/ 5988 h 10000"/>
              <a:gd name="connsiteX71" fmla="*/ 2883 w 10000"/>
              <a:gd name="connsiteY71" fmla="*/ 6221 h 10000"/>
              <a:gd name="connsiteX72" fmla="*/ 3089 w 10000"/>
              <a:gd name="connsiteY72" fmla="*/ 6470 h 10000"/>
              <a:gd name="connsiteX73" fmla="*/ 3295 w 10000"/>
              <a:gd name="connsiteY73" fmla="*/ 6703 h 10000"/>
              <a:gd name="connsiteX74" fmla="*/ 3455 w 10000"/>
              <a:gd name="connsiteY74" fmla="*/ 6921 h 10000"/>
              <a:gd name="connsiteX75" fmla="*/ 3593 w 10000"/>
              <a:gd name="connsiteY75" fmla="*/ 7154 h 10000"/>
              <a:gd name="connsiteX76" fmla="*/ 3707 w 10000"/>
              <a:gd name="connsiteY76" fmla="*/ 7372 h 10000"/>
              <a:gd name="connsiteX77" fmla="*/ 3822 w 10000"/>
              <a:gd name="connsiteY77" fmla="*/ 7589 h 10000"/>
              <a:gd name="connsiteX78" fmla="*/ 3890 w 10000"/>
              <a:gd name="connsiteY78" fmla="*/ 7807 h 10000"/>
              <a:gd name="connsiteX79" fmla="*/ 3959 w 10000"/>
              <a:gd name="connsiteY79" fmla="*/ 8009 h 10000"/>
              <a:gd name="connsiteX80" fmla="*/ 3959 w 10000"/>
              <a:gd name="connsiteY80" fmla="*/ 8009 h 10000"/>
              <a:gd name="connsiteX81" fmla="*/ 3822 w 10000"/>
              <a:gd name="connsiteY81" fmla="*/ 9067 h 10000"/>
              <a:gd name="connsiteX82" fmla="*/ 3707 w 10000"/>
              <a:gd name="connsiteY82" fmla="*/ 10000 h 10000"/>
              <a:gd name="connsiteX83" fmla="*/ 3707 w 10000"/>
              <a:gd name="connsiteY83" fmla="*/ 10000 h 10000"/>
              <a:gd name="connsiteX84" fmla="*/ 4439 w 10000"/>
              <a:gd name="connsiteY84" fmla="*/ 9969 h 10000"/>
              <a:gd name="connsiteX85" fmla="*/ 5195 w 10000"/>
              <a:gd name="connsiteY85" fmla="*/ 9969 h 10000"/>
              <a:gd name="connsiteX86" fmla="*/ 5195 w 10000"/>
              <a:gd name="connsiteY86" fmla="*/ 9969 h 10000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6110 w 10000"/>
              <a:gd name="connsiteY4" fmla="*/ 9160 h 10000"/>
              <a:gd name="connsiteX5" fmla="*/ 5995 w 10000"/>
              <a:gd name="connsiteY5" fmla="*/ 8212 h 10000"/>
              <a:gd name="connsiteX6" fmla="*/ 5995 w 10000"/>
              <a:gd name="connsiteY6" fmla="*/ 8212 h 10000"/>
              <a:gd name="connsiteX7" fmla="*/ 6041 w 10000"/>
              <a:gd name="connsiteY7" fmla="*/ 8009 h 10000"/>
              <a:gd name="connsiteX8" fmla="*/ 6110 w 10000"/>
              <a:gd name="connsiteY8" fmla="*/ 7792 h 10000"/>
              <a:gd name="connsiteX9" fmla="*/ 6201 w 10000"/>
              <a:gd name="connsiteY9" fmla="*/ 7558 h 10000"/>
              <a:gd name="connsiteX10" fmla="*/ 6316 w 10000"/>
              <a:gd name="connsiteY10" fmla="*/ 7325 h 10000"/>
              <a:gd name="connsiteX11" fmla="*/ 6453 w 10000"/>
              <a:gd name="connsiteY11" fmla="*/ 7092 h 10000"/>
              <a:gd name="connsiteX12" fmla="*/ 6613 w 10000"/>
              <a:gd name="connsiteY12" fmla="*/ 6843 h 10000"/>
              <a:gd name="connsiteX13" fmla="*/ 6796 w 10000"/>
              <a:gd name="connsiteY13" fmla="*/ 6594 h 10000"/>
              <a:gd name="connsiteX14" fmla="*/ 7002 w 10000"/>
              <a:gd name="connsiteY14" fmla="*/ 6345 h 10000"/>
              <a:gd name="connsiteX15" fmla="*/ 7254 w 10000"/>
              <a:gd name="connsiteY15" fmla="*/ 6096 h 10000"/>
              <a:gd name="connsiteX16" fmla="*/ 7529 w 10000"/>
              <a:gd name="connsiteY16" fmla="*/ 5848 h 10000"/>
              <a:gd name="connsiteX17" fmla="*/ 7849 w 10000"/>
              <a:gd name="connsiteY17" fmla="*/ 5583 h 10000"/>
              <a:gd name="connsiteX18" fmla="*/ 8192 w 10000"/>
              <a:gd name="connsiteY18" fmla="*/ 5334 h 10000"/>
              <a:gd name="connsiteX19" fmla="*/ 8581 w 10000"/>
              <a:gd name="connsiteY19" fmla="*/ 5070 h 10000"/>
              <a:gd name="connsiteX20" fmla="*/ 9016 w 10000"/>
              <a:gd name="connsiteY20" fmla="*/ 4821 h 10000"/>
              <a:gd name="connsiteX21" fmla="*/ 9474 w 10000"/>
              <a:gd name="connsiteY21" fmla="*/ 4557 h 10000"/>
              <a:gd name="connsiteX22" fmla="*/ 10000 w 10000"/>
              <a:gd name="connsiteY22" fmla="*/ 4308 h 10000"/>
              <a:gd name="connsiteX23" fmla="*/ 10000 w 10000"/>
              <a:gd name="connsiteY23" fmla="*/ 4308 h 10000"/>
              <a:gd name="connsiteX24" fmla="*/ 9725 w 10000"/>
              <a:gd name="connsiteY24" fmla="*/ 4277 h 10000"/>
              <a:gd name="connsiteX25" fmla="*/ 9725 w 10000"/>
              <a:gd name="connsiteY25" fmla="*/ 4277 h 10000"/>
              <a:gd name="connsiteX26" fmla="*/ 9634 w 10000"/>
              <a:gd name="connsiteY26" fmla="*/ 4075 h 10000"/>
              <a:gd name="connsiteX27" fmla="*/ 9634 w 10000"/>
              <a:gd name="connsiteY27" fmla="*/ 4075 h 10000"/>
              <a:gd name="connsiteX28" fmla="*/ 8970 w 10000"/>
              <a:gd name="connsiteY28" fmla="*/ 4355 h 10000"/>
              <a:gd name="connsiteX29" fmla="*/ 8352 w 10000"/>
              <a:gd name="connsiteY29" fmla="*/ 4619 h 10000"/>
              <a:gd name="connsiteX30" fmla="*/ 7780 w 10000"/>
              <a:gd name="connsiteY30" fmla="*/ 4883 h 10000"/>
              <a:gd name="connsiteX31" fmla="*/ 7300 w 10000"/>
              <a:gd name="connsiteY31" fmla="*/ 5117 h 10000"/>
              <a:gd name="connsiteX32" fmla="*/ 6842 w 10000"/>
              <a:gd name="connsiteY32" fmla="*/ 5350 h 10000"/>
              <a:gd name="connsiteX33" fmla="*/ 6453 w 10000"/>
              <a:gd name="connsiteY33" fmla="*/ 5568 h 10000"/>
              <a:gd name="connsiteX34" fmla="*/ 6087 w 10000"/>
              <a:gd name="connsiteY34" fmla="*/ 5770 h 10000"/>
              <a:gd name="connsiteX35" fmla="*/ 5789 w 10000"/>
              <a:gd name="connsiteY35" fmla="*/ 5956 h 10000"/>
              <a:gd name="connsiteX36" fmla="*/ 5789 w 10000"/>
              <a:gd name="connsiteY36" fmla="*/ 5956 h 10000"/>
              <a:gd name="connsiteX37" fmla="*/ 5675 w 10000"/>
              <a:gd name="connsiteY37" fmla="*/ 4541 h 10000"/>
              <a:gd name="connsiteX38" fmla="*/ 5606 w 10000"/>
              <a:gd name="connsiteY38" fmla="*/ 3064 h 10000"/>
              <a:gd name="connsiteX39" fmla="*/ 5561 w 10000"/>
              <a:gd name="connsiteY39" fmla="*/ 1555 h 10000"/>
              <a:gd name="connsiteX40" fmla="*/ 5561 w 10000"/>
              <a:gd name="connsiteY40" fmla="*/ 31 h 10000"/>
              <a:gd name="connsiteX41" fmla="*/ 5561 w 10000"/>
              <a:gd name="connsiteY41" fmla="*/ 31 h 10000"/>
              <a:gd name="connsiteX42" fmla="*/ 5149 w 10000"/>
              <a:gd name="connsiteY42" fmla="*/ 202 h 10000"/>
              <a:gd name="connsiteX43" fmla="*/ 4989 w 10000"/>
              <a:gd name="connsiteY43" fmla="*/ 264 h 10000"/>
              <a:gd name="connsiteX44" fmla="*/ 4989 w 10000"/>
              <a:gd name="connsiteY44" fmla="*/ 264 h 10000"/>
              <a:gd name="connsiteX45" fmla="*/ 4828 w 10000"/>
              <a:gd name="connsiteY45" fmla="*/ 202 h 10000"/>
              <a:gd name="connsiteX46" fmla="*/ 4371 w 10000"/>
              <a:gd name="connsiteY46" fmla="*/ 0 h 10000"/>
              <a:gd name="connsiteX47" fmla="*/ 4371 w 10000"/>
              <a:gd name="connsiteY47" fmla="*/ 0 h 10000"/>
              <a:gd name="connsiteX48" fmla="*/ 4142 w 10000"/>
              <a:gd name="connsiteY48" fmla="*/ 5910 h 10000"/>
              <a:gd name="connsiteX49" fmla="*/ 4142 w 10000"/>
              <a:gd name="connsiteY49" fmla="*/ 5910 h 10000"/>
              <a:gd name="connsiteX50" fmla="*/ 3844 w 10000"/>
              <a:gd name="connsiteY50" fmla="*/ 5723 h 10000"/>
              <a:gd name="connsiteX51" fmla="*/ 3501 w 10000"/>
              <a:gd name="connsiteY51" fmla="*/ 5521 h 10000"/>
              <a:gd name="connsiteX52" fmla="*/ 3089 w 10000"/>
              <a:gd name="connsiteY52" fmla="*/ 5319 h 10000"/>
              <a:gd name="connsiteX53" fmla="*/ 2654 w 10000"/>
              <a:gd name="connsiteY53" fmla="*/ 5086 h 10000"/>
              <a:gd name="connsiteX54" fmla="*/ 2174 w 10000"/>
              <a:gd name="connsiteY54" fmla="*/ 4852 h 10000"/>
              <a:gd name="connsiteX55" fmla="*/ 1625 w 10000"/>
              <a:gd name="connsiteY55" fmla="*/ 4603 h 10000"/>
              <a:gd name="connsiteX56" fmla="*/ 1030 w 10000"/>
              <a:gd name="connsiteY56" fmla="*/ 4355 h 10000"/>
              <a:gd name="connsiteX57" fmla="*/ 366 w 10000"/>
              <a:gd name="connsiteY57" fmla="*/ 4075 h 10000"/>
              <a:gd name="connsiteX58" fmla="*/ 366 w 10000"/>
              <a:gd name="connsiteY58" fmla="*/ 4075 h 10000"/>
              <a:gd name="connsiteX59" fmla="*/ 275 w 10000"/>
              <a:gd name="connsiteY59" fmla="*/ 4277 h 10000"/>
              <a:gd name="connsiteX60" fmla="*/ 275 w 10000"/>
              <a:gd name="connsiteY60" fmla="*/ 4277 h 10000"/>
              <a:gd name="connsiteX61" fmla="*/ 0 w 10000"/>
              <a:gd name="connsiteY61" fmla="*/ 4308 h 10000"/>
              <a:gd name="connsiteX62" fmla="*/ 0 w 10000"/>
              <a:gd name="connsiteY62" fmla="*/ 4308 h 10000"/>
              <a:gd name="connsiteX63" fmla="*/ 503 w 10000"/>
              <a:gd name="connsiteY63" fmla="*/ 4541 h 10000"/>
              <a:gd name="connsiteX64" fmla="*/ 938 w 10000"/>
              <a:gd name="connsiteY64" fmla="*/ 4790 h 10000"/>
              <a:gd name="connsiteX65" fmla="*/ 1350 w 10000"/>
              <a:gd name="connsiteY65" fmla="*/ 5023 h 10000"/>
              <a:gd name="connsiteX66" fmla="*/ 1716 w 10000"/>
              <a:gd name="connsiteY66" fmla="*/ 5272 h 10000"/>
              <a:gd name="connsiteX67" fmla="*/ 2059 w 10000"/>
              <a:gd name="connsiteY67" fmla="*/ 5505 h 10000"/>
              <a:gd name="connsiteX68" fmla="*/ 2357 w 10000"/>
              <a:gd name="connsiteY68" fmla="*/ 5754 h 10000"/>
              <a:gd name="connsiteX69" fmla="*/ 2632 w 10000"/>
              <a:gd name="connsiteY69" fmla="*/ 5988 h 10000"/>
              <a:gd name="connsiteX70" fmla="*/ 2883 w 10000"/>
              <a:gd name="connsiteY70" fmla="*/ 6221 h 10000"/>
              <a:gd name="connsiteX71" fmla="*/ 3089 w 10000"/>
              <a:gd name="connsiteY71" fmla="*/ 6470 h 10000"/>
              <a:gd name="connsiteX72" fmla="*/ 3295 w 10000"/>
              <a:gd name="connsiteY72" fmla="*/ 6703 h 10000"/>
              <a:gd name="connsiteX73" fmla="*/ 3455 w 10000"/>
              <a:gd name="connsiteY73" fmla="*/ 6921 h 10000"/>
              <a:gd name="connsiteX74" fmla="*/ 3593 w 10000"/>
              <a:gd name="connsiteY74" fmla="*/ 7154 h 10000"/>
              <a:gd name="connsiteX75" fmla="*/ 3707 w 10000"/>
              <a:gd name="connsiteY75" fmla="*/ 7372 h 10000"/>
              <a:gd name="connsiteX76" fmla="*/ 3822 w 10000"/>
              <a:gd name="connsiteY76" fmla="*/ 7589 h 10000"/>
              <a:gd name="connsiteX77" fmla="*/ 3890 w 10000"/>
              <a:gd name="connsiteY77" fmla="*/ 7807 h 10000"/>
              <a:gd name="connsiteX78" fmla="*/ 3959 w 10000"/>
              <a:gd name="connsiteY78" fmla="*/ 8009 h 10000"/>
              <a:gd name="connsiteX79" fmla="*/ 3959 w 10000"/>
              <a:gd name="connsiteY79" fmla="*/ 8009 h 10000"/>
              <a:gd name="connsiteX80" fmla="*/ 3822 w 10000"/>
              <a:gd name="connsiteY80" fmla="*/ 9067 h 10000"/>
              <a:gd name="connsiteX81" fmla="*/ 3707 w 10000"/>
              <a:gd name="connsiteY81" fmla="*/ 10000 h 10000"/>
              <a:gd name="connsiteX82" fmla="*/ 3707 w 10000"/>
              <a:gd name="connsiteY82" fmla="*/ 10000 h 10000"/>
              <a:gd name="connsiteX83" fmla="*/ 4439 w 10000"/>
              <a:gd name="connsiteY83" fmla="*/ 9969 h 10000"/>
              <a:gd name="connsiteX84" fmla="*/ 5195 w 10000"/>
              <a:gd name="connsiteY84" fmla="*/ 9969 h 10000"/>
              <a:gd name="connsiteX85" fmla="*/ 5195 w 10000"/>
              <a:gd name="connsiteY85" fmla="*/ 9969 h 10000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6110 w 10000"/>
              <a:gd name="connsiteY4" fmla="*/ 9160 h 10000"/>
              <a:gd name="connsiteX5" fmla="*/ 5995 w 10000"/>
              <a:gd name="connsiteY5" fmla="*/ 8212 h 10000"/>
              <a:gd name="connsiteX6" fmla="*/ 5995 w 10000"/>
              <a:gd name="connsiteY6" fmla="*/ 8212 h 10000"/>
              <a:gd name="connsiteX7" fmla="*/ 6041 w 10000"/>
              <a:gd name="connsiteY7" fmla="*/ 8009 h 10000"/>
              <a:gd name="connsiteX8" fmla="*/ 6110 w 10000"/>
              <a:gd name="connsiteY8" fmla="*/ 7792 h 10000"/>
              <a:gd name="connsiteX9" fmla="*/ 6201 w 10000"/>
              <a:gd name="connsiteY9" fmla="*/ 7558 h 10000"/>
              <a:gd name="connsiteX10" fmla="*/ 6316 w 10000"/>
              <a:gd name="connsiteY10" fmla="*/ 7325 h 10000"/>
              <a:gd name="connsiteX11" fmla="*/ 6453 w 10000"/>
              <a:gd name="connsiteY11" fmla="*/ 7092 h 10000"/>
              <a:gd name="connsiteX12" fmla="*/ 6613 w 10000"/>
              <a:gd name="connsiteY12" fmla="*/ 6843 h 10000"/>
              <a:gd name="connsiteX13" fmla="*/ 6796 w 10000"/>
              <a:gd name="connsiteY13" fmla="*/ 6594 h 10000"/>
              <a:gd name="connsiteX14" fmla="*/ 7002 w 10000"/>
              <a:gd name="connsiteY14" fmla="*/ 6345 h 10000"/>
              <a:gd name="connsiteX15" fmla="*/ 7254 w 10000"/>
              <a:gd name="connsiteY15" fmla="*/ 6096 h 10000"/>
              <a:gd name="connsiteX16" fmla="*/ 7529 w 10000"/>
              <a:gd name="connsiteY16" fmla="*/ 5848 h 10000"/>
              <a:gd name="connsiteX17" fmla="*/ 7849 w 10000"/>
              <a:gd name="connsiteY17" fmla="*/ 5583 h 10000"/>
              <a:gd name="connsiteX18" fmla="*/ 8192 w 10000"/>
              <a:gd name="connsiteY18" fmla="*/ 5334 h 10000"/>
              <a:gd name="connsiteX19" fmla="*/ 8581 w 10000"/>
              <a:gd name="connsiteY19" fmla="*/ 5070 h 10000"/>
              <a:gd name="connsiteX20" fmla="*/ 9016 w 10000"/>
              <a:gd name="connsiteY20" fmla="*/ 4821 h 10000"/>
              <a:gd name="connsiteX21" fmla="*/ 9474 w 10000"/>
              <a:gd name="connsiteY21" fmla="*/ 4557 h 10000"/>
              <a:gd name="connsiteX22" fmla="*/ 10000 w 10000"/>
              <a:gd name="connsiteY22" fmla="*/ 4308 h 10000"/>
              <a:gd name="connsiteX23" fmla="*/ 10000 w 10000"/>
              <a:gd name="connsiteY23" fmla="*/ 4308 h 10000"/>
              <a:gd name="connsiteX24" fmla="*/ 9725 w 10000"/>
              <a:gd name="connsiteY24" fmla="*/ 4277 h 10000"/>
              <a:gd name="connsiteX25" fmla="*/ 9725 w 10000"/>
              <a:gd name="connsiteY25" fmla="*/ 4277 h 10000"/>
              <a:gd name="connsiteX26" fmla="*/ 9634 w 10000"/>
              <a:gd name="connsiteY26" fmla="*/ 4075 h 10000"/>
              <a:gd name="connsiteX27" fmla="*/ 9634 w 10000"/>
              <a:gd name="connsiteY27" fmla="*/ 4075 h 10000"/>
              <a:gd name="connsiteX28" fmla="*/ 8970 w 10000"/>
              <a:gd name="connsiteY28" fmla="*/ 4355 h 10000"/>
              <a:gd name="connsiteX29" fmla="*/ 8352 w 10000"/>
              <a:gd name="connsiteY29" fmla="*/ 4619 h 10000"/>
              <a:gd name="connsiteX30" fmla="*/ 7780 w 10000"/>
              <a:gd name="connsiteY30" fmla="*/ 4883 h 10000"/>
              <a:gd name="connsiteX31" fmla="*/ 7300 w 10000"/>
              <a:gd name="connsiteY31" fmla="*/ 5117 h 10000"/>
              <a:gd name="connsiteX32" fmla="*/ 6842 w 10000"/>
              <a:gd name="connsiteY32" fmla="*/ 5350 h 10000"/>
              <a:gd name="connsiteX33" fmla="*/ 6453 w 10000"/>
              <a:gd name="connsiteY33" fmla="*/ 5568 h 10000"/>
              <a:gd name="connsiteX34" fmla="*/ 6087 w 10000"/>
              <a:gd name="connsiteY34" fmla="*/ 5770 h 10000"/>
              <a:gd name="connsiteX35" fmla="*/ 5789 w 10000"/>
              <a:gd name="connsiteY35" fmla="*/ 5956 h 10000"/>
              <a:gd name="connsiteX36" fmla="*/ 5789 w 10000"/>
              <a:gd name="connsiteY36" fmla="*/ 5956 h 10000"/>
              <a:gd name="connsiteX37" fmla="*/ 5675 w 10000"/>
              <a:gd name="connsiteY37" fmla="*/ 4541 h 10000"/>
              <a:gd name="connsiteX38" fmla="*/ 5606 w 10000"/>
              <a:gd name="connsiteY38" fmla="*/ 3064 h 10000"/>
              <a:gd name="connsiteX39" fmla="*/ 5561 w 10000"/>
              <a:gd name="connsiteY39" fmla="*/ 1555 h 10000"/>
              <a:gd name="connsiteX40" fmla="*/ 5561 w 10000"/>
              <a:gd name="connsiteY40" fmla="*/ 31 h 10000"/>
              <a:gd name="connsiteX41" fmla="*/ 5561 w 10000"/>
              <a:gd name="connsiteY41" fmla="*/ 31 h 10000"/>
              <a:gd name="connsiteX42" fmla="*/ 5149 w 10000"/>
              <a:gd name="connsiteY42" fmla="*/ 202 h 10000"/>
              <a:gd name="connsiteX43" fmla="*/ 4989 w 10000"/>
              <a:gd name="connsiteY43" fmla="*/ 264 h 10000"/>
              <a:gd name="connsiteX44" fmla="*/ 4989 w 10000"/>
              <a:gd name="connsiteY44" fmla="*/ 264 h 10000"/>
              <a:gd name="connsiteX45" fmla="*/ 4828 w 10000"/>
              <a:gd name="connsiteY45" fmla="*/ 202 h 10000"/>
              <a:gd name="connsiteX46" fmla="*/ 4371 w 10000"/>
              <a:gd name="connsiteY46" fmla="*/ 0 h 10000"/>
              <a:gd name="connsiteX47" fmla="*/ 4142 w 10000"/>
              <a:gd name="connsiteY47" fmla="*/ 5910 h 10000"/>
              <a:gd name="connsiteX48" fmla="*/ 4142 w 10000"/>
              <a:gd name="connsiteY48" fmla="*/ 5910 h 10000"/>
              <a:gd name="connsiteX49" fmla="*/ 3844 w 10000"/>
              <a:gd name="connsiteY49" fmla="*/ 5723 h 10000"/>
              <a:gd name="connsiteX50" fmla="*/ 3501 w 10000"/>
              <a:gd name="connsiteY50" fmla="*/ 5521 h 10000"/>
              <a:gd name="connsiteX51" fmla="*/ 3089 w 10000"/>
              <a:gd name="connsiteY51" fmla="*/ 5319 h 10000"/>
              <a:gd name="connsiteX52" fmla="*/ 2654 w 10000"/>
              <a:gd name="connsiteY52" fmla="*/ 5086 h 10000"/>
              <a:gd name="connsiteX53" fmla="*/ 2174 w 10000"/>
              <a:gd name="connsiteY53" fmla="*/ 4852 h 10000"/>
              <a:gd name="connsiteX54" fmla="*/ 1625 w 10000"/>
              <a:gd name="connsiteY54" fmla="*/ 4603 h 10000"/>
              <a:gd name="connsiteX55" fmla="*/ 1030 w 10000"/>
              <a:gd name="connsiteY55" fmla="*/ 4355 h 10000"/>
              <a:gd name="connsiteX56" fmla="*/ 366 w 10000"/>
              <a:gd name="connsiteY56" fmla="*/ 4075 h 10000"/>
              <a:gd name="connsiteX57" fmla="*/ 366 w 10000"/>
              <a:gd name="connsiteY57" fmla="*/ 4075 h 10000"/>
              <a:gd name="connsiteX58" fmla="*/ 275 w 10000"/>
              <a:gd name="connsiteY58" fmla="*/ 4277 h 10000"/>
              <a:gd name="connsiteX59" fmla="*/ 275 w 10000"/>
              <a:gd name="connsiteY59" fmla="*/ 4277 h 10000"/>
              <a:gd name="connsiteX60" fmla="*/ 0 w 10000"/>
              <a:gd name="connsiteY60" fmla="*/ 4308 h 10000"/>
              <a:gd name="connsiteX61" fmla="*/ 0 w 10000"/>
              <a:gd name="connsiteY61" fmla="*/ 4308 h 10000"/>
              <a:gd name="connsiteX62" fmla="*/ 503 w 10000"/>
              <a:gd name="connsiteY62" fmla="*/ 4541 h 10000"/>
              <a:gd name="connsiteX63" fmla="*/ 938 w 10000"/>
              <a:gd name="connsiteY63" fmla="*/ 4790 h 10000"/>
              <a:gd name="connsiteX64" fmla="*/ 1350 w 10000"/>
              <a:gd name="connsiteY64" fmla="*/ 5023 h 10000"/>
              <a:gd name="connsiteX65" fmla="*/ 1716 w 10000"/>
              <a:gd name="connsiteY65" fmla="*/ 5272 h 10000"/>
              <a:gd name="connsiteX66" fmla="*/ 2059 w 10000"/>
              <a:gd name="connsiteY66" fmla="*/ 5505 h 10000"/>
              <a:gd name="connsiteX67" fmla="*/ 2357 w 10000"/>
              <a:gd name="connsiteY67" fmla="*/ 5754 h 10000"/>
              <a:gd name="connsiteX68" fmla="*/ 2632 w 10000"/>
              <a:gd name="connsiteY68" fmla="*/ 5988 h 10000"/>
              <a:gd name="connsiteX69" fmla="*/ 2883 w 10000"/>
              <a:gd name="connsiteY69" fmla="*/ 6221 h 10000"/>
              <a:gd name="connsiteX70" fmla="*/ 3089 w 10000"/>
              <a:gd name="connsiteY70" fmla="*/ 6470 h 10000"/>
              <a:gd name="connsiteX71" fmla="*/ 3295 w 10000"/>
              <a:gd name="connsiteY71" fmla="*/ 6703 h 10000"/>
              <a:gd name="connsiteX72" fmla="*/ 3455 w 10000"/>
              <a:gd name="connsiteY72" fmla="*/ 6921 h 10000"/>
              <a:gd name="connsiteX73" fmla="*/ 3593 w 10000"/>
              <a:gd name="connsiteY73" fmla="*/ 7154 h 10000"/>
              <a:gd name="connsiteX74" fmla="*/ 3707 w 10000"/>
              <a:gd name="connsiteY74" fmla="*/ 7372 h 10000"/>
              <a:gd name="connsiteX75" fmla="*/ 3822 w 10000"/>
              <a:gd name="connsiteY75" fmla="*/ 7589 h 10000"/>
              <a:gd name="connsiteX76" fmla="*/ 3890 w 10000"/>
              <a:gd name="connsiteY76" fmla="*/ 7807 h 10000"/>
              <a:gd name="connsiteX77" fmla="*/ 3959 w 10000"/>
              <a:gd name="connsiteY77" fmla="*/ 8009 h 10000"/>
              <a:gd name="connsiteX78" fmla="*/ 3959 w 10000"/>
              <a:gd name="connsiteY78" fmla="*/ 8009 h 10000"/>
              <a:gd name="connsiteX79" fmla="*/ 3822 w 10000"/>
              <a:gd name="connsiteY79" fmla="*/ 9067 h 10000"/>
              <a:gd name="connsiteX80" fmla="*/ 3707 w 10000"/>
              <a:gd name="connsiteY80" fmla="*/ 10000 h 10000"/>
              <a:gd name="connsiteX81" fmla="*/ 3707 w 10000"/>
              <a:gd name="connsiteY81" fmla="*/ 10000 h 10000"/>
              <a:gd name="connsiteX82" fmla="*/ 4439 w 10000"/>
              <a:gd name="connsiteY82" fmla="*/ 9969 h 10000"/>
              <a:gd name="connsiteX83" fmla="*/ 5195 w 10000"/>
              <a:gd name="connsiteY83" fmla="*/ 9969 h 10000"/>
              <a:gd name="connsiteX84" fmla="*/ 5195 w 10000"/>
              <a:gd name="connsiteY84" fmla="*/ 9969 h 10000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6110 w 10000"/>
              <a:gd name="connsiteY4" fmla="*/ 9160 h 10000"/>
              <a:gd name="connsiteX5" fmla="*/ 5995 w 10000"/>
              <a:gd name="connsiteY5" fmla="*/ 8212 h 10000"/>
              <a:gd name="connsiteX6" fmla="*/ 5995 w 10000"/>
              <a:gd name="connsiteY6" fmla="*/ 8212 h 10000"/>
              <a:gd name="connsiteX7" fmla="*/ 6041 w 10000"/>
              <a:gd name="connsiteY7" fmla="*/ 8009 h 10000"/>
              <a:gd name="connsiteX8" fmla="*/ 6110 w 10000"/>
              <a:gd name="connsiteY8" fmla="*/ 7792 h 10000"/>
              <a:gd name="connsiteX9" fmla="*/ 6201 w 10000"/>
              <a:gd name="connsiteY9" fmla="*/ 7558 h 10000"/>
              <a:gd name="connsiteX10" fmla="*/ 6316 w 10000"/>
              <a:gd name="connsiteY10" fmla="*/ 7325 h 10000"/>
              <a:gd name="connsiteX11" fmla="*/ 6453 w 10000"/>
              <a:gd name="connsiteY11" fmla="*/ 7092 h 10000"/>
              <a:gd name="connsiteX12" fmla="*/ 6613 w 10000"/>
              <a:gd name="connsiteY12" fmla="*/ 6843 h 10000"/>
              <a:gd name="connsiteX13" fmla="*/ 6796 w 10000"/>
              <a:gd name="connsiteY13" fmla="*/ 6594 h 10000"/>
              <a:gd name="connsiteX14" fmla="*/ 7002 w 10000"/>
              <a:gd name="connsiteY14" fmla="*/ 6345 h 10000"/>
              <a:gd name="connsiteX15" fmla="*/ 7254 w 10000"/>
              <a:gd name="connsiteY15" fmla="*/ 6096 h 10000"/>
              <a:gd name="connsiteX16" fmla="*/ 7529 w 10000"/>
              <a:gd name="connsiteY16" fmla="*/ 5848 h 10000"/>
              <a:gd name="connsiteX17" fmla="*/ 7849 w 10000"/>
              <a:gd name="connsiteY17" fmla="*/ 5583 h 10000"/>
              <a:gd name="connsiteX18" fmla="*/ 8192 w 10000"/>
              <a:gd name="connsiteY18" fmla="*/ 5334 h 10000"/>
              <a:gd name="connsiteX19" fmla="*/ 8581 w 10000"/>
              <a:gd name="connsiteY19" fmla="*/ 5070 h 10000"/>
              <a:gd name="connsiteX20" fmla="*/ 9016 w 10000"/>
              <a:gd name="connsiteY20" fmla="*/ 4821 h 10000"/>
              <a:gd name="connsiteX21" fmla="*/ 9474 w 10000"/>
              <a:gd name="connsiteY21" fmla="*/ 4557 h 10000"/>
              <a:gd name="connsiteX22" fmla="*/ 10000 w 10000"/>
              <a:gd name="connsiteY22" fmla="*/ 4308 h 10000"/>
              <a:gd name="connsiteX23" fmla="*/ 10000 w 10000"/>
              <a:gd name="connsiteY23" fmla="*/ 4308 h 10000"/>
              <a:gd name="connsiteX24" fmla="*/ 9725 w 10000"/>
              <a:gd name="connsiteY24" fmla="*/ 4277 h 10000"/>
              <a:gd name="connsiteX25" fmla="*/ 9725 w 10000"/>
              <a:gd name="connsiteY25" fmla="*/ 4277 h 10000"/>
              <a:gd name="connsiteX26" fmla="*/ 9634 w 10000"/>
              <a:gd name="connsiteY26" fmla="*/ 4075 h 10000"/>
              <a:gd name="connsiteX27" fmla="*/ 9634 w 10000"/>
              <a:gd name="connsiteY27" fmla="*/ 4075 h 10000"/>
              <a:gd name="connsiteX28" fmla="*/ 8970 w 10000"/>
              <a:gd name="connsiteY28" fmla="*/ 4355 h 10000"/>
              <a:gd name="connsiteX29" fmla="*/ 8352 w 10000"/>
              <a:gd name="connsiteY29" fmla="*/ 4619 h 10000"/>
              <a:gd name="connsiteX30" fmla="*/ 7780 w 10000"/>
              <a:gd name="connsiteY30" fmla="*/ 4883 h 10000"/>
              <a:gd name="connsiteX31" fmla="*/ 7300 w 10000"/>
              <a:gd name="connsiteY31" fmla="*/ 5117 h 10000"/>
              <a:gd name="connsiteX32" fmla="*/ 6842 w 10000"/>
              <a:gd name="connsiteY32" fmla="*/ 5350 h 10000"/>
              <a:gd name="connsiteX33" fmla="*/ 6453 w 10000"/>
              <a:gd name="connsiteY33" fmla="*/ 5568 h 10000"/>
              <a:gd name="connsiteX34" fmla="*/ 6087 w 10000"/>
              <a:gd name="connsiteY34" fmla="*/ 5770 h 10000"/>
              <a:gd name="connsiteX35" fmla="*/ 5789 w 10000"/>
              <a:gd name="connsiteY35" fmla="*/ 5956 h 10000"/>
              <a:gd name="connsiteX36" fmla="*/ 5789 w 10000"/>
              <a:gd name="connsiteY36" fmla="*/ 5956 h 10000"/>
              <a:gd name="connsiteX37" fmla="*/ 5675 w 10000"/>
              <a:gd name="connsiteY37" fmla="*/ 4541 h 10000"/>
              <a:gd name="connsiteX38" fmla="*/ 5606 w 10000"/>
              <a:gd name="connsiteY38" fmla="*/ 3064 h 10000"/>
              <a:gd name="connsiteX39" fmla="*/ 5561 w 10000"/>
              <a:gd name="connsiteY39" fmla="*/ 1555 h 10000"/>
              <a:gd name="connsiteX40" fmla="*/ 5561 w 10000"/>
              <a:gd name="connsiteY40" fmla="*/ 31 h 10000"/>
              <a:gd name="connsiteX41" fmla="*/ 5561 w 10000"/>
              <a:gd name="connsiteY41" fmla="*/ 31 h 10000"/>
              <a:gd name="connsiteX42" fmla="*/ 5149 w 10000"/>
              <a:gd name="connsiteY42" fmla="*/ 202 h 10000"/>
              <a:gd name="connsiteX43" fmla="*/ 4989 w 10000"/>
              <a:gd name="connsiteY43" fmla="*/ 264 h 10000"/>
              <a:gd name="connsiteX44" fmla="*/ 4989 w 10000"/>
              <a:gd name="connsiteY44" fmla="*/ 264 h 10000"/>
              <a:gd name="connsiteX45" fmla="*/ 4371 w 10000"/>
              <a:gd name="connsiteY45" fmla="*/ 0 h 10000"/>
              <a:gd name="connsiteX46" fmla="*/ 4142 w 10000"/>
              <a:gd name="connsiteY46" fmla="*/ 5910 h 10000"/>
              <a:gd name="connsiteX47" fmla="*/ 4142 w 10000"/>
              <a:gd name="connsiteY47" fmla="*/ 5910 h 10000"/>
              <a:gd name="connsiteX48" fmla="*/ 3844 w 10000"/>
              <a:gd name="connsiteY48" fmla="*/ 5723 h 10000"/>
              <a:gd name="connsiteX49" fmla="*/ 3501 w 10000"/>
              <a:gd name="connsiteY49" fmla="*/ 5521 h 10000"/>
              <a:gd name="connsiteX50" fmla="*/ 3089 w 10000"/>
              <a:gd name="connsiteY50" fmla="*/ 5319 h 10000"/>
              <a:gd name="connsiteX51" fmla="*/ 2654 w 10000"/>
              <a:gd name="connsiteY51" fmla="*/ 5086 h 10000"/>
              <a:gd name="connsiteX52" fmla="*/ 2174 w 10000"/>
              <a:gd name="connsiteY52" fmla="*/ 4852 h 10000"/>
              <a:gd name="connsiteX53" fmla="*/ 1625 w 10000"/>
              <a:gd name="connsiteY53" fmla="*/ 4603 h 10000"/>
              <a:gd name="connsiteX54" fmla="*/ 1030 w 10000"/>
              <a:gd name="connsiteY54" fmla="*/ 4355 h 10000"/>
              <a:gd name="connsiteX55" fmla="*/ 366 w 10000"/>
              <a:gd name="connsiteY55" fmla="*/ 4075 h 10000"/>
              <a:gd name="connsiteX56" fmla="*/ 366 w 10000"/>
              <a:gd name="connsiteY56" fmla="*/ 4075 h 10000"/>
              <a:gd name="connsiteX57" fmla="*/ 275 w 10000"/>
              <a:gd name="connsiteY57" fmla="*/ 4277 h 10000"/>
              <a:gd name="connsiteX58" fmla="*/ 275 w 10000"/>
              <a:gd name="connsiteY58" fmla="*/ 4277 h 10000"/>
              <a:gd name="connsiteX59" fmla="*/ 0 w 10000"/>
              <a:gd name="connsiteY59" fmla="*/ 4308 h 10000"/>
              <a:gd name="connsiteX60" fmla="*/ 0 w 10000"/>
              <a:gd name="connsiteY60" fmla="*/ 4308 h 10000"/>
              <a:gd name="connsiteX61" fmla="*/ 503 w 10000"/>
              <a:gd name="connsiteY61" fmla="*/ 4541 h 10000"/>
              <a:gd name="connsiteX62" fmla="*/ 938 w 10000"/>
              <a:gd name="connsiteY62" fmla="*/ 4790 h 10000"/>
              <a:gd name="connsiteX63" fmla="*/ 1350 w 10000"/>
              <a:gd name="connsiteY63" fmla="*/ 5023 h 10000"/>
              <a:gd name="connsiteX64" fmla="*/ 1716 w 10000"/>
              <a:gd name="connsiteY64" fmla="*/ 5272 h 10000"/>
              <a:gd name="connsiteX65" fmla="*/ 2059 w 10000"/>
              <a:gd name="connsiteY65" fmla="*/ 5505 h 10000"/>
              <a:gd name="connsiteX66" fmla="*/ 2357 w 10000"/>
              <a:gd name="connsiteY66" fmla="*/ 5754 h 10000"/>
              <a:gd name="connsiteX67" fmla="*/ 2632 w 10000"/>
              <a:gd name="connsiteY67" fmla="*/ 5988 h 10000"/>
              <a:gd name="connsiteX68" fmla="*/ 2883 w 10000"/>
              <a:gd name="connsiteY68" fmla="*/ 6221 h 10000"/>
              <a:gd name="connsiteX69" fmla="*/ 3089 w 10000"/>
              <a:gd name="connsiteY69" fmla="*/ 6470 h 10000"/>
              <a:gd name="connsiteX70" fmla="*/ 3295 w 10000"/>
              <a:gd name="connsiteY70" fmla="*/ 6703 h 10000"/>
              <a:gd name="connsiteX71" fmla="*/ 3455 w 10000"/>
              <a:gd name="connsiteY71" fmla="*/ 6921 h 10000"/>
              <a:gd name="connsiteX72" fmla="*/ 3593 w 10000"/>
              <a:gd name="connsiteY72" fmla="*/ 7154 h 10000"/>
              <a:gd name="connsiteX73" fmla="*/ 3707 w 10000"/>
              <a:gd name="connsiteY73" fmla="*/ 7372 h 10000"/>
              <a:gd name="connsiteX74" fmla="*/ 3822 w 10000"/>
              <a:gd name="connsiteY74" fmla="*/ 7589 h 10000"/>
              <a:gd name="connsiteX75" fmla="*/ 3890 w 10000"/>
              <a:gd name="connsiteY75" fmla="*/ 7807 h 10000"/>
              <a:gd name="connsiteX76" fmla="*/ 3959 w 10000"/>
              <a:gd name="connsiteY76" fmla="*/ 8009 h 10000"/>
              <a:gd name="connsiteX77" fmla="*/ 3959 w 10000"/>
              <a:gd name="connsiteY77" fmla="*/ 8009 h 10000"/>
              <a:gd name="connsiteX78" fmla="*/ 3822 w 10000"/>
              <a:gd name="connsiteY78" fmla="*/ 9067 h 10000"/>
              <a:gd name="connsiteX79" fmla="*/ 3707 w 10000"/>
              <a:gd name="connsiteY79" fmla="*/ 10000 h 10000"/>
              <a:gd name="connsiteX80" fmla="*/ 3707 w 10000"/>
              <a:gd name="connsiteY80" fmla="*/ 10000 h 10000"/>
              <a:gd name="connsiteX81" fmla="*/ 4439 w 10000"/>
              <a:gd name="connsiteY81" fmla="*/ 9969 h 10000"/>
              <a:gd name="connsiteX82" fmla="*/ 5195 w 10000"/>
              <a:gd name="connsiteY82" fmla="*/ 9969 h 10000"/>
              <a:gd name="connsiteX83" fmla="*/ 5195 w 10000"/>
              <a:gd name="connsiteY83" fmla="*/ 9969 h 10000"/>
              <a:gd name="connsiteX0" fmla="*/ 5195 w 10000"/>
              <a:gd name="connsiteY0" fmla="*/ 9938 h 9969"/>
              <a:gd name="connsiteX1" fmla="*/ 5195 w 10000"/>
              <a:gd name="connsiteY1" fmla="*/ 9938 h 9969"/>
              <a:gd name="connsiteX2" fmla="*/ 6224 w 10000"/>
              <a:gd name="connsiteY2" fmla="*/ 9953 h 9969"/>
              <a:gd name="connsiteX3" fmla="*/ 6224 w 10000"/>
              <a:gd name="connsiteY3" fmla="*/ 9953 h 9969"/>
              <a:gd name="connsiteX4" fmla="*/ 6110 w 10000"/>
              <a:gd name="connsiteY4" fmla="*/ 9129 h 9969"/>
              <a:gd name="connsiteX5" fmla="*/ 5995 w 10000"/>
              <a:gd name="connsiteY5" fmla="*/ 8181 h 9969"/>
              <a:gd name="connsiteX6" fmla="*/ 5995 w 10000"/>
              <a:gd name="connsiteY6" fmla="*/ 8181 h 9969"/>
              <a:gd name="connsiteX7" fmla="*/ 6041 w 10000"/>
              <a:gd name="connsiteY7" fmla="*/ 7978 h 9969"/>
              <a:gd name="connsiteX8" fmla="*/ 6110 w 10000"/>
              <a:gd name="connsiteY8" fmla="*/ 7761 h 9969"/>
              <a:gd name="connsiteX9" fmla="*/ 6201 w 10000"/>
              <a:gd name="connsiteY9" fmla="*/ 7527 h 9969"/>
              <a:gd name="connsiteX10" fmla="*/ 6316 w 10000"/>
              <a:gd name="connsiteY10" fmla="*/ 7294 h 9969"/>
              <a:gd name="connsiteX11" fmla="*/ 6453 w 10000"/>
              <a:gd name="connsiteY11" fmla="*/ 7061 h 9969"/>
              <a:gd name="connsiteX12" fmla="*/ 6613 w 10000"/>
              <a:gd name="connsiteY12" fmla="*/ 6812 h 9969"/>
              <a:gd name="connsiteX13" fmla="*/ 6796 w 10000"/>
              <a:gd name="connsiteY13" fmla="*/ 6563 h 9969"/>
              <a:gd name="connsiteX14" fmla="*/ 7002 w 10000"/>
              <a:gd name="connsiteY14" fmla="*/ 6314 h 9969"/>
              <a:gd name="connsiteX15" fmla="*/ 7254 w 10000"/>
              <a:gd name="connsiteY15" fmla="*/ 6065 h 9969"/>
              <a:gd name="connsiteX16" fmla="*/ 7529 w 10000"/>
              <a:gd name="connsiteY16" fmla="*/ 5817 h 9969"/>
              <a:gd name="connsiteX17" fmla="*/ 7849 w 10000"/>
              <a:gd name="connsiteY17" fmla="*/ 5552 h 9969"/>
              <a:gd name="connsiteX18" fmla="*/ 8192 w 10000"/>
              <a:gd name="connsiteY18" fmla="*/ 5303 h 9969"/>
              <a:gd name="connsiteX19" fmla="*/ 8581 w 10000"/>
              <a:gd name="connsiteY19" fmla="*/ 5039 h 9969"/>
              <a:gd name="connsiteX20" fmla="*/ 9016 w 10000"/>
              <a:gd name="connsiteY20" fmla="*/ 4790 h 9969"/>
              <a:gd name="connsiteX21" fmla="*/ 9474 w 10000"/>
              <a:gd name="connsiteY21" fmla="*/ 4526 h 9969"/>
              <a:gd name="connsiteX22" fmla="*/ 10000 w 10000"/>
              <a:gd name="connsiteY22" fmla="*/ 4277 h 9969"/>
              <a:gd name="connsiteX23" fmla="*/ 10000 w 10000"/>
              <a:gd name="connsiteY23" fmla="*/ 4277 h 9969"/>
              <a:gd name="connsiteX24" fmla="*/ 9725 w 10000"/>
              <a:gd name="connsiteY24" fmla="*/ 4246 h 9969"/>
              <a:gd name="connsiteX25" fmla="*/ 9725 w 10000"/>
              <a:gd name="connsiteY25" fmla="*/ 4246 h 9969"/>
              <a:gd name="connsiteX26" fmla="*/ 9634 w 10000"/>
              <a:gd name="connsiteY26" fmla="*/ 4044 h 9969"/>
              <a:gd name="connsiteX27" fmla="*/ 9634 w 10000"/>
              <a:gd name="connsiteY27" fmla="*/ 4044 h 9969"/>
              <a:gd name="connsiteX28" fmla="*/ 8970 w 10000"/>
              <a:gd name="connsiteY28" fmla="*/ 4324 h 9969"/>
              <a:gd name="connsiteX29" fmla="*/ 8352 w 10000"/>
              <a:gd name="connsiteY29" fmla="*/ 4588 h 9969"/>
              <a:gd name="connsiteX30" fmla="*/ 7780 w 10000"/>
              <a:gd name="connsiteY30" fmla="*/ 4852 h 9969"/>
              <a:gd name="connsiteX31" fmla="*/ 7300 w 10000"/>
              <a:gd name="connsiteY31" fmla="*/ 5086 h 9969"/>
              <a:gd name="connsiteX32" fmla="*/ 6842 w 10000"/>
              <a:gd name="connsiteY32" fmla="*/ 5319 h 9969"/>
              <a:gd name="connsiteX33" fmla="*/ 6453 w 10000"/>
              <a:gd name="connsiteY33" fmla="*/ 5537 h 9969"/>
              <a:gd name="connsiteX34" fmla="*/ 6087 w 10000"/>
              <a:gd name="connsiteY34" fmla="*/ 5739 h 9969"/>
              <a:gd name="connsiteX35" fmla="*/ 5789 w 10000"/>
              <a:gd name="connsiteY35" fmla="*/ 5925 h 9969"/>
              <a:gd name="connsiteX36" fmla="*/ 5789 w 10000"/>
              <a:gd name="connsiteY36" fmla="*/ 5925 h 9969"/>
              <a:gd name="connsiteX37" fmla="*/ 5675 w 10000"/>
              <a:gd name="connsiteY37" fmla="*/ 4510 h 9969"/>
              <a:gd name="connsiteX38" fmla="*/ 5606 w 10000"/>
              <a:gd name="connsiteY38" fmla="*/ 3033 h 9969"/>
              <a:gd name="connsiteX39" fmla="*/ 5561 w 10000"/>
              <a:gd name="connsiteY39" fmla="*/ 1524 h 9969"/>
              <a:gd name="connsiteX40" fmla="*/ 5561 w 10000"/>
              <a:gd name="connsiteY40" fmla="*/ 0 h 9969"/>
              <a:gd name="connsiteX41" fmla="*/ 5561 w 10000"/>
              <a:gd name="connsiteY41" fmla="*/ 0 h 9969"/>
              <a:gd name="connsiteX42" fmla="*/ 5149 w 10000"/>
              <a:gd name="connsiteY42" fmla="*/ 171 h 9969"/>
              <a:gd name="connsiteX43" fmla="*/ 4989 w 10000"/>
              <a:gd name="connsiteY43" fmla="*/ 233 h 9969"/>
              <a:gd name="connsiteX44" fmla="*/ 4989 w 10000"/>
              <a:gd name="connsiteY44" fmla="*/ 233 h 9969"/>
              <a:gd name="connsiteX45" fmla="*/ 4142 w 10000"/>
              <a:gd name="connsiteY45" fmla="*/ 5879 h 9969"/>
              <a:gd name="connsiteX46" fmla="*/ 4142 w 10000"/>
              <a:gd name="connsiteY46" fmla="*/ 5879 h 9969"/>
              <a:gd name="connsiteX47" fmla="*/ 3844 w 10000"/>
              <a:gd name="connsiteY47" fmla="*/ 5692 h 9969"/>
              <a:gd name="connsiteX48" fmla="*/ 3501 w 10000"/>
              <a:gd name="connsiteY48" fmla="*/ 5490 h 9969"/>
              <a:gd name="connsiteX49" fmla="*/ 3089 w 10000"/>
              <a:gd name="connsiteY49" fmla="*/ 5288 h 9969"/>
              <a:gd name="connsiteX50" fmla="*/ 2654 w 10000"/>
              <a:gd name="connsiteY50" fmla="*/ 5055 h 9969"/>
              <a:gd name="connsiteX51" fmla="*/ 2174 w 10000"/>
              <a:gd name="connsiteY51" fmla="*/ 4821 h 9969"/>
              <a:gd name="connsiteX52" fmla="*/ 1625 w 10000"/>
              <a:gd name="connsiteY52" fmla="*/ 4572 h 9969"/>
              <a:gd name="connsiteX53" fmla="*/ 1030 w 10000"/>
              <a:gd name="connsiteY53" fmla="*/ 4324 h 9969"/>
              <a:gd name="connsiteX54" fmla="*/ 366 w 10000"/>
              <a:gd name="connsiteY54" fmla="*/ 4044 h 9969"/>
              <a:gd name="connsiteX55" fmla="*/ 366 w 10000"/>
              <a:gd name="connsiteY55" fmla="*/ 4044 h 9969"/>
              <a:gd name="connsiteX56" fmla="*/ 275 w 10000"/>
              <a:gd name="connsiteY56" fmla="*/ 4246 h 9969"/>
              <a:gd name="connsiteX57" fmla="*/ 275 w 10000"/>
              <a:gd name="connsiteY57" fmla="*/ 4246 h 9969"/>
              <a:gd name="connsiteX58" fmla="*/ 0 w 10000"/>
              <a:gd name="connsiteY58" fmla="*/ 4277 h 9969"/>
              <a:gd name="connsiteX59" fmla="*/ 0 w 10000"/>
              <a:gd name="connsiteY59" fmla="*/ 4277 h 9969"/>
              <a:gd name="connsiteX60" fmla="*/ 503 w 10000"/>
              <a:gd name="connsiteY60" fmla="*/ 4510 h 9969"/>
              <a:gd name="connsiteX61" fmla="*/ 938 w 10000"/>
              <a:gd name="connsiteY61" fmla="*/ 4759 h 9969"/>
              <a:gd name="connsiteX62" fmla="*/ 1350 w 10000"/>
              <a:gd name="connsiteY62" fmla="*/ 4992 h 9969"/>
              <a:gd name="connsiteX63" fmla="*/ 1716 w 10000"/>
              <a:gd name="connsiteY63" fmla="*/ 5241 h 9969"/>
              <a:gd name="connsiteX64" fmla="*/ 2059 w 10000"/>
              <a:gd name="connsiteY64" fmla="*/ 5474 h 9969"/>
              <a:gd name="connsiteX65" fmla="*/ 2357 w 10000"/>
              <a:gd name="connsiteY65" fmla="*/ 5723 h 9969"/>
              <a:gd name="connsiteX66" fmla="*/ 2632 w 10000"/>
              <a:gd name="connsiteY66" fmla="*/ 5957 h 9969"/>
              <a:gd name="connsiteX67" fmla="*/ 2883 w 10000"/>
              <a:gd name="connsiteY67" fmla="*/ 6190 h 9969"/>
              <a:gd name="connsiteX68" fmla="*/ 3089 w 10000"/>
              <a:gd name="connsiteY68" fmla="*/ 6439 h 9969"/>
              <a:gd name="connsiteX69" fmla="*/ 3295 w 10000"/>
              <a:gd name="connsiteY69" fmla="*/ 6672 h 9969"/>
              <a:gd name="connsiteX70" fmla="*/ 3455 w 10000"/>
              <a:gd name="connsiteY70" fmla="*/ 6890 h 9969"/>
              <a:gd name="connsiteX71" fmla="*/ 3593 w 10000"/>
              <a:gd name="connsiteY71" fmla="*/ 7123 h 9969"/>
              <a:gd name="connsiteX72" fmla="*/ 3707 w 10000"/>
              <a:gd name="connsiteY72" fmla="*/ 7341 h 9969"/>
              <a:gd name="connsiteX73" fmla="*/ 3822 w 10000"/>
              <a:gd name="connsiteY73" fmla="*/ 7558 h 9969"/>
              <a:gd name="connsiteX74" fmla="*/ 3890 w 10000"/>
              <a:gd name="connsiteY74" fmla="*/ 7776 h 9969"/>
              <a:gd name="connsiteX75" fmla="*/ 3959 w 10000"/>
              <a:gd name="connsiteY75" fmla="*/ 7978 h 9969"/>
              <a:gd name="connsiteX76" fmla="*/ 3959 w 10000"/>
              <a:gd name="connsiteY76" fmla="*/ 7978 h 9969"/>
              <a:gd name="connsiteX77" fmla="*/ 3822 w 10000"/>
              <a:gd name="connsiteY77" fmla="*/ 9036 h 9969"/>
              <a:gd name="connsiteX78" fmla="*/ 3707 w 10000"/>
              <a:gd name="connsiteY78" fmla="*/ 9969 h 9969"/>
              <a:gd name="connsiteX79" fmla="*/ 3707 w 10000"/>
              <a:gd name="connsiteY79" fmla="*/ 9969 h 9969"/>
              <a:gd name="connsiteX80" fmla="*/ 4439 w 10000"/>
              <a:gd name="connsiteY80" fmla="*/ 9938 h 9969"/>
              <a:gd name="connsiteX81" fmla="*/ 5195 w 10000"/>
              <a:gd name="connsiteY81" fmla="*/ 9938 h 9969"/>
              <a:gd name="connsiteX82" fmla="*/ 5195 w 10000"/>
              <a:gd name="connsiteY82" fmla="*/ 9938 h 9969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6110 w 10000"/>
              <a:gd name="connsiteY4" fmla="*/ 9157 h 10000"/>
              <a:gd name="connsiteX5" fmla="*/ 5995 w 10000"/>
              <a:gd name="connsiteY5" fmla="*/ 8206 h 10000"/>
              <a:gd name="connsiteX6" fmla="*/ 5995 w 10000"/>
              <a:gd name="connsiteY6" fmla="*/ 8206 h 10000"/>
              <a:gd name="connsiteX7" fmla="*/ 6041 w 10000"/>
              <a:gd name="connsiteY7" fmla="*/ 8003 h 10000"/>
              <a:gd name="connsiteX8" fmla="*/ 6110 w 10000"/>
              <a:gd name="connsiteY8" fmla="*/ 7785 h 10000"/>
              <a:gd name="connsiteX9" fmla="*/ 6201 w 10000"/>
              <a:gd name="connsiteY9" fmla="*/ 7550 h 10000"/>
              <a:gd name="connsiteX10" fmla="*/ 6316 w 10000"/>
              <a:gd name="connsiteY10" fmla="*/ 7317 h 10000"/>
              <a:gd name="connsiteX11" fmla="*/ 6453 w 10000"/>
              <a:gd name="connsiteY11" fmla="*/ 7083 h 10000"/>
              <a:gd name="connsiteX12" fmla="*/ 6613 w 10000"/>
              <a:gd name="connsiteY12" fmla="*/ 6833 h 10000"/>
              <a:gd name="connsiteX13" fmla="*/ 6796 w 10000"/>
              <a:gd name="connsiteY13" fmla="*/ 6583 h 10000"/>
              <a:gd name="connsiteX14" fmla="*/ 7002 w 10000"/>
              <a:gd name="connsiteY14" fmla="*/ 6334 h 10000"/>
              <a:gd name="connsiteX15" fmla="*/ 7254 w 10000"/>
              <a:gd name="connsiteY15" fmla="*/ 6084 h 10000"/>
              <a:gd name="connsiteX16" fmla="*/ 7529 w 10000"/>
              <a:gd name="connsiteY16" fmla="*/ 5835 h 10000"/>
              <a:gd name="connsiteX17" fmla="*/ 7849 w 10000"/>
              <a:gd name="connsiteY17" fmla="*/ 5569 h 10000"/>
              <a:gd name="connsiteX18" fmla="*/ 8192 w 10000"/>
              <a:gd name="connsiteY18" fmla="*/ 5319 h 10000"/>
              <a:gd name="connsiteX19" fmla="*/ 8581 w 10000"/>
              <a:gd name="connsiteY19" fmla="*/ 5055 h 10000"/>
              <a:gd name="connsiteX20" fmla="*/ 9016 w 10000"/>
              <a:gd name="connsiteY20" fmla="*/ 4805 h 10000"/>
              <a:gd name="connsiteX21" fmla="*/ 9474 w 10000"/>
              <a:gd name="connsiteY21" fmla="*/ 4540 h 10000"/>
              <a:gd name="connsiteX22" fmla="*/ 10000 w 10000"/>
              <a:gd name="connsiteY22" fmla="*/ 4290 h 10000"/>
              <a:gd name="connsiteX23" fmla="*/ 10000 w 10000"/>
              <a:gd name="connsiteY23" fmla="*/ 4290 h 10000"/>
              <a:gd name="connsiteX24" fmla="*/ 9725 w 10000"/>
              <a:gd name="connsiteY24" fmla="*/ 4259 h 10000"/>
              <a:gd name="connsiteX25" fmla="*/ 9725 w 10000"/>
              <a:gd name="connsiteY25" fmla="*/ 4259 h 10000"/>
              <a:gd name="connsiteX26" fmla="*/ 9634 w 10000"/>
              <a:gd name="connsiteY26" fmla="*/ 4057 h 10000"/>
              <a:gd name="connsiteX27" fmla="*/ 9634 w 10000"/>
              <a:gd name="connsiteY27" fmla="*/ 4057 h 10000"/>
              <a:gd name="connsiteX28" fmla="*/ 8970 w 10000"/>
              <a:gd name="connsiteY28" fmla="*/ 4337 h 10000"/>
              <a:gd name="connsiteX29" fmla="*/ 8352 w 10000"/>
              <a:gd name="connsiteY29" fmla="*/ 4602 h 10000"/>
              <a:gd name="connsiteX30" fmla="*/ 7780 w 10000"/>
              <a:gd name="connsiteY30" fmla="*/ 4867 h 10000"/>
              <a:gd name="connsiteX31" fmla="*/ 7300 w 10000"/>
              <a:gd name="connsiteY31" fmla="*/ 5102 h 10000"/>
              <a:gd name="connsiteX32" fmla="*/ 6842 w 10000"/>
              <a:gd name="connsiteY32" fmla="*/ 5336 h 10000"/>
              <a:gd name="connsiteX33" fmla="*/ 6453 w 10000"/>
              <a:gd name="connsiteY33" fmla="*/ 5554 h 10000"/>
              <a:gd name="connsiteX34" fmla="*/ 6087 w 10000"/>
              <a:gd name="connsiteY34" fmla="*/ 5757 h 10000"/>
              <a:gd name="connsiteX35" fmla="*/ 5789 w 10000"/>
              <a:gd name="connsiteY35" fmla="*/ 5943 h 10000"/>
              <a:gd name="connsiteX36" fmla="*/ 5789 w 10000"/>
              <a:gd name="connsiteY36" fmla="*/ 5943 h 10000"/>
              <a:gd name="connsiteX37" fmla="*/ 5675 w 10000"/>
              <a:gd name="connsiteY37" fmla="*/ 4524 h 10000"/>
              <a:gd name="connsiteX38" fmla="*/ 5606 w 10000"/>
              <a:gd name="connsiteY38" fmla="*/ 3042 h 10000"/>
              <a:gd name="connsiteX39" fmla="*/ 5561 w 10000"/>
              <a:gd name="connsiteY39" fmla="*/ 1529 h 10000"/>
              <a:gd name="connsiteX40" fmla="*/ 5561 w 10000"/>
              <a:gd name="connsiteY40" fmla="*/ 0 h 10000"/>
              <a:gd name="connsiteX41" fmla="*/ 5561 w 10000"/>
              <a:gd name="connsiteY41" fmla="*/ 0 h 10000"/>
              <a:gd name="connsiteX42" fmla="*/ 5149 w 10000"/>
              <a:gd name="connsiteY42" fmla="*/ 172 h 10000"/>
              <a:gd name="connsiteX43" fmla="*/ 4989 w 10000"/>
              <a:gd name="connsiteY43" fmla="*/ 234 h 10000"/>
              <a:gd name="connsiteX44" fmla="*/ 4142 w 10000"/>
              <a:gd name="connsiteY44" fmla="*/ 5897 h 10000"/>
              <a:gd name="connsiteX45" fmla="*/ 4142 w 10000"/>
              <a:gd name="connsiteY45" fmla="*/ 5897 h 10000"/>
              <a:gd name="connsiteX46" fmla="*/ 3844 w 10000"/>
              <a:gd name="connsiteY46" fmla="*/ 5710 h 10000"/>
              <a:gd name="connsiteX47" fmla="*/ 3501 w 10000"/>
              <a:gd name="connsiteY47" fmla="*/ 5507 h 10000"/>
              <a:gd name="connsiteX48" fmla="*/ 3089 w 10000"/>
              <a:gd name="connsiteY48" fmla="*/ 5304 h 10000"/>
              <a:gd name="connsiteX49" fmla="*/ 2654 w 10000"/>
              <a:gd name="connsiteY49" fmla="*/ 5071 h 10000"/>
              <a:gd name="connsiteX50" fmla="*/ 2174 w 10000"/>
              <a:gd name="connsiteY50" fmla="*/ 4836 h 10000"/>
              <a:gd name="connsiteX51" fmla="*/ 1625 w 10000"/>
              <a:gd name="connsiteY51" fmla="*/ 4586 h 10000"/>
              <a:gd name="connsiteX52" fmla="*/ 1030 w 10000"/>
              <a:gd name="connsiteY52" fmla="*/ 4337 h 10000"/>
              <a:gd name="connsiteX53" fmla="*/ 366 w 10000"/>
              <a:gd name="connsiteY53" fmla="*/ 4057 h 10000"/>
              <a:gd name="connsiteX54" fmla="*/ 366 w 10000"/>
              <a:gd name="connsiteY54" fmla="*/ 4057 h 10000"/>
              <a:gd name="connsiteX55" fmla="*/ 275 w 10000"/>
              <a:gd name="connsiteY55" fmla="*/ 4259 h 10000"/>
              <a:gd name="connsiteX56" fmla="*/ 275 w 10000"/>
              <a:gd name="connsiteY56" fmla="*/ 4259 h 10000"/>
              <a:gd name="connsiteX57" fmla="*/ 0 w 10000"/>
              <a:gd name="connsiteY57" fmla="*/ 4290 h 10000"/>
              <a:gd name="connsiteX58" fmla="*/ 0 w 10000"/>
              <a:gd name="connsiteY58" fmla="*/ 4290 h 10000"/>
              <a:gd name="connsiteX59" fmla="*/ 503 w 10000"/>
              <a:gd name="connsiteY59" fmla="*/ 4524 h 10000"/>
              <a:gd name="connsiteX60" fmla="*/ 938 w 10000"/>
              <a:gd name="connsiteY60" fmla="*/ 4774 h 10000"/>
              <a:gd name="connsiteX61" fmla="*/ 1350 w 10000"/>
              <a:gd name="connsiteY61" fmla="*/ 5008 h 10000"/>
              <a:gd name="connsiteX62" fmla="*/ 1716 w 10000"/>
              <a:gd name="connsiteY62" fmla="*/ 5257 h 10000"/>
              <a:gd name="connsiteX63" fmla="*/ 2059 w 10000"/>
              <a:gd name="connsiteY63" fmla="*/ 5491 h 10000"/>
              <a:gd name="connsiteX64" fmla="*/ 2357 w 10000"/>
              <a:gd name="connsiteY64" fmla="*/ 5741 h 10000"/>
              <a:gd name="connsiteX65" fmla="*/ 2632 w 10000"/>
              <a:gd name="connsiteY65" fmla="*/ 5976 h 10000"/>
              <a:gd name="connsiteX66" fmla="*/ 2883 w 10000"/>
              <a:gd name="connsiteY66" fmla="*/ 6209 h 10000"/>
              <a:gd name="connsiteX67" fmla="*/ 3089 w 10000"/>
              <a:gd name="connsiteY67" fmla="*/ 6459 h 10000"/>
              <a:gd name="connsiteX68" fmla="*/ 3295 w 10000"/>
              <a:gd name="connsiteY68" fmla="*/ 6693 h 10000"/>
              <a:gd name="connsiteX69" fmla="*/ 3455 w 10000"/>
              <a:gd name="connsiteY69" fmla="*/ 6911 h 10000"/>
              <a:gd name="connsiteX70" fmla="*/ 3593 w 10000"/>
              <a:gd name="connsiteY70" fmla="*/ 7145 h 10000"/>
              <a:gd name="connsiteX71" fmla="*/ 3707 w 10000"/>
              <a:gd name="connsiteY71" fmla="*/ 7364 h 10000"/>
              <a:gd name="connsiteX72" fmla="*/ 3822 w 10000"/>
              <a:gd name="connsiteY72" fmla="*/ 7582 h 10000"/>
              <a:gd name="connsiteX73" fmla="*/ 3890 w 10000"/>
              <a:gd name="connsiteY73" fmla="*/ 7800 h 10000"/>
              <a:gd name="connsiteX74" fmla="*/ 3959 w 10000"/>
              <a:gd name="connsiteY74" fmla="*/ 8003 h 10000"/>
              <a:gd name="connsiteX75" fmla="*/ 3959 w 10000"/>
              <a:gd name="connsiteY75" fmla="*/ 8003 h 10000"/>
              <a:gd name="connsiteX76" fmla="*/ 3822 w 10000"/>
              <a:gd name="connsiteY76" fmla="*/ 9064 h 10000"/>
              <a:gd name="connsiteX77" fmla="*/ 3707 w 10000"/>
              <a:gd name="connsiteY77" fmla="*/ 10000 h 10000"/>
              <a:gd name="connsiteX78" fmla="*/ 3707 w 10000"/>
              <a:gd name="connsiteY78" fmla="*/ 10000 h 10000"/>
              <a:gd name="connsiteX79" fmla="*/ 4439 w 10000"/>
              <a:gd name="connsiteY79" fmla="*/ 9969 h 10000"/>
              <a:gd name="connsiteX80" fmla="*/ 5195 w 10000"/>
              <a:gd name="connsiteY80" fmla="*/ 9969 h 10000"/>
              <a:gd name="connsiteX81" fmla="*/ 5195 w 10000"/>
              <a:gd name="connsiteY81" fmla="*/ 9969 h 10000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6110 w 10000"/>
              <a:gd name="connsiteY4" fmla="*/ 9157 h 10000"/>
              <a:gd name="connsiteX5" fmla="*/ 5995 w 10000"/>
              <a:gd name="connsiteY5" fmla="*/ 8206 h 10000"/>
              <a:gd name="connsiteX6" fmla="*/ 5995 w 10000"/>
              <a:gd name="connsiteY6" fmla="*/ 8206 h 10000"/>
              <a:gd name="connsiteX7" fmla="*/ 6041 w 10000"/>
              <a:gd name="connsiteY7" fmla="*/ 8003 h 10000"/>
              <a:gd name="connsiteX8" fmla="*/ 6110 w 10000"/>
              <a:gd name="connsiteY8" fmla="*/ 7785 h 10000"/>
              <a:gd name="connsiteX9" fmla="*/ 6201 w 10000"/>
              <a:gd name="connsiteY9" fmla="*/ 7550 h 10000"/>
              <a:gd name="connsiteX10" fmla="*/ 6316 w 10000"/>
              <a:gd name="connsiteY10" fmla="*/ 7317 h 10000"/>
              <a:gd name="connsiteX11" fmla="*/ 6453 w 10000"/>
              <a:gd name="connsiteY11" fmla="*/ 7083 h 10000"/>
              <a:gd name="connsiteX12" fmla="*/ 6613 w 10000"/>
              <a:gd name="connsiteY12" fmla="*/ 6833 h 10000"/>
              <a:gd name="connsiteX13" fmla="*/ 6796 w 10000"/>
              <a:gd name="connsiteY13" fmla="*/ 6583 h 10000"/>
              <a:gd name="connsiteX14" fmla="*/ 7002 w 10000"/>
              <a:gd name="connsiteY14" fmla="*/ 6334 h 10000"/>
              <a:gd name="connsiteX15" fmla="*/ 7254 w 10000"/>
              <a:gd name="connsiteY15" fmla="*/ 6084 h 10000"/>
              <a:gd name="connsiteX16" fmla="*/ 7529 w 10000"/>
              <a:gd name="connsiteY16" fmla="*/ 5835 h 10000"/>
              <a:gd name="connsiteX17" fmla="*/ 7849 w 10000"/>
              <a:gd name="connsiteY17" fmla="*/ 5569 h 10000"/>
              <a:gd name="connsiteX18" fmla="*/ 8192 w 10000"/>
              <a:gd name="connsiteY18" fmla="*/ 5319 h 10000"/>
              <a:gd name="connsiteX19" fmla="*/ 8581 w 10000"/>
              <a:gd name="connsiteY19" fmla="*/ 5055 h 10000"/>
              <a:gd name="connsiteX20" fmla="*/ 9016 w 10000"/>
              <a:gd name="connsiteY20" fmla="*/ 4805 h 10000"/>
              <a:gd name="connsiteX21" fmla="*/ 9474 w 10000"/>
              <a:gd name="connsiteY21" fmla="*/ 4540 h 10000"/>
              <a:gd name="connsiteX22" fmla="*/ 10000 w 10000"/>
              <a:gd name="connsiteY22" fmla="*/ 4290 h 10000"/>
              <a:gd name="connsiteX23" fmla="*/ 10000 w 10000"/>
              <a:gd name="connsiteY23" fmla="*/ 4290 h 10000"/>
              <a:gd name="connsiteX24" fmla="*/ 9725 w 10000"/>
              <a:gd name="connsiteY24" fmla="*/ 4259 h 10000"/>
              <a:gd name="connsiteX25" fmla="*/ 9725 w 10000"/>
              <a:gd name="connsiteY25" fmla="*/ 4259 h 10000"/>
              <a:gd name="connsiteX26" fmla="*/ 9634 w 10000"/>
              <a:gd name="connsiteY26" fmla="*/ 4057 h 10000"/>
              <a:gd name="connsiteX27" fmla="*/ 9634 w 10000"/>
              <a:gd name="connsiteY27" fmla="*/ 4057 h 10000"/>
              <a:gd name="connsiteX28" fmla="*/ 8970 w 10000"/>
              <a:gd name="connsiteY28" fmla="*/ 4337 h 10000"/>
              <a:gd name="connsiteX29" fmla="*/ 8352 w 10000"/>
              <a:gd name="connsiteY29" fmla="*/ 4602 h 10000"/>
              <a:gd name="connsiteX30" fmla="*/ 7780 w 10000"/>
              <a:gd name="connsiteY30" fmla="*/ 4867 h 10000"/>
              <a:gd name="connsiteX31" fmla="*/ 7300 w 10000"/>
              <a:gd name="connsiteY31" fmla="*/ 5102 h 10000"/>
              <a:gd name="connsiteX32" fmla="*/ 6842 w 10000"/>
              <a:gd name="connsiteY32" fmla="*/ 5336 h 10000"/>
              <a:gd name="connsiteX33" fmla="*/ 6453 w 10000"/>
              <a:gd name="connsiteY33" fmla="*/ 5554 h 10000"/>
              <a:gd name="connsiteX34" fmla="*/ 6087 w 10000"/>
              <a:gd name="connsiteY34" fmla="*/ 5757 h 10000"/>
              <a:gd name="connsiteX35" fmla="*/ 5789 w 10000"/>
              <a:gd name="connsiteY35" fmla="*/ 5943 h 10000"/>
              <a:gd name="connsiteX36" fmla="*/ 5789 w 10000"/>
              <a:gd name="connsiteY36" fmla="*/ 5943 h 10000"/>
              <a:gd name="connsiteX37" fmla="*/ 5675 w 10000"/>
              <a:gd name="connsiteY37" fmla="*/ 4524 h 10000"/>
              <a:gd name="connsiteX38" fmla="*/ 5606 w 10000"/>
              <a:gd name="connsiteY38" fmla="*/ 3042 h 10000"/>
              <a:gd name="connsiteX39" fmla="*/ 5561 w 10000"/>
              <a:gd name="connsiteY39" fmla="*/ 1529 h 10000"/>
              <a:gd name="connsiteX40" fmla="*/ 5561 w 10000"/>
              <a:gd name="connsiteY40" fmla="*/ 0 h 10000"/>
              <a:gd name="connsiteX41" fmla="*/ 5561 w 10000"/>
              <a:gd name="connsiteY41" fmla="*/ 0 h 10000"/>
              <a:gd name="connsiteX42" fmla="*/ 4989 w 10000"/>
              <a:gd name="connsiteY42" fmla="*/ 234 h 10000"/>
              <a:gd name="connsiteX43" fmla="*/ 4142 w 10000"/>
              <a:gd name="connsiteY43" fmla="*/ 5897 h 10000"/>
              <a:gd name="connsiteX44" fmla="*/ 4142 w 10000"/>
              <a:gd name="connsiteY44" fmla="*/ 5897 h 10000"/>
              <a:gd name="connsiteX45" fmla="*/ 3844 w 10000"/>
              <a:gd name="connsiteY45" fmla="*/ 5710 h 10000"/>
              <a:gd name="connsiteX46" fmla="*/ 3501 w 10000"/>
              <a:gd name="connsiteY46" fmla="*/ 5507 h 10000"/>
              <a:gd name="connsiteX47" fmla="*/ 3089 w 10000"/>
              <a:gd name="connsiteY47" fmla="*/ 5304 h 10000"/>
              <a:gd name="connsiteX48" fmla="*/ 2654 w 10000"/>
              <a:gd name="connsiteY48" fmla="*/ 5071 h 10000"/>
              <a:gd name="connsiteX49" fmla="*/ 2174 w 10000"/>
              <a:gd name="connsiteY49" fmla="*/ 4836 h 10000"/>
              <a:gd name="connsiteX50" fmla="*/ 1625 w 10000"/>
              <a:gd name="connsiteY50" fmla="*/ 4586 h 10000"/>
              <a:gd name="connsiteX51" fmla="*/ 1030 w 10000"/>
              <a:gd name="connsiteY51" fmla="*/ 4337 h 10000"/>
              <a:gd name="connsiteX52" fmla="*/ 366 w 10000"/>
              <a:gd name="connsiteY52" fmla="*/ 4057 h 10000"/>
              <a:gd name="connsiteX53" fmla="*/ 366 w 10000"/>
              <a:gd name="connsiteY53" fmla="*/ 4057 h 10000"/>
              <a:gd name="connsiteX54" fmla="*/ 275 w 10000"/>
              <a:gd name="connsiteY54" fmla="*/ 4259 h 10000"/>
              <a:gd name="connsiteX55" fmla="*/ 275 w 10000"/>
              <a:gd name="connsiteY55" fmla="*/ 4259 h 10000"/>
              <a:gd name="connsiteX56" fmla="*/ 0 w 10000"/>
              <a:gd name="connsiteY56" fmla="*/ 4290 h 10000"/>
              <a:gd name="connsiteX57" fmla="*/ 0 w 10000"/>
              <a:gd name="connsiteY57" fmla="*/ 4290 h 10000"/>
              <a:gd name="connsiteX58" fmla="*/ 503 w 10000"/>
              <a:gd name="connsiteY58" fmla="*/ 4524 h 10000"/>
              <a:gd name="connsiteX59" fmla="*/ 938 w 10000"/>
              <a:gd name="connsiteY59" fmla="*/ 4774 h 10000"/>
              <a:gd name="connsiteX60" fmla="*/ 1350 w 10000"/>
              <a:gd name="connsiteY60" fmla="*/ 5008 h 10000"/>
              <a:gd name="connsiteX61" fmla="*/ 1716 w 10000"/>
              <a:gd name="connsiteY61" fmla="*/ 5257 h 10000"/>
              <a:gd name="connsiteX62" fmla="*/ 2059 w 10000"/>
              <a:gd name="connsiteY62" fmla="*/ 5491 h 10000"/>
              <a:gd name="connsiteX63" fmla="*/ 2357 w 10000"/>
              <a:gd name="connsiteY63" fmla="*/ 5741 h 10000"/>
              <a:gd name="connsiteX64" fmla="*/ 2632 w 10000"/>
              <a:gd name="connsiteY64" fmla="*/ 5976 h 10000"/>
              <a:gd name="connsiteX65" fmla="*/ 2883 w 10000"/>
              <a:gd name="connsiteY65" fmla="*/ 6209 h 10000"/>
              <a:gd name="connsiteX66" fmla="*/ 3089 w 10000"/>
              <a:gd name="connsiteY66" fmla="*/ 6459 h 10000"/>
              <a:gd name="connsiteX67" fmla="*/ 3295 w 10000"/>
              <a:gd name="connsiteY67" fmla="*/ 6693 h 10000"/>
              <a:gd name="connsiteX68" fmla="*/ 3455 w 10000"/>
              <a:gd name="connsiteY68" fmla="*/ 6911 h 10000"/>
              <a:gd name="connsiteX69" fmla="*/ 3593 w 10000"/>
              <a:gd name="connsiteY69" fmla="*/ 7145 h 10000"/>
              <a:gd name="connsiteX70" fmla="*/ 3707 w 10000"/>
              <a:gd name="connsiteY70" fmla="*/ 7364 h 10000"/>
              <a:gd name="connsiteX71" fmla="*/ 3822 w 10000"/>
              <a:gd name="connsiteY71" fmla="*/ 7582 h 10000"/>
              <a:gd name="connsiteX72" fmla="*/ 3890 w 10000"/>
              <a:gd name="connsiteY72" fmla="*/ 7800 h 10000"/>
              <a:gd name="connsiteX73" fmla="*/ 3959 w 10000"/>
              <a:gd name="connsiteY73" fmla="*/ 8003 h 10000"/>
              <a:gd name="connsiteX74" fmla="*/ 3959 w 10000"/>
              <a:gd name="connsiteY74" fmla="*/ 8003 h 10000"/>
              <a:gd name="connsiteX75" fmla="*/ 3822 w 10000"/>
              <a:gd name="connsiteY75" fmla="*/ 9064 h 10000"/>
              <a:gd name="connsiteX76" fmla="*/ 3707 w 10000"/>
              <a:gd name="connsiteY76" fmla="*/ 10000 h 10000"/>
              <a:gd name="connsiteX77" fmla="*/ 3707 w 10000"/>
              <a:gd name="connsiteY77" fmla="*/ 10000 h 10000"/>
              <a:gd name="connsiteX78" fmla="*/ 4439 w 10000"/>
              <a:gd name="connsiteY78" fmla="*/ 9969 h 10000"/>
              <a:gd name="connsiteX79" fmla="*/ 5195 w 10000"/>
              <a:gd name="connsiteY79" fmla="*/ 9969 h 10000"/>
              <a:gd name="connsiteX80" fmla="*/ 5195 w 10000"/>
              <a:gd name="connsiteY80" fmla="*/ 9969 h 10000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6110 w 10000"/>
              <a:gd name="connsiteY4" fmla="*/ 9157 h 10000"/>
              <a:gd name="connsiteX5" fmla="*/ 5995 w 10000"/>
              <a:gd name="connsiteY5" fmla="*/ 8206 h 10000"/>
              <a:gd name="connsiteX6" fmla="*/ 5995 w 10000"/>
              <a:gd name="connsiteY6" fmla="*/ 8206 h 10000"/>
              <a:gd name="connsiteX7" fmla="*/ 6041 w 10000"/>
              <a:gd name="connsiteY7" fmla="*/ 8003 h 10000"/>
              <a:gd name="connsiteX8" fmla="*/ 6110 w 10000"/>
              <a:gd name="connsiteY8" fmla="*/ 7785 h 10000"/>
              <a:gd name="connsiteX9" fmla="*/ 6201 w 10000"/>
              <a:gd name="connsiteY9" fmla="*/ 7550 h 10000"/>
              <a:gd name="connsiteX10" fmla="*/ 6316 w 10000"/>
              <a:gd name="connsiteY10" fmla="*/ 7317 h 10000"/>
              <a:gd name="connsiteX11" fmla="*/ 6453 w 10000"/>
              <a:gd name="connsiteY11" fmla="*/ 7083 h 10000"/>
              <a:gd name="connsiteX12" fmla="*/ 6613 w 10000"/>
              <a:gd name="connsiteY12" fmla="*/ 6833 h 10000"/>
              <a:gd name="connsiteX13" fmla="*/ 6796 w 10000"/>
              <a:gd name="connsiteY13" fmla="*/ 6583 h 10000"/>
              <a:gd name="connsiteX14" fmla="*/ 7002 w 10000"/>
              <a:gd name="connsiteY14" fmla="*/ 6334 h 10000"/>
              <a:gd name="connsiteX15" fmla="*/ 7254 w 10000"/>
              <a:gd name="connsiteY15" fmla="*/ 6084 h 10000"/>
              <a:gd name="connsiteX16" fmla="*/ 7529 w 10000"/>
              <a:gd name="connsiteY16" fmla="*/ 5835 h 10000"/>
              <a:gd name="connsiteX17" fmla="*/ 7849 w 10000"/>
              <a:gd name="connsiteY17" fmla="*/ 5569 h 10000"/>
              <a:gd name="connsiteX18" fmla="*/ 8192 w 10000"/>
              <a:gd name="connsiteY18" fmla="*/ 5319 h 10000"/>
              <a:gd name="connsiteX19" fmla="*/ 8581 w 10000"/>
              <a:gd name="connsiteY19" fmla="*/ 5055 h 10000"/>
              <a:gd name="connsiteX20" fmla="*/ 9016 w 10000"/>
              <a:gd name="connsiteY20" fmla="*/ 4805 h 10000"/>
              <a:gd name="connsiteX21" fmla="*/ 9474 w 10000"/>
              <a:gd name="connsiteY21" fmla="*/ 4540 h 10000"/>
              <a:gd name="connsiteX22" fmla="*/ 10000 w 10000"/>
              <a:gd name="connsiteY22" fmla="*/ 4290 h 10000"/>
              <a:gd name="connsiteX23" fmla="*/ 10000 w 10000"/>
              <a:gd name="connsiteY23" fmla="*/ 4290 h 10000"/>
              <a:gd name="connsiteX24" fmla="*/ 9725 w 10000"/>
              <a:gd name="connsiteY24" fmla="*/ 4259 h 10000"/>
              <a:gd name="connsiteX25" fmla="*/ 9725 w 10000"/>
              <a:gd name="connsiteY25" fmla="*/ 4259 h 10000"/>
              <a:gd name="connsiteX26" fmla="*/ 9634 w 10000"/>
              <a:gd name="connsiteY26" fmla="*/ 4057 h 10000"/>
              <a:gd name="connsiteX27" fmla="*/ 9634 w 10000"/>
              <a:gd name="connsiteY27" fmla="*/ 4057 h 10000"/>
              <a:gd name="connsiteX28" fmla="*/ 8970 w 10000"/>
              <a:gd name="connsiteY28" fmla="*/ 4337 h 10000"/>
              <a:gd name="connsiteX29" fmla="*/ 8352 w 10000"/>
              <a:gd name="connsiteY29" fmla="*/ 4602 h 10000"/>
              <a:gd name="connsiteX30" fmla="*/ 7780 w 10000"/>
              <a:gd name="connsiteY30" fmla="*/ 4867 h 10000"/>
              <a:gd name="connsiteX31" fmla="*/ 7300 w 10000"/>
              <a:gd name="connsiteY31" fmla="*/ 5102 h 10000"/>
              <a:gd name="connsiteX32" fmla="*/ 6842 w 10000"/>
              <a:gd name="connsiteY32" fmla="*/ 5336 h 10000"/>
              <a:gd name="connsiteX33" fmla="*/ 6453 w 10000"/>
              <a:gd name="connsiteY33" fmla="*/ 5554 h 10000"/>
              <a:gd name="connsiteX34" fmla="*/ 6087 w 10000"/>
              <a:gd name="connsiteY34" fmla="*/ 5757 h 10000"/>
              <a:gd name="connsiteX35" fmla="*/ 5789 w 10000"/>
              <a:gd name="connsiteY35" fmla="*/ 5943 h 10000"/>
              <a:gd name="connsiteX36" fmla="*/ 5789 w 10000"/>
              <a:gd name="connsiteY36" fmla="*/ 5943 h 10000"/>
              <a:gd name="connsiteX37" fmla="*/ 5675 w 10000"/>
              <a:gd name="connsiteY37" fmla="*/ 4524 h 10000"/>
              <a:gd name="connsiteX38" fmla="*/ 5606 w 10000"/>
              <a:gd name="connsiteY38" fmla="*/ 3042 h 10000"/>
              <a:gd name="connsiteX39" fmla="*/ 5561 w 10000"/>
              <a:gd name="connsiteY39" fmla="*/ 1529 h 10000"/>
              <a:gd name="connsiteX40" fmla="*/ 5561 w 10000"/>
              <a:gd name="connsiteY40" fmla="*/ 0 h 10000"/>
              <a:gd name="connsiteX41" fmla="*/ 5561 w 10000"/>
              <a:gd name="connsiteY41" fmla="*/ 0 h 10000"/>
              <a:gd name="connsiteX42" fmla="*/ 4142 w 10000"/>
              <a:gd name="connsiteY42" fmla="*/ 5897 h 10000"/>
              <a:gd name="connsiteX43" fmla="*/ 4142 w 10000"/>
              <a:gd name="connsiteY43" fmla="*/ 5897 h 10000"/>
              <a:gd name="connsiteX44" fmla="*/ 3844 w 10000"/>
              <a:gd name="connsiteY44" fmla="*/ 5710 h 10000"/>
              <a:gd name="connsiteX45" fmla="*/ 3501 w 10000"/>
              <a:gd name="connsiteY45" fmla="*/ 5507 h 10000"/>
              <a:gd name="connsiteX46" fmla="*/ 3089 w 10000"/>
              <a:gd name="connsiteY46" fmla="*/ 5304 h 10000"/>
              <a:gd name="connsiteX47" fmla="*/ 2654 w 10000"/>
              <a:gd name="connsiteY47" fmla="*/ 5071 h 10000"/>
              <a:gd name="connsiteX48" fmla="*/ 2174 w 10000"/>
              <a:gd name="connsiteY48" fmla="*/ 4836 h 10000"/>
              <a:gd name="connsiteX49" fmla="*/ 1625 w 10000"/>
              <a:gd name="connsiteY49" fmla="*/ 4586 h 10000"/>
              <a:gd name="connsiteX50" fmla="*/ 1030 w 10000"/>
              <a:gd name="connsiteY50" fmla="*/ 4337 h 10000"/>
              <a:gd name="connsiteX51" fmla="*/ 366 w 10000"/>
              <a:gd name="connsiteY51" fmla="*/ 4057 h 10000"/>
              <a:gd name="connsiteX52" fmla="*/ 366 w 10000"/>
              <a:gd name="connsiteY52" fmla="*/ 4057 h 10000"/>
              <a:gd name="connsiteX53" fmla="*/ 275 w 10000"/>
              <a:gd name="connsiteY53" fmla="*/ 4259 h 10000"/>
              <a:gd name="connsiteX54" fmla="*/ 275 w 10000"/>
              <a:gd name="connsiteY54" fmla="*/ 4259 h 10000"/>
              <a:gd name="connsiteX55" fmla="*/ 0 w 10000"/>
              <a:gd name="connsiteY55" fmla="*/ 4290 h 10000"/>
              <a:gd name="connsiteX56" fmla="*/ 0 w 10000"/>
              <a:gd name="connsiteY56" fmla="*/ 4290 h 10000"/>
              <a:gd name="connsiteX57" fmla="*/ 503 w 10000"/>
              <a:gd name="connsiteY57" fmla="*/ 4524 h 10000"/>
              <a:gd name="connsiteX58" fmla="*/ 938 w 10000"/>
              <a:gd name="connsiteY58" fmla="*/ 4774 h 10000"/>
              <a:gd name="connsiteX59" fmla="*/ 1350 w 10000"/>
              <a:gd name="connsiteY59" fmla="*/ 5008 h 10000"/>
              <a:gd name="connsiteX60" fmla="*/ 1716 w 10000"/>
              <a:gd name="connsiteY60" fmla="*/ 5257 h 10000"/>
              <a:gd name="connsiteX61" fmla="*/ 2059 w 10000"/>
              <a:gd name="connsiteY61" fmla="*/ 5491 h 10000"/>
              <a:gd name="connsiteX62" fmla="*/ 2357 w 10000"/>
              <a:gd name="connsiteY62" fmla="*/ 5741 h 10000"/>
              <a:gd name="connsiteX63" fmla="*/ 2632 w 10000"/>
              <a:gd name="connsiteY63" fmla="*/ 5976 h 10000"/>
              <a:gd name="connsiteX64" fmla="*/ 2883 w 10000"/>
              <a:gd name="connsiteY64" fmla="*/ 6209 h 10000"/>
              <a:gd name="connsiteX65" fmla="*/ 3089 w 10000"/>
              <a:gd name="connsiteY65" fmla="*/ 6459 h 10000"/>
              <a:gd name="connsiteX66" fmla="*/ 3295 w 10000"/>
              <a:gd name="connsiteY66" fmla="*/ 6693 h 10000"/>
              <a:gd name="connsiteX67" fmla="*/ 3455 w 10000"/>
              <a:gd name="connsiteY67" fmla="*/ 6911 h 10000"/>
              <a:gd name="connsiteX68" fmla="*/ 3593 w 10000"/>
              <a:gd name="connsiteY68" fmla="*/ 7145 h 10000"/>
              <a:gd name="connsiteX69" fmla="*/ 3707 w 10000"/>
              <a:gd name="connsiteY69" fmla="*/ 7364 h 10000"/>
              <a:gd name="connsiteX70" fmla="*/ 3822 w 10000"/>
              <a:gd name="connsiteY70" fmla="*/ 7582 h 10000"/>
              <a:gd name="connsiteX71" fmla="*/ 3890 w 10000"/>
              <a:gd name="connsiteY71" fmla="*/ 7800 h 10000"/>
              <a:gd name="connsiteX72" fmla="*/ 3959 w 10000"/>
              <a:gd name="connsiteY72" fmla="*/ 8003 h 10000"/>
              <a:gd name="connsiteX73" fmla="*/ 3959 w 10000"/>
              <a:gd name="connsiteY73" fmla="*/ 8003 h 10000"/>
              <a:gd name="connsiteX74" fmla="*/ 3822 w 10000"/>
              <a:gd name="connsiteY74" fmla="*/ 9064 h 10000"/>
              <a:gd name="connsiteX75" fmla="*/ 3707 w 10000"/>
              <a:gd name="connsiteY75" fmla="*/ 10000 h 10000"/>
              <a:gd name="connsiteX76" fmla="*/ 3707 w 10000"/>
              <a:gd name="connsiteY76" fmla="*/ 10000 h 10000"/>
              <a:gd name="connsiteX77" fmla="*/ 4439 w 10000"/>
              <a:gd name="connsiteY77" fmla="*/ 9969 h 10000"/>
              <a:gd name="connsiteX78" fmla="*/ 5195 w 10000"/>
              <a:gd name="connsiteY78" fmla="*/ 9969 h 10000"/>
              <a:gd name="connsiteX79" fmla="*/ 5195 w 10000"/>
              <a:gd name="connsiteY79" fmla="*/ 9969 h 10000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6110 w 10000"/>
              <a:gd name="connsiteY4" fmla="*/ 9157 h 10000"/>
              <a:gd name="connsiteX5" fmla="*/ 5995 w 10000"/>
              <a:gd name="connsiteY5" fmla="*/ 8206 h 10000"/>
              <a:gd name="connsiteX6" fmla="*/ 5995 w 10000"/>
              <a:gd name="connsiteY6" fmla="*/ 8206 h 10000"/>
              <a:gd name="connsiteX7" fmla="*/ 6041 w 10000"/>
              <a:gd name="connsiteY7" fmla="*/ 8003 h 10000"/>
              <a:gd name="connsiteX8" fmla="*/ 6110 w 10000"/>
              <a:gd name="connsiteY8" fmla="*/ 7785 h 10000"/>
              <a:gd name="connsiteX9" fmla="*/ 6201 w 10000"/>
              <a:gd name="connsiteY9" fmla="*/ 7550 h 10000"/>
              <a:gd name="connsiteX10" fmla="*/ 6316 w 10000"/>
              <a:gd name="connsiteY10" fmla="*/ 7317 h 10000"/>
              <a:gd name="connsiteX11" fmla="*/ 6453 w 10000"/>
              <a:gd name="connsiteY11" fmla="*/ 7083 h 10000"/>
              <a:gd name="connsiteX12" fmla="*/ 6613 w 10000"/>
              <a:gd name="connsiteY12" fmla="*/ 6833 h 10000"/>
              <a:gd name="connsiteX13" fmla="*/ 6796 w 10000"/>
              <a:gd name="connsiteY13" fmla="*/ 6583 h 10000"/>
              <a:gd name="connsiteX14" fmla="*/ 7002 w 10000"/>
              <a:gd name="connsiteY14" fmla="*/ 6334 h 10000"/>
              <a:gd name="connsiteX15" fmla="*/ 7254 w 10000"/>
              <a:gd name="connsiteY15" fmla="*/ 6084 h 10000"/>
              <a:gd name="connsiteX16" fmla="*/ 7529 w 10000"/>
              <a:gd name="connsiteY16" fmla="*/ 5835 h 10000"/>
              <a:gd name="connsiteX17" fmla="*/ 7849 w 10000"/>
              <a:gd name="connsiteY17" fmla="*/ 5569 h 10000"/>
              <a:gd name="connsiteX18" fmla="*/ 8192 w 10000"/>
              <a:gd name="connsiteY18" fmla="*/ 5319 h 10000"/>
              <a:gd name="connsiteX19" fmla="*/ 8581 w 10000"/>
              <a:gd name="connsiteY19" fmla="*/ 5055 h 10000"/>
              <a:gd name="connsiteX20" fmla="*/ 9016 w 10000"/>
              <a:gd name="connsiteY20" fmla="*/ 4805 h 10000"/>
              <a:gd name="connsiteX21" fmla="*/ 9474 w 10000"/>
              <a:gd name="connsiteY21" fmla="*/ 4540 h 10000"/>
              <a:gd name="connsiteX22" fmla="*/ 10000 w 10000"/>
              <a:gd name="connsiteY22" fmla="*/ 4290 h 10000"/>
              <a:gd name="connsiteX23" fmla="*/ 10000 w 10000"/>
              <a:gd name="connsiteY23" fmla="*/ 4290 h 10000"/>
              <a:gd name="connsiteX24" fmla="*/ 9725 w 10000"/>
              <a:gd name="connsiteY24" fmla="*/ 4259 h 10000"/>
              <a:gd name="connsiteX25" fmla="*/ 9725 w 10000"/>
              <a:gd name="connsiteY25" fmla="*/ 4259 h 10000"/>
              <a:gd name="connsiteX26" fmla="*/ 9634 w 10000"/>
              <a:gd name="connsiteY26" fmla="*/ 4057 h 10000"/>
              <a:gd name="connsiteX27" fmla="*/ 9634 w 10000"/>
              <a:gd name="connsiteY27" fmla="*/ 4057 h 10000"/>
              <a:gd name="connsiteX28" fmla="*/ 8970 w 10000"/>
              <a:gd name="connsiteY28" fmla="*/ 4337 h 10000"/>
              <a:gd name="connsiteX29" fmla="*/ 8352 w 10000"/>
              <a:gd name="connsiteY29" fmla="*/ 4602 h 10000"/>
              <a:gd name="connsiteX30" fmla="*/ 7780 w 10000"/>
              <a:gd name="connsiteY30" fmla="*/ 4867 h 10000"/>
              <a:gd name="connsiteX31" fmla="*/ 7300 w 10000"/>
              <a:gd name="connsiteY31" fmla="*/ 5102 h 10000"/>
              <a:gd name="connsiteX32" fmla="*/ 6842 w 10000"/>
              <a:gd name="connsiteY32" fmla="*/ 5336 h 10000"/>
              <a:gd name="connsiteX33" fmla="*/ 6453 w 10000"/>
              <a:gd name="connsiteY33" fmla="*/ 5554 h 10000"/>
              <a:gd name="connsiteX34" fmla="*/ 6087 w 10000"/>
              <a:gd name="connsiteY34" fmla="*/ 5757 h 10000"/>
              <a:gd name="connsiteX35" fmla="*/ 5789 w 10000"/>
              <a:gd name="connsiteY35" fmla="*/ 5943 h 10000"/>
              <a:gd name="connsiteX36" fmla="*/ 5789 w 10000"/>
              <a:gd name="connsiteY36" fmla="*/ 5943 h 10000"/>
              <a:gd name="connsiteX37" fmla="*/ 5675 w 10000"/>
              <a:gd name="connsiteY37" fmla="*/ 4524 h 10000"/>
              <a:gd name="connsiteX38" fmla="*/ 5606 w 10000"/>
              <a:gd name="connsiteY38" fmla="*/ 3042 h 10000"/>
              <a:gd name="connsiteX39" fmla="*/ 5561 w 10000"/>
              <a:gd name="connsiteY39" fmla="*/ 1529 h 10000"/>
              <a:gd name="connsiteX40" fmla="*/ 5561 w 10000"/>
              <a:gd name="connsiteY40" fmla="*/ 0 h 10000"/>
              <a:gd name="connsiteX41" fmla="*/ 4142 w 10000"/>
              <a:gd name="connsiteY41" fmla="*/ 5897 h 10000"/>
              <a:gd name="connsiteX42" fmla="*/ 4142 w 10000"/>
              <a:gd name="connsiteY42" fmla="*/ 5897 h 10000"/>
              <a:gd name="connsiteX43" fmla="*/ 3844 w 10000"/>
              <a:gd name="connsiteY43" fmla="*/ 5710 h 10000"/>
              <a:gd name="connsiteX44" fmla="*/ 3501 w 10000"/>
              <a:gd name="connsiteY44" fmla="*/ 5507 h 10000"/>
              <a:gd name="connsiteX45" fmla="*/ 3089 w 10000"/>
              <a:gd name="connsiteY45" fmla="*/ 5304 h 10000"/>
              <a:gd name="connsiteX46" fmla="*/ 2654 w 10000"/>
              <a:gd name="connsiteY46" fmla="*/ 5071 h 10000"/>
              <a:gd name="connsiteX47" fmla="*/ 2174 w 10000"/>
              <a:gd name="connsiteY47" fmla="*/ 4836 h 10000"/>
              <a:gd name="connsiteX48" fmla="*/ 1625 w 10000"/>
              <a:gd name="connsiteY48" fmla="*/ 4586 h 10000"/>
              <a:gd name="connsiteX49" fmla="*/ 1030 w 10000"/>
              <a:gd name="connsiteY49" fmla="*/ 4337 h 10000"/>
              <a:gd name="connsiteX50" fmla="*/ 366 w 10000"/>
              <a:gd name="connsiteY50" fmla="*/ 4057 h 10000"/>
              <a:gd name="connsiteX51" fmla="*/ 366 w 10000"/>
              <a:gd name="connsiteY51" fmla="*/ 4057 h 10000"/>
              <a:gd name="connsiteX52" fmla="*/ 275 w 10000"/>
              <a:gd name="connsiteY52" fmla="*/ 4259 h 10000"/>
              <a:gd name="connsiteX53" fmla="*/ 275 w 10000"/>
              <a:gd name="connsiteY53" fmla="*/ 4259 h 10000"/>
              <a:gd name="connsiteX54" fmla="*/ 0 w 10000"/>
              <a:gd name="connsiteY54" fmla="*/ 4290 h 10000"/>
              <a:gd name="connsiteX55" fmla="*/ 0 w 10000"/>
              <a:gd name="connsiteY55" fmla="*/ 4290 h 10000"/>
              <a:gd name="connsiteX56" fmla="*/ 503 w 10000"/>
              <a:gd name="connsiteY56" fmla="*/ 4524 h 10000"/>
              <a:gd name="connsiteX57" fmla="*/ 938 w 10000"/>
              <a:gd name="connsiteY57" fmla="*/ 4774 h 10000"/>
              <a:gd name="connsiteX58" fmla="*/ 1350 w 10000"/>
              <a:gd name="connsiteY58" fmla="*/ 5008 h 10000"/>
              <a:gd name="connsiteX59" fmla="*/ 1716 w 10000"/>
              <a:gd name="connsiteY59" fmla="*/ 5257 h 10000"/>
              <a:gd name="connsiteX60" fmla="*/ 2059 w 10000"/>
              <a:gd name="connsiteY60" fmla="*/ 5491 h 10000"/>
              <a:gd name="connsiteX61" fmla="*/ 2357 w 10000"/>
              <a:gd name="connsiteY61" fmla="*/ 5741 h 10000"/>
              <a:gd name="connsiteX62" fmla="*/ 2632 w 10000"/>
              <a:gd name="connsiteY62" fmla="*/ 5976 h 10000"/>
              <a:gd name="connsiteX63" fmla="*/ 2883 w 10000"/>
              <a:gd name="connsiteY63" fmla="*/ 6209 h 10000"/>
              <a:gd name="connsiteX64" fmla="*/ 3089 w 10000"/>
              <a:gd name="connsiteY64" fmla="*/ 6459 h 10000"/>
              <a:gd name="connsiteX65" fmla="*/ 3295 w 10000"/>
              <a:gd name="connsiteY65" fmla="*/ 6693 h 10000"/>
              <a:gd name="connsiteX66" fmla="*/ 3455 w 10000"/>
              <a:gd name="connsiteY66" fmla="*/ 6911 h 10000"/>
              <a:gd name="connsiteX67" fmla="*/ 3593 w 10000"/>
              <a:gd name="connsiteY67" fmla="*/ 7145 h 10000"/>
              <a:gd name="connsiteX68" fmla="*/ 3707 w 10000"/>
              <a:gd name="connsiteY68" fmla="*/ 7364 h 10000"/>
              <a:gd name="connsiteX69" fmla="*/ 3822 w 10000"/>
              <a:gd name="connsiteY69" fmla="*/ 7582 h 10000"/>
              <a:gd name="connsiteX70" fmla="*/ 3890 w 10000"/>
              <a:gd name="connsiteY70" fmla="*/ 7800 h 10000"/>
              <a:gd name="connsiteX71" fmla="*/ 3959 w 10000"/>
              <a:gd name="connsiteY71" fmla="*/ 8003 h 10000"/>
              <a:gd name="connsiteX72" fmla="*/ 3959 w 10000"/>
              <a:gd name="connsiteY72" fmla="*/ 8003 h 10000"/>
              <a:gd name="connsiteX73" fmla="*/ 3822 w 10000"/>
              <a:gd name="connsiteY73" fmla="*/ 9064 h 10000"/>
              <a:gd name="connsiteX74" fmla="*/ 3707 w 10000"/>
              <a:gd name="connsiteY74" fmla="*/ 10000 h 10000"/>
              <a:gd name="connsiteX75" fmla="*/ 3707 w 10000"/>
              <a:gd name="connsiteY75" fmla="*/ 10000 h 10000"/>
              <a:gd name="connsiteX76" fmla="*/ 4439 w 10000"/>
              <a:gd name="connsiteY76" fmla="*/ 9969 h 10000"/>
              <a:gd name="connsiteX77" fmla="*/ 5195 w 10000"/>
              <a:gd name="connsiteY77" fmla="*/ 9969 h 10000"/>
              <a:gd name="connsiteX78" fmla="*/ 5195 w 10000"/>
              <a:gd name="connsiteY78" fmla="*/ 9969 h 10000"/>
              <a:gd name="connsiteX0" fmla="*/ 5195 w 10000"/>
              <a:gd name="connsiteY0" fmla="*/ 10023 h 10054"/>
              <a:gd name="connsiteX1" fmla="*/ 5195 w 10000"/>
              <a:gd name="connsiteY1" fmla="*/ 10023 h 10054"/>
              <a:gd name="connsiteX2" fmla="*/ 6224 w 10000"/>
              <a:gd name="connsiteY2" fmla="*/ 10038 h 10054"/>
              <a:gd name="connsiteX3" fmla="*/ 6224 w 10000"/>
              <a:gd name="connsiteY3" fmla="*/ 10038 h 10054"/>
              <a:gd name="connsiteX4" fmla="*/ 6110 w 10000"/>
              <a:gd name="connsiteY4" fmla="*/ 9211 h 10054"/>
              <a:gd name="connsiteX5" fmla="*/ 5995 w 10000"/>
              <a:gd name="connsiteY5" fmla="*/ 8260 h 10054"/>
              <a:gd name="connsiteX6" fmla="*/ 5995 w 10000"/>
              <a:gd name="connsiteY6" fmla="*/ 8260 h 10054"/>
              <a:gd name="connsiteX7" fmla="*/ 6041 w 10000"/>
              <a:gd name="connsiteY7" fmla="*/ 8057 h 10054"/>
              <a:gd name="connsiteX8" fmla="*/ 6110 w 10000"/>
              <a:gd name="connsiteY8" fmla="*/ 7839 h 10054"/>
              <a:gd name="connsiteX9" fmla="*/ 6201 w 10000"/>
              <a:gd name="connsiteY9" fmla="*/ 7604 h 10054"/>
              <a:gd name="connsiteX10" fmla="*/ 6316 w 10000"/>
              <a:gd name="connsiteY10" fmla="*/ 7371 h 10054"/>
              <a:gd name="connsiteX11" fmla="*/ 6453 w 10000"/>
              <a:gd name="connsiteY11" fmla="*/ 7137 h 10054"/>
              <a:gd name="connsiteX12" fmla="*/ 6613 w 10000"/>
              <a:gd name="connsiteY12" fmla="*/ 6887 h 10054"/>
              <a:gd name="connsiteX13" fmla="*/ 6796 w 10000"/>
              <a:gd name="connsiteY13" fmla="*/ 6637 h 10054"/>
              <a:gd name="connsiteX14" fmla="*/ 7002 w 10000"/>
              <a:gd name="connsiteY14" fmla="*/ 6388 h 10054"/>
              <a:gd name="connsiteX15" fmla="*/ 7254 w 10000"/>
              <a:gd name="connsiteY15" fmla="*/ 6138 h 10054"/>
              <a:gd name="connsiteX16" fmla="*/ 7529 w 10000"/>
              <a:gd name="connsiteY16" fmla="*/ 5889 h 10054"/>
              <a:gd name="connsiteX17" fmla="*/ 7849 w 10000"/>
              <a:gd name="connsiteY17" fmla="*/ 5623 h 10054"/>
              <a:gd name="connsiteX18" fmla="*/ 8192 w 10000"/>
              <a:gd name="connsiteY18" fmla="*/ 5373 h 10054"/>
              <a:gd name="connsiteX19" fmla="*/ 8581 w 10000"/>
              <a:gd name="connsiteY19" fmla="*/ 5109 h 10054"/>
              <a:gd name="connsiteX20" fmla="*/ 9016 w 10000"/>
              <a:gd name="connsiteY20" fmla="*/ 4859 h 10054"/>
              <a:gd name="connsiteX21" fmla="*/ 9474 w 10000"/>
              <a:gd name="connsiteY21" fmla="*/ 4594 h 10054"/>
              <a:gd name="connsiteX22" fmla="*/ 10000 w 10000"/>
              <a:gd name="connsiteY22" fmla="*/ 4344 h 10054"/>
              <a:gd name="connsiteX23" fmla="*/ 10000 w 10000"/>
              <a:gd name="connsiteY23" fmla="*/ 4344 h 10054"/>
              <a:gd name="connsiteX24" fmla="*/ 9725 w 10000"/>
              <a:gd name="connsiteY24" fmla="*/ 4313 h 10054"/>
              <a:gd name="connsiteX25" fmla="*/ 9725 w 10000"/>
              <a:gd name="connsiteY25" fmla="*/ 4313 h 10054"/>
              <a:gd name="connsiteX26" fmla="*/ 9634 w 10000"/>
              <a:gd name="connsiteY26" fmla="*/ 4111 h 10054"/>
              <a:gd name="connsiteX27" fmla="*/ 9634 w 10000"/>
              <a:gd name="connsiteY27" fmla="*/ 4111 h 10054"/>
              <a:gd name="connsiteX28" fmla="*/ 8970 w 10000"/>
              <a:gd name="connsiteY28" fmla="*/ 4391 h 10054"/>
              <a:gd name="connsiteX29" fmla="*/ 8352 w 10000"/>
              <a:gd name="connsiteY29" fmla="*/ 4656 h 10054"/>
              <a:gd name="connsiteX30" fmla="*/ 7780 w 10000"/>
              <a:gd name="connsiteY30" fmla="*/ 4921 h 10054"/>
              <a:gd name="connsiteX31" fmla="*/ 7300 w 10000"/>
              <a:gd name="connsiteY31" fmla="*/ 5156 h 10054"/>
              <a:gd name="connsiteX32" fmla="*/ 6842 w 10000"/>
              <a:gd name="connsiteY32" fmla="*/ 5390 h 10054"/>
              <a:gd name="connsiteX33" fmla="*/ 6453 w 10000"/>
              <a:gd name="connsiteY33" fmla="*/ 5608 h 10054"/>
              <a:gd name="connsiteX34" fmla="*/ 6087 w 10000"/>
              <a:gd name="connsiteY34" fmla="*/ 5811 h 10054"/>
              <a:gd name="connsiteX35" fmla="*/ 5789 w 10000"/>
              <a:gd name="connsiteY35" fmla="*/ 5997 h 10054"/>
              <a:gd name="connsiteX36" fmla="*/ 5789 w 10000"/>
              <a:gd name="connsiteY36" fmla="*/ 5997 h 10054"/>
              <a:gd name="connsiteX37" fmla="*/ 5675 w 10000"/>
              <a:gd name="connsiteY37" fmla="*/ 4578 h 10054"/>
              <a:gd name="connsiteX38" fmla="*/ 5606 w 10000"/>
              <a:gd name="connsiteY38" fmla="*/ 3096 h 10054"/>
              <a:gd name="connsiteX39" fmla="*/ 5561 w 10000"/>
              <a:gd name="connsiteY39" fmla="*/ 54 h 10054"/>
              <a:gd name="connsiteX40" fmla="*/ 4142 w 10000"/>
              <a:gd name="connsiteY40" fmla="*/ 5951 h 10054"/>
              <a:gd name="connsiteX41" fmla="*/ 4142 w 10000"/>
              <a:gd name="connsiteY41" fmla="*/ 5951 h 10054"/>
              <a:gd name="connsiteX42" fmla="*/ 3844 w 10000"/>
              <a:gd name="connsiteY42" fmla="*/ 5764 h 10054"/>
              <a:gd name="connsiteX43" fmla="*/ 3501 w 10000"/>
              <a:gd name="connsiteY43" fmla="*/ 5561 h 10054"/>
              <a:gd name="connsiteX44" fmla="*/ 3089 w 10000"/>
              <a:gd name="connsiteY44" fmla="*/ 5358 h 10054"/>
              <a:gd name="connsiteX45" fmla="*/ 2654 w 10000"/>
              <a:gd name="connsiteY45" fmla="*/ 5125 h 10054"/>
              <a:gd name="connsiteX46" fmla="*/ 2174 w 10000"/>
              <a:gd name="connsiteY46" fmla="*/ 4890 h 10054"/>
              <a:gd name="connsiteX47" fmla="*/ 1625 w 10000"/>
              <a:gd name="connsiteY47" fmla="*/ 4640 h 10054"/>
              <a:gd name="connsiteX48" fmla="*/ 1030 w 10000"/>
              <a:gd name="connsiteY48" fmla="*/ 4391 h 10054"/>
              <a:gd name="connsiteX49" fmla="*/ 366 w 10000"/>
              <a:gd name="connsiteY49" fmla="*/ 4111 h 10054"/>
              <a:gd name="connsiteX50" fmla="*/ 366 w 10000"/>
              <a:gd name="connsiteY50" fmla="*/ 4111 h 10054"/>
              <a:gd name="connsiteX51" fmla="*/ 275 w 10000"/>
              <a:gd name="connsiteY51" fmla="*/ 4313 h 10054"/>
              <a:gd name="connsiteX52" fmla="*/ 275 w 10000"/>
              <a:gd name="connsiteY52" fmla="*/ 4313 h 10054"/>
              <a:gd name="connsiteX53" fmla="*/ 0 w 10000"/>
              <a:gd name="connsiteY53" fmla="*/ 4344 h 10054"/>
              <a:gd name="connsiteX54" fmla="*/ 0 w 10000"/>
              <a:gd name="connsiteY54" fmla="*/ 4344 h 10054"/>
              <a:gd name="connsiteX55" fmla="*/ 503 w 10000"/>
              <a:gd name="connsiteY55" fmla="*/ 4578 h 10054"/>
              <a:gd name="connsiteX56" fmla="*/ 938 w 10000"/>
              <a:gd name="connsiteY56" fmla="*/ 4828 h 10054"/>
              <a:gd name="connsiteX57" fmla="*/ 1350 w 10000"/>
              <a:gd name="connsiteY57" fmla="*/ 5062 h 10054"/>
              <a:gd name="connsiteX58" fmla="*/ 1716 w 10000"/>
              <a:gd name="connsiteY58" fmla="*/ 5311 h 10054"/>
              <a:gd name="connsiteX59" fmla="*/ 2059 w 10000"/>
              <a:gd name="connsiteY59" fmla="*/ 5545 h 10054"/>
              <a:gd name="connsiteX60" fmla="*/ 2357 w 10000"/>
              <a:gd name="connsiteY60" fmla="*/ 5795 h 10054"/>
              <a:gd name="connsiteX61" fmla="*/ 2632 w 10000"/>
              <a:gd name="connsiteY61" fmla="*/ 6030 h 10054"/>
              <a:gd name="connsiteX62" fmla="*/ 2883 w 10000"/>
              <a:gd name="connsiteY62" fmla="*/ 6263 h 10054"/>
              <a:gd name="connsiteX63" fmla="*/ 3089 w 10000"/>
              <a:gd name="connsiteY63" fmla="*/ 6513 h 10054"/>
              <a:gd name="connsiteX64" fmla="*/ 3295 w 10000"/>
              <a:gd name="connsiteY64" fmla="*/ 6747 h 10054"/>
              <a:gd name="connsiteX65" fmla="*/ 3455 w 10000"/>
              <a:gd name="connsiteY65" fmla="*/ 6965 h 10054"/>
              <a:gd name="connsiteX66" fmla="*/ 3593 w 10000"/>
              <a:gd name="connsiteY66" fmla="*/ 7199 h 10054"/>
              <a:gd name="connsiteX67" fmla="*/ 3707 w 10000"/>
              <a:gd name="connsiteY67" fmla="*/ 7418 h 10054"/>
              <a:gd name="connsiteX68" fmla="*/ 3822 w 10000"/>
              <a:gd name="connsiteY68" fmla="*/ 7636 h 10054"/>
              <a:gd name="connsiteX69" fmla="*/ 3890 w 10000"/>
              <a:gd name="connsiteY69" fmla="*/ 7854 h 10054"/>
              <a:gd name="connsiteX70" fmla="*/ 3959 w 10000"/>
              <a:gd name="connsiteY70" fmla="*/ 8057 h 10054"/>
              <a:gd name="connsiteX71" fmla="*/ 3959 w 10000"/>
              <a:gd name="connsiteY71" fmla="*/ 8057 h 10054"/>
              <a:gd name="connsiteX72" fmla="*/ 3822 w 10000"/>
              <a:gd name="connsiteY72" fmla="*/ 9118 h 10054"/>
              <a:gd name="connsiteX73" fmla="*/ 3707 w 10000"/>
              <a:gd name="connsiteY73" fmla="*/ 10054 h 10054"/>
              <a:gd name="connsiteX74" fmla="*/ 3707 w 10000"/>
              <a:gd name="connsiteY74" fmla="*/ 10054 h 10054"/>
              <a:gd name="connsiteX75" fmla="*/ 4439 w 10000"/>
              <a:gd name="connsiteY75" fmla="*/ 10023 h 10054"/>
              <a:gd name="connsiteX76" fmla="*/ 5195 w 10000"/>
              <a:gd name="connsiteY76" fmla="*/ 10023 h 10054"/>
              <a:gd name="connsiteX77" fmla="*/ 5195 w 10000"/>
              <a:gd name="connsiteY77" fmla="*/ 10023 h 10054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6110 w 10000"/>
              <a:gd name="connsiteY4" fmla="*/ 9157 h 10000"/>
              <a:gd name="connsiteX5" fmla="*/ 5995 w 10000"/>
              <a:gd name="connsiteY5" fmla="*/ 8206 h 10000"/>
              <a:gd name="connsiteX6" fmla="*/ 5995 w 10000"/>
              <a:gd name="connsiteY6" fmla="*/ 8206 h 10000"/>
              <a:gd name="connsiteX7" fmla="*/ 6041 w 10000"/>
              <a:gd name="connsiteY7" fmla="*/ 8003 h 10000"/>
              <a:gd name="connsiteX8" fmla="*/ 6110 w 10000"/>
              <a:gd name="connsiteY8" fmla="*/ 7785 h 10000"/>
              <a:gd name="connsiteX9" fmla="*/ 6201 w 10000"/>
              <a:gd name="connsiteY9" fmla="*/ 7550 h 10000"/>
              <a:gd name="connsiteX10" fmla="*/ 6316 w 10000"/>
              <a:gd name="connsiteY10" fmla="*/ 7317 h 10000"/>
              <a:gd name="connsiteX11" fmla="*/ 6453 w 10000"/>
              <a:gd name="connsiteY11" fmla="*/ 7083 h 10000"/>
              <a:gd name="connsiteX12" fmla="*/ 6613 w 10000"/>
              <a:gd name="connsiteY12" fmla="*/ 6833 h 10000"/>
              <a:gd name="connsiteX13" fmla="*/ 6796 w 10000"/>
              <a:gd name="connsiteY13" fmla="*/ 6583 h 10000"/>
              <a:gd name="connsiteX14" fmla="*/ 7002 w 10000"/>
              <a:gd name="connsiteY14" fmla="*/ 6334 h 10000"/>
              <a:gd name="connsiteX15" fmla="*/ 7254 w 10000"/>
              <a:gd name="connsiteY15" fmla="*/ 6084 h 10000"/>
              <a:gd name="connsiteX16" fmla="*/ 7529 w 10000"/>
              <a:gd name="connsiteY16" fmla="*/ 5835 h 10000"/>
              <a:gd name="connsiteX17" fmla="*/ 7849 w 10000"/>
              <a:gd name="connsiteY17" fmla="*/ 5569 h 10000"/>
              <a:gd name="connsiteX18" fmla="*/ 8192 w 10000"/>
              <a:gd name="connsiteY18" fmla="*/ 5319 h 10000"/>
              <a:gd name="connsiteX19" fmla="*/ 8581 w 10000"/>
              <a:gd name="connsiteY19" fmla="*/ 5055 h 10000"/>
              <a:gd name="connsiteX20" fmla="*/ 9016 w 10000"/>
              <a:gd name="connsiteY20" fmla="*/ 4805 h 10000"/>
              <a:gd name="connsiteX21" fmla="*/ 9474 w 10000"/>
              <a:gd name="connsiteY21" fmla="*/ 4540 h 10000"/>
              <a:gd name="connsiteX22" fmla="*/ 10000 w 10000"/>
              <a:gd name="connsiteY22" fmla="*/ 4290 h 10000"/>
              <a:gd name="connsiteX23" fmla="*/ 10000 w 10000"/>
              <a:gd name="connsiteY23" fmla="*/ 4290 h 10000"/>
              <a:gd name="connsiteX24" fmla="*/ 9725 w 10000"/>
              <a:gd name="connsiteY24" fmla="*/ 4259 h 10000"/>
              <a:gd name="connsiteX25" fmla="*/ 9725 w 10000"/>
              <a:gd name="connsiteY25" fmla="*/ 4259 h 10000"/>
              <a:gd name="connsiteX26" fmla="*/ 9634 w 10000"/>
              <a:gd name="connsiteY26" fmla="*/ 4057 h 10000"/>
              <a:gd name="connsiteX27" fmla="*/ 9634 w 10000"/>
              <a:gd name="connsiteY27" fmla="*/ 4057 h 10000"/>
              <a:gd name="connsiteX28" fmla="*/ 8970 w 10000"/>
              <a:gd name="connsiteY28" fmla="*/ 4337 h 10000"/>
              <a:gd name="connsiteX29" fmla="*/ 8352 w 10000"/>
              <a:gd name="connsiteY29" fmla="*/ 4602 h 10000"/>
              <a:gd name="connsiteX30" fmla="*/ 7780 w 10000"/>
              <a:gd name="connsiteY30" fmla="*/ 4867 h 10000"/>
              <a:gd name="connsiteX31" fmla="*/ 7300 w 10000"/>
              <a:gd name="connsiteY31" fmla="*/ 5102 h 10000"/>
              <a:gd name="connsiteX32" fmla="*/ 6842 w 10000"/>
              <a:gd name="connsiteY32" fmla="*/ 5336 h 10000"/>
              <a:gd name="connsiteX33" fmla="*/ 6453 w 10000"/>
              <a:gd name="connsiteY33" fmla="*/ 5554 h 10000"/>
              <a:gd name="connsiteX34" fmla="*/ 6087 w 10000"/>
              <a:gd name="connsiteY34" fmla="*/ 5757 h 10000"/>
              <a:gd name="connsiteX35" fmla="*/ 5789 w 10000"/>
              <a:gd name="connsiteY35" fmla="*/ 5943 h 10000"/>
              <a:gd name="connsiteX36" fmla="*/ 5789 w 10000"/>
              <a:gd name="connsiteY36" fmla="*/ 5943 h 10000"/>
              <a:gd name="connsiteX37" fmla="*/ 5675 w 10000"/>
              <a:gd name="connsiteY37" fmla="*/ 4524 h 10000"/>
              <a:gd name="connsiteX38" fmla="*/ 5561 w 10000"/>
              <a:gd name="connsiteY38" fmla="*/ 0 h 10000"/>
              <a:gd name="connsiteX39" fmla="*/ 4142 w 10000"/>
              <a:gd name="connsiteY39" fmla="*/ 5897 h 10000"/>
              <a:gd name="connsiteX40" fmla="*/ 4142 w 10000"/>
              <a:gd name="connsiteY40" fmla="*/ 5897 h 10000"/>
              <a:gd name="connsiteX41" fmla="*/ 3844 w 10000"/>
              <a:gd name="connsiteY41" fmla="*/ 5710 h 10000"/>
              <a:gd name="connsiteX42" fmla="*/ 3501 w 10000"/>
              <a:gd name="connsiteY42" fmla="*/ 5507 h 10000"/>
              <a:gd name="connsiteX43" fmla="*/ 3089 w 10000"/>
              <a:gd name="connsiteY43" fmla="*/ 5304 h 10000"/>
              <a:gd name="connsiteX44" fmla="*/ 2654 w 10000"/>
              <a:gd name="connsiteY44" fmla="*/ 5071 h 10000"/>
              <a:gd name="connsiteX45" fmla="*/ 2174 w 10000"/>
              <a:gd name="connsiteY45" fmla="*/ 4836 h 10000"/>
              <a:gd name="connsiteX46" fmla="*/ 1625 w 10000"/>
              <a:gd name="connsiteY46" fmla="*/ 4586 h 10000"/>
              <a:gd name="connsiteX47" fmla="*/ 1030 w 10000"/>
              <a:gd name="connsiteY47" fmla="*/ 4337 h 10000"/>
              <a:gd name="connsiteX48" fmla="*/ 366 w 10000"/>
              <a:gd name="connsiteY48" fmla="*/ 4057 h 10000"/>
              <a:gd name="connsiteX49" fmla="*/ 366 w 10000"/>
              <a:gd name="connsiteY49" fmla="*/ 4057 h 10000"/>
              <a:gd name="connsiteX50" fmla="*/ 275 w 10000"/>
              <a:gd name="connsiteY50" fmla="*/ 4259 h 10000"/>
              <a:gd name="connsiteX51" fmla="*/ 275 w 10000"/>
              <a:gd name="connsiteY51" fmla="*/ 4259 h 10000"/>
              <a:gd name="connsiteX52" fmla="*/ 0 w 10000"/>
              <a:gd name="connsiteY52" fmla="*/ 4290 h 10000"/>
              <a:gd name="connsiteX53" fmla="*/ 0 w 10000"/>
              <a:gd name="connsiteY53" fmla="*/ 4290 h 10000"/>
              <a:gd name="connsiteX54" fmla="*/ 503 w 10000"/>
              <a:gd name="connsiteY54" fmla="*/ 4524 h 10000"/>
              <a:gd name="connsiteX55" fmla="*/ 938 w 10000"/>
              <a:gd name="connsiteY55" fmla="*/ 4774 h 10000"/>
              <a:gd name="connsiteX56" fmla="*/ 1350 w 10000"/>
              <a:gd name="connsiteY56" fmla="*/ 5008 h 10000"/>
              <a:gd name="connsiteX57" fmla="*/ 1716 w 10000"/>
              <a:gd name="connsiteY57" fmla="*/ 5257 h 10000"/>
              <a:gd name="connsiteX58" fmla="*/ 2059 w 10000"/>
              <a:gd name="connsiteY58" fmla="*/ 5491 h 10000"/>
              <a:gd name="connsiteX59" fmla="*/ 2357 w 10000"/>
              <a:gd name="connsiteY59" fmla="*/ 5741 h 10000"/>
              <a:gd name="connsiteX60" fmla="*/ 2632 w 10000"/>
              <a:gd name="connsiteY60" fmla="*/ 5976 h 10000"/>
              <a:gd name="connsiteX61" fmla="*/ 2883 w 10000"/>
              <a:gd name="connsiteY61" fmla="*/ 6209 h 10000"/>
              <a:gd name="connsiteX62" fmla="*/ 3089 w 10000"/>
              <a:gd name="connsiteY62" fmla="*/ 6459 h 10000"/>
              <a:gd name="connsiteX63" fmla="*/ 3295 w 10000"/>
              <a:gd name="connsiteY63" fmla="*/ 6693 h 10000"/>
              <a:gd name="connsiteX64" fmla="*/ 3455 w 10000"/>
              <a:gd name="connsiteY64" fmla="*/ 6911 h 10000"/>
              <a:gd name="connsiteX65" fmla="*/ 3593 w 10000"/>
              <a:gd name="connsiteY65" fmla="*/ 7145 h 10000"/>
              <a:gd name="connsiteX66" fmla="*/ 3707 w 10000"/>
              <a:gd name="connsiteY66" fmla="*/ 7364 h 10000"/>
              <a:gd name="connsiteX67" fmla="*/ 3822 w 10000"/>
              <a:gd name="connsiteY67" fmla="*/ 7582 h 10000"/>
              <a:gd name="connsiteX68" fmla="*/ 3890 w 10000"/>
              <a:gd name="connsiteY68" fmla="*/ 7800 h 10000"/>
              <a:gd name="connsiteX69" fmla="*/ 3959 w 10000"/>
              <a:gd name="connsiteY69" fmla="*/ 8003 h 10000"/>
              <a:gd name="connsiteX70" fmla="*/ 3959 w 10000"/>
              <a:gd name="connsiteY70" fmla="*/ 8003 h 10000"/>
              <a:gd name="connsiteX71" fmla="*/ 3822 w 10000"/>
              <a:gd name="connsiteY71" fmla="*/ 9064 h 10000"/>
              <a:gd name="connsiteX72" fmla="*/ 3707 w 10000"/>
              <a:gd name="connsiteY72" fmla="*/ 10000 h 10000"/>
              <a:gd name="connsiteX73" fmla="*/ 3707 w 10000"/>
              <a:gd name="connsiteY73" fmla="*/ 10000 h 10000"/>
              <a:gd name="connsiteX74" fmla="*/ 4439 w 10000"/>
              <a:gd name="connsiteY74" fmla="*/ 9969 h 10000"/>
              <a:gd name="connsiteX75" fmla="*/ 5195 w 10000"/>
              <a:gd name="connsiteY75" fmla="*/ 9969 h 10000"/>
              <a:gd name="connsiteX76" fmla="*/ 5195 w 10000"/>
              <a:gd name="connsiteY76" fmla="*/ 9969 h 10000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6110 w 10000"/>
              <a:gd name="connsiteY4" fmla="*/ 9157 h 10000"/>
              <a:gd name="connsiteX5" fmla="*/ 5995 w 10000"/>
              <a:gd name="connsiteY5" fmla="*/ 8206 h 10000"/>
              <a:gd name="connsiteX6" fmla="*/ 5995 w 10000"/>
              <a:gd name="connsiteY6" fmla="*/ 8206 h 10000"/>
              <a:gd name="connsiteX7" fmla="*/ 6041 w 10000"/>
              <a:gd name="connsiteY7" fmla="*/ 8003 h 10000"/>
              <a:gd name="connsiteX8" fmla="*/ 6110 w 10000"/>
              <a:gd name="connsiteY8" fmla="*/ 7785 h 10000"/>
              <a:gd name="connsiteX9" fmla="*/ 6201 w 10000"/>
              <a:gd name="connsiteY9" fmla="*/ 7550 h 10000"/>
              <a:gd name="connsiteX10" fmla="*/ 6316 w 10000"/>
              <a:gd name="connsiteY10" fmla="*/ 7317 h 10000"/>
              <a:gd name="connsiteX11" fmla="*/ 6453 w 10000"/>
              <a:gd name="connsiteY11" fmla="*/ 7083 h 10000"/>
              <a:gd name="connsiteX12" fmla="*/ 6613 w 10000"/>
              <a:gd name="connsiteY12" fmla="*/ 6833 h 10000"/>
              <a:gd name="connsiteX13" fmla="*/ 6796 w 10000"/>
              <a:gd name="connsiteY13" fmla="*/ 6583 h 10000"/>
              <a:gd name="connsiteX14" fmla="*/ 7002 w 10000"/>
              <a:gd name="connsiteY14" fmla="*/ 6334 h 10000"/>
              <a:gd name="connsiteX15" fmla="*/ 7254 w 10000"/>
              <a:gd name="connsiteY15" fmla="*/ 6084 h 10000"/>
              <a:gd name="connsiteX16" fmla="*/ 7529 w 10000"/>
              <a:gd name="connsiteY16" fmla="*/ 5835 h 10000"/>
              <a:gd name="connsiteX17" fmla="*/ 7849 w 10000"/>
              <a:gd name="connsiteY17" fmla="*/ 5569 h 10000"/>
              <a:gd name="connsiteX18" fmla="*/ 8192 w 10000"/>
              <a:gd name="connsiteY18" fmla="*/ 5319 h 10000"/>
              <a:gd name="connsiteX19" fmla="*/ 8581 w 10000"/>
              <a:gd name="connsiteY19" fmla="*/ 5055 h 10000"/>
              <a:gd name="connsiteX20" fmla="*/ 9016 w 10000"/>
              <a:gd name="connsiteY20" fmla="*/ 4805 h 10000"/>
              <a:gd name="connsiteX21" fmla="*/ 9474 w 10000"/>
              <a:gd name="connsiteY21" fmla="*/ 4540 h 10000"/>
              <a:gd name="connsiteX22" fmla="*/ 10000 w 10000"/>
              <a:gd name="connsiteY22" fmla="*/ 4290 h 10000"/>
              <a:gd name="connsiteX23" fmla="*/ 10000 w 10000"/>
              <a:gd name="connsiteY23" fmla="*/ 4290 h 10000"/>
              <a:gd name="connsiteX24" fmla="*/ 9725 w 10000"/>
              <a:gd name="connsiteY24" fmla="*/ 4259 h 10000"/>
              <a:gd name="connsiteX25" fmla="*/ 9725 w 10000"/>
              <a:gd name="connsiteY25" fmla="*/ 4259 h 10000"/>
              <a:gd name="connsiteX26" fmla="*/ 9634 w 10000"/>
              <a:gd name="connsiteY26" fmla="*/ 4057 h 10000"/>
              <a:gd name="connsiteX27" fmla="*/ 9634 w 10000"/>
              <a:gd name="connsiteY27" fmla="*/ 4057 h 10000"/>
              <a:gd name="connsiteX28" fmla="*/ 8970 w 10000"/>
              <a:gd name="connsiteY28" fmla="*/ 4337 h 10000"/>
              <a:gd name="connsiteX29" fmla="*/ 8352 w 10000"/>
              <a:gd name="connsiteY29" fmla="*/ 4602 h 10000"/>
              <a:gd name="connsiteX30" fmla="*/ 7780 w 10000"/>
              <a:gd name="connsiteY30" fmla="*/ 4867 h 10000"/>
              <a:gd name="connsiteX31" fmla="*/ 7300 w 10000"/>
              <a:gd name="connsiteY31" fmla="*/ 5102 h 10000"/>
              <a:gd name="connsiteX32" fmla="*/ 6842 w 10000"/>
              <a:gd name="connsiteY32" fmla="*/ 5336 h 10000"/>
              <a:gd name="connsiteX33" fmla="*/ 6453 w 10000"/>
              <a:gd name="connsiteY33" fmla="*/ 5554 h 10000"/>
              <a:gd name="connsiteX34" fmla="*/ 6087 w 10000"/>
              <a:gd name="connsiteY34" fmla="*/ 5757 h 10000"/>
              <a:gd name="connsiteX35" fmla="*/ 5789 w 10000"/>
              <a:gd name="connsiteY35" fmla="*/ 5943 h 10000"/>
              <a:gd name="connsiteX36" fmla="*/ 5789 w 10000"/>
              <a:gd name="connsiteY36" fmla="*/ 5943 h 10000"/>
              <a:gd name="connsiteX37" fmla="*/ 5561 w 10000"/>
              <a:gd name="connsiteY37" fmla="*/ 0 h 10000"/>
              <a:gd name="connsiteX38" fmla="*/ 4142 w 10000"/>
              <a:gd name="connsiteY38" fmla="*/ 5897 h 10000"/>
              <a:gd name="connsiteX39" fmla="*/ 4142 w 10000"/>
              <a:gd name="connsiteY39" fmla="*/ 5897 h 10000"/>
              <a:gd name="connsiteX40" fmla="*/ 3844 w 10000"/>
              <a:gd name="connsiteY40" fmla="*/ 5710 h 10000"/>
              <a:gd name="connsiteX41" fmla="*/ 3501 w 10000"/>
              <a:gd name="connsiteY41" fmla="*/ 5507 h 10000"/>
              <a:gd name="connsiteX42" fmla="*/ 3089 w 10000"/>
              <a:gd name="connsiteY42" fmla="*/ 5304 h 10000"/>
              <a:gd name="connsiteX43" fmla="*/ 2654 w 10000"/>
              <a:gd name="connsiteY43" fmla="*/ 5071 h 10000"/>
              <a:gd name="connsiteX44" fmla="*/ 2174 w 10000"/>
              <a:gd name="connsiteY44" fmla="*/ 4836 h 10000"/>
              <a:gd name="connsiteX45" fmla="*/ 1625 w 10000"/>
              <a:gd name="connsiteY45" fmla="*/ 4586 h 10000"/>
              <a:gd name="connsiteX46" fmla="*/ 1030 w 10000"/>
              <a:gd name="connsiteY46" fmla="*/ 4337 h 10000"/>
              <a:gd name="connsiteX47" fmla="*/ 366 w 10000"/>
              <a:gd name="connsiteY47" fmla="*/ 4057 h 10000"/>
              <a:gd name="connsiteX48" fmla="*/ 366 w 10000"/>
              <a:gd name="connsiteY48" fmla="*/ 4057 h 10000"/>
              <a:gd name="connsiteX49" fmla="*/ 275 w 10000"/>
              <a:gd name="connsiteY49" fmla="*/ 4259 h 10000"/>
              <a:gd name="connsiteX50" fmla="*/ 275 w 10000"/>
              <a:gd name="connsiteY50" fmla="*/ 4259 h 10000"/>
              <a:gd name="connsiteX51" fmla="*/ 0 w 10000"/>
              <a:gd name="connsiteY51" fmla="*/ 4290 h 10000"/>
              <a:gd name="connsiteX52" fmla="*/ 0 w 10000"/>
              <a:gd name="connsiteY52" fmla="*/ 4290 h 10000"/>
              <a:gd name="connsiteX53" fmla="*/ 503 w 10000"/>
              <a:gd name="connsiteY53" fmla="*/ 4524 h 10000"/>
              <a:gd name="connsiteX54" fmla="*/ 938 w 10000"/>
              <a:gd name="connsiteY54" fmla="*/ 4774 h 10000"/>
              <a:gd name="connsiteX55" fmla="*/ 1350 w 10000"/>
              <a:gd name="connsiteY55" fmla="*/ 5008 h 10000"/>
              <a:gd name="connsiteX56" fmla="*/ 1716 w 10000"/>
              <a:gd name="connsiteY56" fmla="*/ 5257 h 10000"/>
              <a:gd name="connsiteX57" fmla="*/ 2059 w 10000"/>
              <a:gd name="connsiteY57" fmla="*/ 5491 h 10000"/>
              <a:gd name="connsiteX58" fmla="*/ 2357 w 10000"/>
              <a:gd name="connsiteY58" fmla="*/ 5741 h 10000"/>
              <a:gd name="connsiteX59" fmla="*/ 2632 w 10000"/>
              <a:gd name="connsiteY59" fmla="*/ 5976 h 10000"/>
              <a:gd name="connsiteX60" fmla="*/ 2883 w 10000"/>
              <a:gd name="connsiteY60" fmla="*/ 6209 h 10000"/>
              <a:gd name="connsiteX61" fmla="*/ 3089 w 10000"/>
              <a:gd name="connsiteY61" fmla="*/ 6459 h 10000"/>
              <a:gd name="connsiteX62" fmla="*/ 3295 w 10000"/>
              <a:gd name="connsiteY62" fmla="*/ 6693 h 10000"/>
              <a:gd name="connsiteX63" fmla="*/ 3455 w 10000"/>
              <a:gd name="connsiteY63" fmla="*/ 6911 h 10000"/>
              <a:gd name="connsiteX64" fmla="*/ 3593 w 10000"/>
              <a:gd name="connsiteY64" fmla="*/ 7145 h 10000"/>
              <a:gd name="connsiteX65" fmla="*/ 3707 w 10000"/>
              <a:gd name="connsiteY65" fmla="*/ 7364 h 10000"/>
              <a:gd name="connsiteX66" fmla="*/ 3822 w 10000"/>
              <a:gd name="connsiteY66" fmla="*/ 7582 h 10000"/>
              <a:gd name="connsiteX67" fmla="*/ 3890 w 10000"/>
              <a:gd name="connsiteY67" fmla="*/ 7800 h 10000"/>
              <a:gd name="connsiteX68" fmla="*/ 3959 w 10000"/>
              <a:gd name="connsiteY68" fmla="*/ 8003 h 10000"/>
              <a:gd name="connsiteX69" fmla="*/ 3959 w 10000"/>
              <a:gd name="connsiteY69" fmla="*/ 8003 h 10000"/>
              <a:gd name="connsiteX70" fmla="*/ 3822 w 10000"/>
              <a:gd name="connsiteY70" fmla="*/ 9064 h 10000"/>
              <a:gd name="connsiteX71" fmla="*/ 3707 w 10000"/>
              <a:gd name="connsiteY71" fmla="*/ 10000 h 10000"/>
              <a:gd name="connsiteX72" fmla="*/ 3707 w 10000"/>
              <a:gd name="connsiteY72" fmla="*/ 10000 h 10000"/>
              <a:gd name="connsiteX73" fmla="*/ 4439 w 10000"/>
              <a:gd name="connsiteY73" fmla="*/ 9969 h 10000"/>
              <a:gd name="connsiteX74" fmla="*/ 5195 w 10000"/>
              <a:gd name="connsiteY74" fmla="*/ 9969 h 10000"/>
              <a:gd name="connsiteX75" fmla="*/ 5195 w 10000"/>
              <a:gd name="connsiteY75" fmla="*/ 9969 h 10000"/>
              <a:gd name="connsiteX0" fmla="*/ 5195 w 10000"/>
              <a:gd name="connsiteY0" fmla="*/ 5912 h 5943"/>
              <a:gd name="connsiteX1" fmla="*/ 5195 w 10000"/>
              <a:gd name="connsiteY1" fmla="*/ 5912 h 5943"/>
              <a:gd name="connsiteX2" fmla="*/ 6224 w 10000"/>
              <a:gd name="connsiteY2" fmla="*/ 5927 h 5943"/>
              <a:gd name="connsiteX3" fmla="*/ 6224 w 10000"/>
              <a:gd name="connsiteY3" fmla="*/ 5927 h 5943"/>
              <a:gd name="connsiteX4" fmla="*/ 6110 w 10000"/>
              <a:gd name="connsiteY4" fmla="*/ 5100 h 5943"/>
              <a:gd name="connsiteX5" fmla="*/ 5995 w 10000"/>
              <a:gd name="connsiteY5" fmla="*/ 4149 h 5943"/>
              <a:gd name="connsiteX6" fmla="*/ 5995 w 10000"/>
              <a:gd name="connsiteY6" fmla="*/ 4149 h 5943"/>
              <a:gd name="connsiteX7" fmla="*/ 6041 w 10000"/>
              <a:gd name="connsiteY7" fmla="*/ 3946 h 5943"/>
              <a:gd name="connsiteX8" fmla="*/ 6110 w 10000"/>
              <a:gd name="connsiteY8" fmla="*/ 3728 h 5943"/>
              <a:gd name="connsiteX9" fmla="*/ 6201 w 10000"/>
              <a:gd name="connsiteY9" fmla="*/ 3493 h 5943"/>
              <a:gd name="connsiteX10" fmla="*/ 6316 w 10000"/>
              <a:gd name="connsiteY10" fmla="*/ 3260 h 5943"/>
              <a:gd name="connsiteX11" fmla="*/ 6453 w 10000"/>
              <a:gd name="connsiteY11" fmla="*/ 3026 h 5943"/>
              <a:gd name="connsiteX12" fmla="*/ 6613 w 10000"/>
              <a:gd name="connsiteY12" fmla="*/ 2776 h 5943"/>
              <a:gd name="connsiteX13" fmla="*/ 6796 w 10000"/>
              <a:gd name="connsiteY13" fmla="*/ 2526 h 5943"/>
              <a:gd name="connsiteX14" fmla="*/ 7002 w 10000"/>
              <a:gd name="connsiteY14" fmla="*/ 2277 h 5943"/>
              <a:gd name="connsiteX15" fmla="*/ 7254 w 10000"/>
              <a:gd name="connsiteY15" fmla="*/ 2027 h 5943"/>
              <a:gd name="connsiteX16" fmla="*/ 7529 w 10000"/>
              <a:gd name="connsiteY16" fmla="*/ 1778 h 5943"/>
              <a:gd name="connsiteX17" fmla="*/ 7849 w 10000"/>
              <a:gd name="connsiteY17" fmla="*/ 1512 h 5943"/>
              <a:gd name="connsiteX18" fmla="*/ 8192 w 10000"/>
              <a:gd name="connsiteY18" fmla="*/ 1262 h 5943"/>
              <a:gd name="connsiteX19" fmla="*/ 8581 w 10000"/>
              <a:gd name="connsiteY19" fmla="*/ 998 h 5943"/>
              <a:gd name="connsiteX20" fmla="*/ 9016 w 10000"/>
              <a:gd name="connsiteY20" fmla="*/ 748 h 5943"/>
              <a:gd name="connsiteX21" fmla="*/ 9474 w 10000"/>
              <a:gd name="connsiteY21" fmla="*/ 483 h 5943"/>
              <a:gd name="connsiteX22" fmla="*/ 10000 w 10000"/>
              <a:gd name="connsiteY22" fmla="*/ 233 h 5943"/>
              <a:gd name="connsiteX23" fmla="*/ 10000 w 10000"/>
              <a:gd name="connsiteY23" fmla="*/ 233 h 5943"/>
              <a:gd name="connsiteX24" fmla="*/ 9725 w 10000"/>
              <a:gd name="connsiteY24" fmla="*/ 202 h 5943"/>
              <a:gd name="connsiteX25" fmla="*/ 9725 w 10000"/>
              <a:gd name="connsiteY25" fmla="*/ 202 h 5943"/>
              <a:gd name="connsiteX26" fmla="*/ 9634 w 10000"/>
              <a:gd name="connsiteY26" fmla="*/ 0 h 5943"/>
              <a:gd name="connsiteX27" fmla="*/ 9634 w 10000"/>
              <a:gd name="connsiteY27" fmla="*/ 0 h 5943"/>
              <a:gd name="connsiteX28" fmla="*/ 8970 w 10000"/>
              <a:gd name="connsiteY28" fmla="*/ 280 h 5943"/>
              <a:gd name="connsiteX29" fmla="*/ 8352 w 10000"/>
              <a:gd name="connsiteY29" fmla="*/ 545 h 5943"/>
              <a:gd name="connsiteX30" fmla="*/ 7780 w 10000"/>
              <a:gd name="connsiteY30" fmla="*/ 810 h 5943"/>
              <a:gd name="connsiteX31" fmla="*/ 7300 w 10000"/>
              <a:gd name="connsiteY31" fmla="*/ 1045 h 5943"/>
              <a:gd name="connsiteX32" fmla="*/ 6842 w 10000"/>
              <a:gd name="connsiteY32" fmla="*/ 1279 h 5943"/>
              <a:gd name="connsiteX33" fmla="*/ 6453 w 10000"/>
              <a:gd name="connsiteY33" fmla="*/ 1497 h 5943"/>
              <a:gd name="connsiteX34" fmla="*/ 6087 w 10000"/>
              <a:gd name="connsiteY34" fmla="*/ 1700 h 5943"/>
              <a:gd name="connsiteX35" fmla="*/ 5789 w 10000"/>
              <a:gd name="connsiteY35" fmla="*/ 1886 h 5943"/>
              <a:gd name="connsiteX36" fmla="*/ 5789 w 10000"/>
              <a:gd name="connsiteY36" fmla="*/ 1886 h 5943"/>
              <a:gd name="connsiteX37" fmla="*/ 4142 w 10000"/>
              <a:gd name="connsiteY37" fmla="*/ 1840 h 5943"/>
              <a:gd name="connsiteX38" fmla="*/ 4142 w 10000"/>
              <a:gd name="connsiteY38" fmla="*/ 1840 h 5943"/>
              <a:gd name="connsiteX39" fmla="*/ 3844 w 10000"/>
              <a:gd name="connsiteY39" fmla="*/ 1653 h 5943"/>
              <a:gd name="connsiteX40" fmla="*/ 3501 w 10000"/>
              <a:gd name="connsiteY40" fmla="*/ 1450 h 5943"/>
              <a:gd name="connsiteX41" fmla="*/ 3089 w 10000"/>
              <a:gd name="connsiteY41" fmla="*/ 1247 h 5943"/>
              <a:gd name="connsiteX42" fmla="*/ 2654 w 10000"/>
              <a:gd name="connsiteY42" fmla="*/ 1014 h 5943"/>
              <a:gd name="connsiteX43" fmla="*/ 2174 w 10000"/>
              <a:gd name="connsiteY43" fmla="*/ 779 h 5943"/>
              <a:gd name="connsiteX44" fmla="*/ 1625 w 10000"/>
              <a:gd name="connsiteY44" fmla="*/ 529 h 5943"/>
              <a:gd name="connsiteX45" fmla="*/ 1030 w 10000"/>
              <a:gd name="connsiteY45" fmla="*/ 280 h 5943"/>
              <a:gd name="connsiteX46" fmla="*/ 366 w 10000"/>
              <a:gd name="connsiteY46" fmla="*/ 0 h 5943"/>
              <a:gd name="connsiteX47" fmla="*/ 366 w 10000"/>
              <a:gd name="connsiteY47" fmla="*/ 0 h 5943"/>
              <a:gd name="connsiteX48" fmla="*/ 275 w 10000"/>
              <a:gd name="connsiteY48" fmla="*/ 202 h 5943"/>
              <a:gd name="connsiteX49" fmla="*/ 275 w 10000"/>
              <a:gd name="connsiteY49" fmla="*/ 202 h 5943"/>
              <a:gd name="connsiteX50" fmla="*/ 0 w 10000"/>
              <a:gd name="connsiteY50" fmla="*/ 233 h 5943"/>
              <a:gd name="connsiteX51" fmla="*/ 0 w 10000"/>
              <a:gd name="connsiteY51" fmla="*/ 233 h 5943"/>
              <a:gd name="connsiteX52" fmla="*/ 503 w 10000"/>
              <a:gd name="connsiteY52" fmla="*/ 467 h 5943"/>
              <a:gd name="connsiteX53" fmla="*/ 938 w 10000"/>
              <a:gd name="connsiteY53" fmla="*/ 717 h 5943"/>
              <a:gd name="connsiteX54" fmla="*/ 1350 w 10000"/>
              <a:gd name="connsiteY54" fmla="*/ 951 h 5943"/>
              <a:gd name="connsiteX55" fmla="*/ 1716 w 10000"/>
              <a:gd name="connsiteY55" fmla="*/ 1200 h 5943"/>
              <a:gd name="connsiteX56" fmla="*/ 2059 w 10000"/>
              <a:gd name="connsiteY56" fmla="*/ 1434 h 5943"/>
              <a:gd name="connsiteX57" fmla="*/ 2357 w 10000"/>
              <a:gd name="connsiteY57" fmla="*/ 1684 h 5943"/>
              <a:gd name="connsiteX58" fmla="*/ 2632 w 10000"/>
              <a:gd name="connsiteY58" fmla="*/ 1919 h 5943"/>
              <a:gd name="connsiteX59" fmla="*/ 2883 w 10000"/>
              <a:gd name="connsiteY59" fmla="*/ 2152 h 5943"/>
              <a:gd name="connsiteX60" fmla="*/ 3089 w 10000"/>
              <a:gd name="connsiteY60" fmla="*/ 2402 h 5943"/>
              <a:gd name="connsiteX61" fmla="*/ 3295 w 10000"/>
              <a:gd name="connsiteY61" fmla="*/ 2636 h 5943"/>
              <a:gd name="connsiteX62" fmla="*/ 3455 w 10000"/>
              <a:gd name="connsiteY62" fmla="*/ 2854 h 5943"/>
              <a:gd name="connsiteX63" fmla="*/ 3593 w 10000"/>
              <a:gd name="connsiteY63" fmla="*/ 3088 h 5943"/>
              <a:gd name="connsiteX64" fmla="*/ 3707 w 10000"/>
              <a:gd name="connsiteY64" fmla="*/ 3307 h 5943"/>
              <a:gd name="connsiteX65" fmla="*/ 3822 w 10000"/>
              <a:gd name="connsiteY65" fmla="*/ 3525 h 5943"/>
              <a:gd name="connsiteX66" fmla="*/ 3890 w 10000"/>
              <a:gd name="connsiteY66" fmla="*/ 3743 h 5943"/>
              <a:gd name="connsiteX67" fmla="*/ 3959 w 10000"/>
              <a:gd name="connsiteY67" fmla="*/ 3946 h 5943"/>
              <a:gd name="connsiteX68" fmla="*/ 3959 w 10000"/>
              <a:gd name="connsiteY68" fmla="*/ 3946 h 5943"/>
              <a:gd name="connsiteX69" fmla="*/ 3822 w 10000"/>
              <a:gd name="connsiteY69" fmla="*/ 5007 h 5943"/>
              <a:gd name="connsiteX70" fmla="*/ 3707 w 10000"/>
              <a:gd name="connsiteY70" fmla="*/ 5943 h 5943"/>
              <a:gd name="connsiteX71" fmla="*/ 3707 w 10000"/>
              <a:gd name="connsiteY71" fmla="*/ 5943 h 5943"/>
              <a:gd name="connsiteX72" fmla="*/ 4439 w 10000"/>
              <a:gd name="connsiteY72" fmla="*/ 5912 h 5943"/>
              <a:gd name="connsiteX73" fmla="*/ 5195 w 10000"/>
              <a:gd name="connsiteY73" fmla="*/ 5912 h 5943"/>
              <a:gd name="connsiteX74" fmla="*/ 5195 w 10000"/>
              <a:gd name="connsiteY74" fmla="*/ 5912 h 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0000" h="5943">
                <a:moveTo>
                  <a:pt x="5195" y="5912"/>
                </a:moveTo>
                <a:lnTo>
                  <a:pt x="5195" y="5912"/>
                </a:lnTo>
                <a:lnTo>
                  <a:pt x="6224" y="5927"/>
                </a:lnTo>
                <a:lnTo>
                  <a:pt x="6224" y="5927"/>
                </a:lnTo>
                <a:lnTo>
                  <a:pt x="6110" y="5100"/>
                </a:lnTo>
                <a:cubicBezTo>
                  <a:pt x="6072" y="4783"/>
                  <a:pt x="6033" y="4466"/>
                  <a:pt x="5995" y="4149"/>
                </a:cubicBezTo>
                <a:lnTo>
                  <a:pt x="5995" y="4149"/>
                </a:lnTo>
                <a:cubicBezTo>
                  <a:pt x="6010" y="4081"/>
                  <a:pt x="6026" y="4014"/>
                  <a:pt x="6041" y="3946"/>
                </a:cubicBezTo>
                <a:cubicBezTo>
                  <a:pt x="6064" y="3874"/>
                  <a:pt x="6087" y="3800"/>
                  <a:pt x="6110" y="3728"/>
                </a:cubicBezTo>
                <a:cubicBezTo>
                  <a:pt x="6140" y="3650"/>
                  <a:pt x="6171" y="3572"/>
                  <a:pt x="6201" y="3493"/>
                </a:cubicBezTo>
                <a:cubicBezTo>
                  <a:pt x="6239" y="3415"/>
                  <a:pt x="6278" y="3338"/>
                  <a:pt x="6316" y="3260"/>
                </a:cubicBezTo>
                <a:cubicBezTo>
                  <a:pt x="6362" y="3182"/>
                  <a:pt x="6407" y="3104"/>
                  <a:pt x="6453" y="3026"/>
                </a:cubicBezTo>
                <a:lnTo>
                  <a:pt x="6613" y="2776"/>
                </a:lnTo>
                <a:lnTo>
                  <a:pt x="6796" y="2526"/>
                </a:lnTo>
                <a:lnTo>
                  <a:pt x="7002" y="2277"/>
                </a:lnTo>
                <a:lnTo>
                  <a:pt x="7254" y="2027"/>
                </a:lnTo>
                <a:lnTo>
                  <a:pt x="7529" y="1778"/>
                </a:lnTo>
                <a:lnTo>
                  <a:pt x="7849" y="1512"/>
                </a:lnTo>
                <a:lnTo>
                  <a:pt x="8192" y="1262"/>
                </a:lnTo>
                <a:lnTo>
                  <a:pt x="8581" y="998"/>
                </a:lnTo>
                <a:lnTo>
                  <a:pt x="9016" y="748"/>
                </a:lnTo>
                <a:lnTo>
                  <a:pt x="9474" y="483"/>
                </a:lnTo>
                <a:lnTo>
                  <a:pt x="10000" y="233"/>
                </a:lnTo>
                <a:lnTo>
                  <a:pt x="10000" y="233"/>
                </a:lnTo>
                <a:lnTo>
                  <a:pt x="9725" y="202"/>
                </a:lnTo>
                <a:lnTo>
                  <a:pt x="9725" y="202"/>
                </a:lnTo>
                <a:cubicBezTo>
                  <a:pt x="9695" y="135"/>
                  <a:pt x="9664" y="67"/>
                  <a:pt x="9634" y="0"/>
                </a:cubicBezTo>
                <a:lnTo>
                  <a:pt x="9634" y="0"/>
                </a:lnTo>
                <a:lnTo>
                  <a:pt x="8970" y="280"/>
                </a:lnTo>
                <a:lnTo>
                  <a:pt x="8352" y="545"/>
                </a:lnTo>
                <a:lnTo>
                  <a:pt x="7780" y="810"/>
                </a:lnTo>
                <a:lnTo>
                  <a:pt x="7300" y="1045"/>
                </a:lnTo>
                <a:lnTo>
                  <a:pt x="6842" y="1279"/>
                </a:lnTo>
                <a:lnTo>
                  <a:pt x="6453" y="1497"/>
                </a:lnTo>
                <a:lnTo>
                  <a:pt x="6087" y="1700"/>
                </a:lnTo>
                <a:lnTo>
                  <a:pt x="5789" y="1886"/>
                </a:lnTo>
                <a:lnTo>
                  <a:pt x="5789" y="1886"/>
                </a:lnTo>
                <a:lnTo>
                  <a:pt x="4142" y="1840"/>
                </a:lnTo>
                <a:lnTo>
                  <a:pt x="4142" y="1840"/>
                </a:lnTo>
                <a:lnTo>
                  <a:pt x="3844" y="1653"/>
                </a:lnTo>
                <a:lnTo>
                  <a:pt x="3501" y="1450"/>
                </a:lnTo>
                <a:lnTo>
                  <a:pt x="3089" y="1247"/>
                </a:lnTo>
                <a:lnTo>
                  <a:pt x="2654" y="1014"/>
                </a:lnTo>
                <a:lnTo>
                  <a:pt x="2174" y="779"/>
                </a:lnTo>
                <a:lnTo>
                  <a:pt x="1625" y="529"/>
                </a:lnTo>
                <a:lnTo>
                  <a:pt x="1030" y="280"/>
                </a:lnTo>
                <a:lnTo>
                  <a:pt x="366" y="0"/>
                </a:lnTo>
                <a:lnTo>
                  <a:pt x="366" y="0"/>
                </a:lnTo>
                <a:cubicBezTo>
                  <a:pt x="336" y="67"/>
                  <a:pt x="305" y="135"/>
                  <a:pt x="275" y="202"/>
                </a:cubicBezTo>
                <a:lnTo>
                  <a:pt x="275" y="202"/>
                </a:lnTo>
                <a:lnTo>
                  <a:pt x="0" y="233"/>
                </a:lnTo>
                <a:lnTo>
                  <a:pt x="0" y="233"/>
                </a:lnTo>
                <a:lnTo>
                  <a:pt x="503" y="467"/>
                </a:lnTo>
                <a:lnTo>
                  <a:pt x="938" y="717"/>
                </a:lnTo>
                <a:lnTo>
                  <a:pt x="1350" y="951"/>
                </a:lnTo>
                <a:lnTo>
                  <a:pt x="1716" y="1200"/>
                </a:lnTo>
                <a:lnTo>
                  <a:pt x="2059" y="1434"/>
                </a:lnTo>
                <a:lnTo>
                  <a:pt x="2357" y="1684"/>
                </a:lnTo>
                <a:lnTo>
                  <a:pt x="2632" y="1919"/>
                </a:lnTo>
                <a:lnTo>
                  <a:pt x="2883" y="2152"/>
                </a:lnTo>
                <a:cubicBezTo>
                  <a:pt x="2952" y="2235"/>
                  <a:pt x="3020" y="2319"/>
                  <a:pt x="3089" y="2402"/>
                </a:cubicBezTo>
                <a:lnTo>
                  <a:pt x="3295" y="2636"/>
                </a:lnTo>
                <a:cubicBezTo>
                  <a:pt x="3348" y="2709"/>
                  <a:pt x="3402" y="2781"/>
                  <a:pt x="3455" y="2854"/>
                </a:cubicBezTo>
                <a:lnTo>
                  <a:pt x="3593" y="3088"/>
                </a:lnTo>
                <a:lnTo>
                  <a:pt x="3707" y="3307"/>
                </a:lnTo>
                <a:cubicBezTo>
                  <a:pt x="3745" y="3380"/>
                  <a:pt x="3784" y="3452"/>
                  <a:pt x="3822" y="3525"/>
                </a:cubicBezTo>
                <a:cubicBezTo>
                  <a:pt x="3845" y="3598"/>
                  <a:pt x="3867" y="3670"/>
                  <a:pt x="3890" y="3743"/>
                </a:cubicBezTo>
                <a:cubicBezTo>
                  <a:pt x="3913" y="3810"/>
                  <a:pt x="3936" y="3879"/>
                  <a:pt x="3959" y="3946"/>
                </a:cubicBezTo>
                <a:lnTo>
                  <a:pt x="3959" y="3946"/>
                </a:lnTo>
                <a:cubicBezTo>
                  <a:pt x="3913" y="4300"/>
                  <a:pt x="3868" y="4653"/>
                  <a:pt x="3822" y="5007"/>
                </a:cubicBezTo>
                <a:cubicBezTo>
                  <a:pt x="3784" y="5319"/>
                  <a:pt x="3745" y="5631"/>
                  <a:pt x="3707" y="5943"/>
                </a:cubicBezTo>
                <a:lnTo>
                  <a:pt x="3707" y="5943"/>
                </a:lnTo>
                <a:lnTo>
                  <a:pt x="4439" y="5912"/>
                </a:lnTo>
                <a:lnTo>
                  <a:pt x="5195" y="5912"/>
                </a:lnTo>
                <a:lnTo>
                  <a:pt x="5195" y="59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279400" h="254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 rot="18923419">
            <a:off x="7739750" y="1200314"/>
            <a:ext cx="533606" cy="1034551"/>
            <a:chOff x="2680417" y="340131"/>
            <a:chExt cx="1772630" cy="3116355"/>
          </a:xfrm>
        </p:grpSpPr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680417" y="340131"/>
              <a:ext cx="1772630" cy="3116355"/>
            </a:xfrm>
            <a:custGeom>
              <a:avLst/>
              <a:gdLst>
                <a:gd name="T0" fmla="*/ 1306 w 1306"/>
                <a:gd name="T1" fmla="*/ 1340 h 2296"/>
                <a:gd name="T2" fmla="*/ 1298 w 1306"/>
                <a:gd name="T3" fmla="*/ 1228 h 2296"/>
                <a:gd name="T4" fmla="*/ 1276 w 1306"/>
                <a:gd name="T5" fmla="*/ 1114 h 2296"/>
                <a:gd name="T6" fmla="*/ 1244 w 1306"/>
                <a:gd name="T7" fmla="*/ 1000 h 2296"/>
                <a:gd name="T8" fmla="*/ 1204 w 1306"/>
                <a:gd name="T9" fmla="*/ 884 h 2296"/>
                <a:gd name="T10" fmla="*/ 1154 w 1306"/>
                <a:gd name="T11" fmla="*/ 770 h 2296"/>
                <a:gd name="T12" fmla="*/ 1098 w 1306"/>
                <a:gd name="T13" fmla="*/ 658 h 2296"/>
                <a:gd name="T14" fmla="*/ 1040 w 1306"/>
                <a:gd name="T15" fmla="*/ 552 h 2296"/>
                <a:gd name="T16" fmla="*/ 918 w 1306"/>
                <a:gd name="T17" fmla="*/ 356 h 2296"/>
                <a:gd name="T18" fmla="*/ 804 w 1306"/>
                <a:gd name="T19" fmla="*/ 192 h 2296"/>
                <a:gd name="T20" fmla="*/ 680 w 1306"/>
                <a:gd name="T21" fmla="*/ 32 h 2296"/>
                <a:gd name="T22" fmla="*/ 652 w 1306"/>
                <a:gd name="T23" fmla="*/ 0 h 2296"/>
                <a:gd name="T24" fmla="*/ 552 w 1306"/>
                <a:gd name="T25" fmla="*/ 126 h 2296"/>
                <a:gd name="T26" fmla="*/ 446 w 1306"/>
                <a:gd name="T27" fmla="*/ 270 h 2296"/>
                <a:gd name="T28" fmla="*/ 326 w 1306"/>
                <a:gd name="T29" fmla="*/ 450 h 2296"/>
                <a:gd name="T30" fmla="*/ 236 w 1306"/>
                <a:gd name="T31" fmla="*/ 604 h 2296"/>
                <a:gd name="T32" fmla="*/ 180 w 1306"/>
                <a:gd name="T33" fmla="*/ 714 h 2296"/>
                <a:gd name="T34" fmla="*/ 126 w 1306"/>
                <a:gd name="T35" fmla="*/ 826 h 2296"/>
                <a:gd name="T36" fmla="*/ 80 w 1306"/>
                <a:gd name="T37" fmla="*/ 942 h 2296"/>
                <a:gd name="T38" fmla="*/ 44 w 1306"/>
                <a:gd name="T39" fmla="*/ 1056 h 2296"/>
                <a:gd name="T40" fmla="*/ 18 w 1306"/>
                <a:gd name="T41" fmla="*/ 1172 h 2296"/>
                <a:gd name="T42" fmla="*/ 2 w 1306"/>
                <a:gd name="T43" fmla="*/ 1284 h 2296"/>
                <a:gd name="T44" fmla="*/ 0 w 1306"/>
                <a:gd name="T45" fmla="*/ 1340 h 2296"/>
                <a:gd name="T46" fmla="*/ 8 w 1306"/>
                <a:gd name="T47" fmla="*/ 1448 h 2296"/>
                <a:gd name="T48" fmla="*/ 28 w 1306"/>
                <a:gd name="T49" fmla="*/ 1550 h 2296"/>
                <a:gd name="T50" fmla="*/ 62 w 1306"/>
                <a:gd name="T51" fmla="*/ 1646 h 2296"/>
                <a:gd name="T52" fmla="*/ 102 w 1306"/>
                <a:gd name="T53" fmla="*/ 1736 h 2296"/>
                <a:gd name="T54" fmla="*/ 152 w 1306"/>
                <a:gd name="T55" fmla="*/ 1822 h 2296"/>
                <a:gd name="T56" fmla="*/ 208 w 1306"/>
                <a:gd name="T57" fmla="*/ 1900 h 2296"/>
                <a:gd name="T58" fmla="*/ 266 w 1306"/>
                <a:gd name="T59" fmla="*/ 1972 h 2296"/>
                <a:gd name="T60" fmla="*/ 326 w 1306"/>
                <a:gd name="T61" fmla="*/ 2038 h 2296"/>
                <a:gd name="T62" fmla="*/ 446 w 1306"/>
                <a:gd name="T63" fmla="*/ 2148 h 2296"/>
                <a:gd name="T64" fmla="*/ 552 w 1306"/>
                <a:gd name="T65" fmla="*/ 2228 h 2296"/>
                <a:gd name="T66" fmla="*/ 624 w 1306"/>
                <a:gd name="T67" fmla="*/ 2278 h 2296"/>
                <a:gd name="T68" fmla="*/ 652 w 1306"/>
                <a:gd name="T69" fmla="*/ 2296 h 2296"/>
                <a:gd name="T70" fmla="*/ 714 w 1306"/>
                <a:gd name="T71" fmla="*/ 2258 h 2296"/>
                <a:gd name="T72" fmla="*/ 804 w 1306"/>
                <a:gd name="T73" fmla="*/ 2192 h 2296"/>
                <a:gd name="T74" fmla="*/ 918 w 1306"/>
                <a:gd name="T75" fmla="*/ 2096 h 2296"/>
                <a:gd name="T76" fmla="*/ 1010 w 1306"/>
                <a:gd name="T77" fmla="*/ 2006 h 2296"/>
                <a:gd name="T78" fmla="*/ 1070 w 1306"/>
                <a:gd name="T79" fmla="*/ 1938 h 2296"/>
                <a:gd name="T80" fmla="*/ 1126 w 1306"/>
                <a:gd name="T81" fmla="*/ 1862 h 2296"/>
                <a:gd name="T82" fmla="*/ 1180 w 1306"/>
                <a:gd name="T83" fmla="*/ 1780 h 2296"/>
                <a:gd name="T84" fmla="*/ 1226 w 1306"/>
                <a:gd name="T85" fmla="*/ 1692 h 2296"/>
                <a:gd name="T86" fmla="*/ 1262 w 1306"/>
                <a:gd name="T87" fmla="*/ 1598 h 2296"/>
                <a:gd name="T88" fmla="*/ 1288 w 1306"/>
                <a:gd name="T89" fmla="*/ 1500 h 2296"/>
                <a:gd name="T90" fmla="*/ 1304 w 1306"/>
                <a:gd name="T91" fmla="*/ 1394 h 2296"/>
                <a:gd name="T92" fmla="*/ 1306 w 1306"/>
                <a:gd name="T93" fmla="*/ 134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6" h="2296">
                  <a:moveTo>
                    <a:pt x="1306" y="1340"/>
                  </a:moveTo>
                  <a:lnTo>
                    <a:pt x="1306" y="1340"/>
                  </a:lnTo>
                  <a:lnTo>
                    <a:pt x="1304" y="1284"/>
                  </a:lnTo>
                  <a:lnTo>
                    <a:pt x="1298" y="1228"/>
                  </a:lnTo>
                  <a:lnTo>
                    <a:pt x="1288" y="1172"/>
                  </a:lnTo>
                  <a:lnTo>
                    <a:pt x="1276" y="1114"/>
                  </a:lnTo>
                  <a:lnTo>
                    <a:pt x="1262" y="1056"/>
                  </a:lnTo>
                  <a:lnTo>
                    <a:pt x="1244" y="1000"/>
                  </a:lnTo>
                  <a:lnTo>
                    <a:pt x="1226" y="942"/>
                  </a:lnTo>
                  <a:lnTo>
                    <a:pt x="1204" y="884"/>
                  </a:lnTo>
                  <a:lnTo>
                    <a:pt x="1180" y="826"/>
                  </a:lnTo>
                  <a:lnTo>
                    <a:pt x="1154" y="770"/>
                  </a:lnTo>
                  <a:lnTo>
                    <a:pt x="1126" y="714"/>
                  </a:lnTo>
                  <a:lnTo>
                    <a:pt x="1098" y="658"/>
                  </a:lnTo>
                  <a:lnTo>
                    <a:pt x="1070" y="604"/>
                  </a:lnTo>
                  <a:lnTo>
                    <a:pt x="1040" y="552"/>
                  </a:lnTo>
                  <a:lnTo>
                    <a:pt x="978" y="450"/>
                  </a:lnTo>
                  <a:lnTo>
                    <a:pt x="918" y="356"/>
                  </a:lnTo>
                  <a:lnTo>
                    <a:pt x="860" y="270"/>
                  </a:lnTo>
                  <a:lnTo>
                    <a:pt x="804" y="192"/>
                  </a:lnTo>
                  <a:lnTo>
                    <a:pt x="754" y="126"/>
                  </a:lnTo>
                  <a:lnTo>
                    <a:pt x="680" y="32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80" y="2278"/>
                  </a:lnTo>
                  <a:lnTo>
                    <a:pt x="714" y="2258"/>
                  </a:lnTo>
                  <a:lnTo>
                    <a:pt x="754" y="2228"/>
                  </a:lnTo>
                  <a:lnTo>
                    <a:pt x="804" y="2192"/>
                  </a:lnTo>
                  <a:lnTo>
                    <a:pt x="860" y="2148"/>
                  </a:lnTo>
                  <a:lnTo>
                    <a:pt x="918" y="2096"/>
                  </a:lnTo>
                  <a:lnTo>
                    <a:pt x="978" y="2038"/>
                  </a:lnTo>
                  <a:lnTo>
                    <a:pt x="1010" y="2006"/>
                  </a:lnTo>
                  <a:lnTo>
                    <a:pt x="1040" y="1972"/>
                  </a:lnTo>
                  <a:lnTo>
                    <a:pt x="1070" y="1938"/>
                  </a:lnTo>
                  <a:lnTo>
                    <a:pt x="1098" y="1900"/>
                  </a:lnTo>
                  <a:lnTo>
                    <a:pt x="1126" y="1862"/>
                  </a:lnTo>
                  <a:lnTo>
                    <a:pt x="1154" y="1822"/>
                  </a:lnTo>
                  <a:lnTo>
                    <a:pt x="1180" y="1780"/>
                  </a:lnTo>
                  <a:lnTo>
                    <a:pt x="1204" y="1736"/>
                  </a:lnTo>
                  <a:lnTo>
                    <a:pt x="1226" y="1692"/>
                  </a:lnTo>
                  <a:lnTo>
                    <a:pt x="1244" y="1646"/>
                  </a:lnTo>
                  <a:lnTo>
                    <a:pt x="1262" y="1598"/>
                  </a:lnTo>
                  <a:lnTo>
                    <a:pt x="1276" y="1550"/>
                  </a:lnTo>
                  <a:lnTo>
                    <a:pt x="1288" y="1500"/>
                  </a:lnTo>
                  <a:lnTo>
                    <a:pt x="1298" y="1448"/>
                  </a:lnTo>
                  <a:lnTo>
                    <a:pt x="1304" y="1394"/>
                  </a:lnTo>
                  <a:lnTo>
                    <a:pt x="1306" y="1340"/>
                  </a:lnTo>
                  <a:lnTo>
                    <a:pt x="1306" y="13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680417" y="340131"/>
              <a:ext cx="979969" cy="3116355"/>
            </a:xfrm>
            <a:custGeom>
              <a:avLst/>
              <a:gdLst>
                <a:gd name="T0" fmla="*/ 652 w 722"/>
                <a:gd name="T1" fmla="*/ 1284 h 2296"/>
                <a:gd name="T2" fmla="*/ 678 w 722"/>
                <a:gd name="T3" fmla="*/ 1164 h 2296"/>
                <a:gd name="T4" fmla="*/ 698 w 722"/>
                <a:gd name="T5" fmla="*/ 1044 h 2296"/>
                <a:gd name="T6" fmla="*/ 710 w 722"/>
                <a:gd name="T7" fmla="*/ 926 h 2296"/>
                <a:gd name="T8" fmla="*/ 722 w 722"/>
                <a:gd name="T9" fmla="*/ 702 h 2296"/>
                <a:gd name="T10" fmla="*/ 718 w 722"/>
                <a:gd name="T11" fmla="*/ 494 h 2296"/>
                <a:gd name="T12" fmla="*/ 704 w 722"/>
                <a:gd name="T13" fmla="*/ 314 h 2296"/>
                <a:gd name="T14" fmla="*/ 684 w 722"/>
                <a:gd name="T15" fmla="*/ 168 h 2296"/>
                <a:gd name="T16" fmla="*/ 660 w 722"/>
                <a:gd name="T17" fmla="*/ 28 h 2296"/>
                <a:gd name="T18" fmla="*/ 652 w 722"/>
                <a:gd name="T19" fmla="*/ 0 h 2296"/>
                <a:gd name="T20" fmla="*/ 552 w 722"/>
                <a:gd name="T21" fmla="*/ 126 h 2296"/>
                <a:gd name="T22" fmla="*/ 446 w 722"/>
                <a:gd name="T23" fmla="*/ 270 h 2296"/>
                <a:gd name="T24" fmla="*/ 326 w 722"/>
                <a:gd name="T25" fmla="*/ 450 h 2296"/>
                <a:gd name="T26" fmla="*/ 236 w 722"/>
                <a:gd name="T27" fmla="*/ 604 h 2296"/>
                <a:gd name="T28" fmla="*/ 180 w 722"/>
                <a:gd name="T29" fmla="*/ 714 h 2296"/>
                <a:gd name="T30" fmla="*/ 126 w 722"/>
                <a:gd name="T31" fmla="*/ 826 h 2296"/>
                <a:gd name="T32" fmla="*/ 80 w 722"/>
                <a:gd name="T33" fmla="*/ 942 h 2296"/>
                <a:gd name="T34" fmla="*/ 44 w 722"/>
                <a:gd name="T35" fmla="*/ 1056 h 2296"/>
                <a:gd name="T36" fmla="*/ 18 w 722"/>
                <a:gd name="T37" fmla="*/ 1172 h 2296"/>
                <a:gd name="T38" fmla="*/ 2 w 722"/>
                <a:gd name="T39" fmla="*/ 1284 h 2296"/>
                <a:gd name="T40" fmla="*/ 0 w 722"/>
                <a:gd name="T41" fmla="*/ 1340 h 2296"/>
                <a:gd name="T42" fmla="*/ 8 w 722"/>
                <a:gd name="T43" fmla="*/ 1448 h 2296"/>
                <a:gd name="T44" fmla="*/ 28 w 722"/>
                <a:gd name="T45" fmla="*/ 1550 h 2296"/>
                <a:gd name="T46" fmla="*/ 62 w 722"/>
                <a:gd name="T47" fmla="*/ 1646 h 2296"/>
                <a:gd name="T48" fmla="*/ 102 w 722"/>
                <a:gd name="T49" fmla="*/ 1736 h 2296"/>
                <a:gd name="T50" fmla="*/ 152 w 722"/>
                <a:gd name="T51" fmla="*/ 1822 h 2296"/>
                <a:gd name="T52" fmla="*/ 208 w 722"/>
                <a:gd name="T53" fmla="*/ 1900 h 2296"/>
                <a:gd name="T54" fmla="*/ 266 w 722"/>
                <a:gd name="T55" fmla="*/ 1972 h 2296"/>
                <a:gd name="T56" fmla="*/ 326 w 722"/>
                <a:gd name="T57" fmla="*/ 2038 h 2296"/>
                <a:gd name="T58" fmla="*/ 446 w 722"/>
                <a:gd name="T59" fmla="*/ 2148 h 2296"/>
                <a:gd name="T60" fmla="*/ 552 w 722"/>
                <a:gd name="T61" fmla="*/ 2228 h 2296"/>
                <a:gd name="T62" fmla="*/ 624 w 722"/>
                <a:gd name="T63" fmla="*/ 2278 h 2296"/>
                <a:gd name="T64" fmla="*/ 652 w 722"/>
                <a:gd name="T65" fmla="*/ 2296 h 2296"/>
                <a:gd name="T66" fmla="*/ 632 w 722"/>
                <a:gd name="T67" fmla="*/ 2228 h 2296"/>
                <a:gd name="T68" fmla="*/ 612 w 722"/>
                <a:gd name="T69" fmla="*/ 2144 h 2296"/>
                <a:gd name="T70" fmla="*/ 594 w 722"/>
                <a:gd name="T71" fmla="*/ 2030 h 2296"/>
                <a:gd name="T72" fmla="*/ 584 w 722"/>
                <a:gd name="T73" fmla="*/ 1886 h 2296"/>
                <a:gd name="T74" fmla="*/ 588 w 722"/>
                <a:gd name="T75" fmla="*/ 1712 h 2296"/>
                <a:gd name="T76" fmla="*/ 602 w 722"/>
                <a:gd name="T77" fmla="*/ 1564 h 2296"/>
                <a:gd name="T78" fmla="*/ 618 w 722"/>
                <a:gd name="T79" fmla="*/ 1458 h 2296"/>
                <a:gd name="T80" fmla="*/ 640 w 722"/>
                <a:gd name="T81" fmla="*/ 1344 h 2296"/>
                <a:gd name="T82" fmla="*/ 652 w 722"/>
                <a:gd name="T83" fmla="*/ 1284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2" h="2296">
                  <a:moveTo>
                    <a:pt x="652" y="1284"/>
                  </a:moveTo>
                  <a:lnTo>
                    <a:pt x="652" y="1284"/>
                  </a:lnTo>
                  <a:lnTo>
                    <a:pt x="666" y="1224"/>
                  </a:lnTo>
                  <a:lnTo>
                    <a:pt x="678" y="1164"/>
                  </a:lnTo>
                  <a:lnTo>
                    <a:pt x="688" y="1104"/>
                  </a:lnTo>
                  <a:lnTo>
                    <a:pt x="698" y="1044"/>
                  </a:lnTo>
                  <a:lnTo>
                    <a:pt x="704" y="986"/>
                  </a:lnTo>
                  <a:lnTo>
                    <a:pt x="710" y="926"/>
                  </a:lnTo>
                  <a:lnTo>
                    <a:pt x="718" y="812"/>
                  </a:lnTo>
                  <a:lnTo>
                    <a:pt x="722" y="702"/>
                  </a:lnTo>
                  <a:lnTo>
                    <a:pt x="722" y="596"/>
                  </a:lnTo>
                  <a:lnTo>
                    <a:pt x="718" y="494"/>
                  </a:lnTo>
                  <a:lnTo>
                    <a:pt x="712" y="400"/>
                  </a:lnTo>
                  <a:lnTo>
                    <a:pt x="704" y="314"/>
                  </a:lnTo>
                  <a:lnTo>
                    <a:pt x="694" y="236"/>
                  </a:lnTo>
                  <a:lnTo>
                    <a:pt x="684" y="168"/>
                  </a:lnTo>
                  <a:lnTo>
                    <a:pt x="674" y="110"/>
                  </a:lnTo>
                  <a:lnTo>
                    <a:pt x="660" y="28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46" y="2278"/>
                  </a:lnTo>
                  <a:lnTo>
                    <a:pt x="632" y="2228"/>
                  </a:lnTo>
                  <a:lnTo>
                    <a:pt x="622" y="2190"/>
                  </a:lnTo>
                  <a:lnTo>
                    <a:pt x="612" y="2144"/>
                  </a:lnTo>
                  <a:lnTo>
                    <a:pt x="602" y="2092"/>
                  </a:lnTo>
                  <a:lnTo>
                    <a:pt x="594" y="2030"/>
                  </a:lnTo>
                  <a:lnTo>
                    <a:pt x="588" y="1962"/>
                  </a:lnTo>
                  <a:lnTo>
                    <a:pt x="584" y="1886"/>
                  </a:lnTo>
                  <a:lnTo>
                    <a:pt x="584" y="1804"/>
                  </a:lnTo>
                  <a:lnTo>
                    <a:pt x="588" y="1712"/>
                  </a:lnTo>
                  <a:lnTo>
                    <a:pt x="596" y="1616"/>
                  </a:lnTo>
                  <a:lnTo>
                    <a:pt x="602" y="1564"/>
                  </a:lnTo>
                  <a:lnTo>
                    <a:pt x="608" y="1512"/>
                  </a:lnTo>
                  <a:lnTo>
                    <a:pt x="618" y="1458"/>
                  </a:lnTo>
                  <a:lnTo>
                    <a:pt x="628" y="1402"/>
                  </a:lnTo>
                  <a:lnTo>
                    <a:pt x="640" y="1344"/>
                  </a:lnTo>
                  <a:lnTo>
                    <a:pt x="652" y="1284"/>
                  </a:lnTo>
                  <a:lnTo>
                    <a:pt x="652" y="1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 rot="2180930" flipH="1">
            <a:off x="9022318" y="1260529"/>
            <a:ext cx="533606" cy="1034551"/>
            <a:chOff x="2680417" y="340131"/>
            <a:chExt cx="1772630" cy="3116355"/>
          </a:xfrm>
        </p:grpSpPr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680417" y="340131"/>
              <a:ext cx="1772630" cy="3116355"/>
            </a:xfrm>
            <a:custGeom>
              <a:avLst/>
              <a:gdLst>
                <a:gd name="T0" fmla="*/ 1306 w 1306"/>
                <a:gd name="T1" fmla="*/ 1340 h 2296"/>
                <a:gd name="T2" fmla="*/ 1298 w 1306"/>
                <a:gd name="T3" fmla="*/ 1228 h 2296"/>
                <a:gd name="T4" fmla="*/ 1276 w 1306"/>
                <a:gd name="T5" fmla="*/ 1114 h 2296"/>
                <a:gd name="T6" fmla="*/ 1244 w 1306"/>
                <a:gd name="T7" fmla="*/ 1000 h 2296"/>
                <a:gd name="T8" fmla="*/ 1204 w 1306"/>
                <a:gd name="T9" fmla="*/ 884 h 2296"/>
                <a:gd name="T10" fmla="*/ 1154 w 1306"/>
                <a:gd name="T11" fmla="*/ 770 h 2296"/>
                <a:gd name="T12" fmla="*/ 1098 w 1306"/>
                <a:gd name="T13" fmla="*/ 658 h 2296"/>
                <a:gd name="T14" fmla="*/ 1040 w 1306"/>
                <a:gd name="T15" fmla="*/ 552 h 2296"/>
                <a:gd name="T16" fmla="*/ 918 w 1306"/>
                <a:gd name="T17" fmla="*/ 356 h 2296"/>
                <a:gd name="T18" fmla="*/ 804 w 1306"/>
                <a:gd name="T19" fmla="*/ 192 h 2296"/>
                <a:gd name="T20" fmla="*/ 680 w 1306"/>
                <a:gd name="T21" fmla="*/ 32 h 2296"/>
                <a:gd name="T22" fmla="*/ 652 w 1306"/>
                <a:gd name="T23" fmla="*/ 0 h 2296"/>
                <a:gd name="T24" fmla="*/ 552 w 1306"/>
                <a:gd name="T25" fmla="*/ 126 h 2296"/>
                <a:gd name="T26" fmla="*/ 446 w 1306"/>
                <a:gd name="T27" fmla="*/ 270 h 2296"/>
                <a:gd name="T28" fmla="*/ 326 w 1306"/>
                <a:gd name="T29" fmla="*/ 450 h 2296"/>
                <a:gd name="T30" fmla="*/ 236 w 1306"/>
                <a:gd name="T31" fmla="*/ 604 h 2296"/>
                <a:gd name="T32" fmla="*/ 180 w 1306"/>
                <a:gd name="T33" fmla="*/ 714 h 2296"/>
                <a:gd name="T34" fmla="*/ 126 w 1306"/>
                <a:gd name="T35" fmla="*/ 826 h 2296"/>
                <a:gd name="T36" fmla="*/ 80 w 1306"/>
                <a:gd name="T37" fmla="*/ 942 h 2296"/>
                <a:gd name="T38" fmla="*/ 44 w 1306"/>
                <a:gd name="T39" fmla="*/ 1056 h 2296"/>
                <a:gd name="T40" fmla="*/ 18 w 1306"/>
                <a:gd name="T41" fmla="*/ 1172 h 2296"/>
                <a:gd name="T42" fmla="*/ 2 w 1306"/>
                <a:gd name="T43" fmla="*/ 1284 h 2296"/>
                <a:gd name="T44" fmla="*/ 0 w 1306"/>
                <a:gd name="T45" fmla="*/ 1340 h 2296"/>
                <a:gd name="T46" fmla="*/ 8 w 1306"/>
                <a:gd name="T47" fmla="*/ 1448 h 2296"/>
                <a:gd name="T48" fmla="*/ 28 w 1306"/>
                <a:gd name="T49" fmla="*/ 1550 h 2296"/>
                <a:gd name="T50" fmla="*/ 62 w 1306"/>
                <a:gd name="T51" fmla="*/ 1646 h 2296"/>
                <a:gd name="T52" fmla="*/ 102 w 1306"/>
                <a:gd name="T53" fmla="*/ 1736 h 2296"/>
                <a:gd name="T54" fmla="*/ 152 w 1306"/>
                <a:gd name="T55" fmla="*/ 1822 h 2296"/>
                <a:gd name="T56" fmla="*/ 208 w 1306"/>
                <a:gd name="T57" fmla="*/ 1900 h 2296"/>
                <a:gd name="T58" fmla="*/ 266 w 1306"/>
                <a:gd name="T59" fmla="*/ 1972 h 2296"/>
                <a:gd name="T60" fmla="*/ 326 w 1306"/>
                <a:gd name="T61" fmla="*/ 2038 h 2296"/>
                <a:gd name="T62" fmla="*/ 446 w 1306"/>
                <a:gd name="T63" fmla="*/ 2148 h 2296"/>
                <a:gd name="T64" fmla="*/ 552 w 1306"/>
                <a:gd name="T65" fmla="*/ 2228 h 2296"/>
                <a:gd name="T66" fmla="*/ 624 w 1306"/>
                <a:gd name="T67" fmla="*/ 2278 h 2296"/>
                <a:gd name="T68" fmla="*/ 652 w 1306"/>
                <a:gd name="T69" fmla="*/ 2296 h 2296"/>
                <a:gd name="T70" fmla="*/ 714 w 1306"/>
                <a:gd name="T71" fmla="*/ 2258 h 2296"/>
                <a:gd name="T72" fmla="*/ 804 w 1306"/>
                <a:gd name="T73" fmla="*/ 2192 h 2296"/>
                <a:gd name="T74" fmla="*/ 918 w 1306"/>
                <a:gd name="T75" fmla="*/ 2096 h 2296"/>
                <a:gd name="T76" fmla="*/ 1010 w 1306"/>
                <a:gd name="T77" fmla="*/ 2006 h 2296"/>
                <a:gd name="T78" fmla="*/ 1070 w 1306"/>
                <a:gd name="T79" fmla="*/ 1938 h 2296"/>
                <a:gd name="T80" fmla="*/ 1126 w 1306"/>
                <a:gd name="T81" fmla="*/ 1862 h 2296"/>
                <a:gd name="T82" fmla="*/ 1180 w 1306"/>
                <a:gd name="T83" fmla="*/ 1780 h 2296"/>
                <a:gd name="T84" fmla="*/ 1226 w 1306"/>
                <a:gd name="T85" fmla="*/ 1692 h 2296"/>
                <a:gd name="T86" fmla="*/ 1262 w 1306"/>
                <a:gd name="T87" fmla="*/ 1598 h 2296"/>
                <a:gd name="T88" fmla="*/ 1288 w 1306"/>
                <a:gd name="T89" fmla="*/ 1500 h 2296"/>
                <a:gd name="T90" fmla="*/ 1304 w 1306"/>
                <a:gd name="T91" fmla="*/ 1394 h 2296"/>
                <a:gd name="T92" fmla="*/ 1306 w 1306"/>
                <a:gd name="T93" fmla="*/ 134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6" h="2296">
                  <a:moveTo>
                    <a:pt x="1306" y="1340"/>
                  </a:moveTo>
                  <a:lnTo>
                    <a:pt x="1306" y="1340"/>
                  </a:lnTo>
                  <a:lnTo>
                    <a:pt x="1304" y="1284"/>
                  </a:lnTo>
                  <a:lnTo>
                    <a:pt x="1298" y="1228"/>
                  </a:lnTo>
                  <a:lnTo>
                    <a:pt x="1288" y="1172"/>
                  </a:lnTo>
                  <a:lnTo>
                    <a:pt x="1276" y="1114"/>
                  </a:lnTo>
                  <a:lnTo>
                    <a:pt x="1262" y="1056"/>
                  </a:lnTo>
                  <a:lnTo>
                    <a:pt x="1244" y="1000"/>
                  </a:lnTo>
                  <a:lnTo>
                    <a:pt x="1226" y="942"/>
                  </a:lnTo>
                  <a:lnTo>
                    <a:pt x="1204" y="884"/>
                  </a:lnTo>
                  <a:lnTo>
                    <a:pt x="1180" y="826"/>
                  </a:lnTo>
                  <a:lnTo>
                    <a:pt x="1154" y="770"/>
                  </a:lnTo>
                  <a:lnTo>
                    <a:pt x="1126" y="714"/>
                  </a:lnTo>
                  <a:lnTo>
                    <a:pt x="1098" y="658"/>
                  </a:lnTo>
                  <a:lnTo>
                    <a:pt x="1070" y="604"/>
                  </a:lnTo>
                  <a:lnTo>
                    <a:pt x="1040" y="552"/>
                  </a:lnTo>
                  <a:lnTo>
                    <a:pt x="978" y="450"/>
                  </a:lnTo>
                  <a:lnTo>
                    <a:pt x="918" y="356"/>
                  </a:lnTo>
                  <a:lnTo>
                    <a:pt x="860" y="270"/>
                  </a:lnTo>
                  <a:lnTo>
                    <a:pt x="804" y="192"/>
                  </a:lnTo>
                  <a:lnTo>
                    <a:pt x="754" y="126"/>
                  </a:lnTo>
                  <a:lnTo>
                    <a:pt x="680" y="32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80" y="2278"/>
                  </a:lnTo>
                  <a:lnTo>
                    <a:pt x="714" y="2258"/>
                  </a:lnTo>
                  <a:lnTo>
                    <a:pt x="754" y="2228"/>
                  </a:lnTo>
                  <a:lnTo>
                    <a:pt x="804" y="2192"/>
                  </a:lnTo>
                  <a:lnTo>
                    <a:pt x="860" y="2148"/>
                  </a:lnTo>
                  <a:lnTo>
                    <a:pt x="918" y="2096"/>
                  </a:lnTo>
                  <a:lnTo>
                    <a:pt x="978" y="2038"/>
                  </a:lnTo>
                  <a:lnTo>
                    <a:pt x="1010" y="2006"/>
                  </a:lnTo>
                  <a:lnTo>
                    <a:pt x="1040" y="1972"/>
                  </a:lnTo>
                  <a:lnTo>
                    <a:pt x="1070" y="1938"/>
                  </a:lnTo>
                  <a:lnTo>
                    <a:pt x="1098" y="1900"/>
                  </a:lnTo>
                  <a:lnTo>
                    <a:pt x="1126" y="1862"/>
                  </a:lnTo>
                  <a:lnTo>
                    <a:pt x="1154" y="1822"/>
                  </a:lnTo>
                  <a:lnTo>
                    <a:pt x="1180" y="1780"/>
                  </a:lnTo>
                  <a:lnTo>
                    <a:pt x="1204" y="1736"/>
                  </a:lnTo>
                  <a:lnTo>
                    <a:pt x="1226" y="1692"/>
                  </a:lnTo>
                  <a:lnTo>
                    <a:pt x="1244" y="1646"/>
                  </a:lnTo>
                  <a:lnTo>
                    <a:pt x="1262" y="1598"/>
                  </a:lnTo>
                  <a:lnTo>
                    <a:pt x="1276" y="1550"/>
                  </a:lnTo>
                  <a:lnTo>
                    <a:pt x="1288" y="1500"/>
                  </a:lnTo>
                  <a:lnTo>
                    <a:pt x="1298" y="1448"/>
                  </a:lnTo>
                  <a:lnTo>
                    <a:pt x="1304" y="1394"/>
                  </a:lnTo>
                  <a:lnTo>
                    <a:pt x="1306" y="1340"/>
                  </a:lnTo>
                  <a:lnTo>
                    <a:pt x="1306" y="13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680417" y="340131"/>
              <a:ext cx="979969" cy="3116355"/>
            </a:xfrm>
            <a:custGeom>
              <a:avLst/>
              <a:gdLst>
                <a:gd name="T0" fmla="*/ 652 w 722"/>
                <a:gd name="T1" fmla="*/ 1284 h 2296"/>
                <a:gd name="T2" fmla="*/ 678 w 722"/>
                <a:gd name="T3" fmla="*/ 1164 h 2296"/>
                <a:gd name="T4" fmla="*/ 698 w 722"/>
                <a:gd name="T5" fmla="*/ 1044 h 2296"/>
                <a:gd name="T6" fmla="*/ 710 w 722"/>
                <a:gd name="T7" fmla="*/ 926 h 2296"/>
                <a:gd name="T8" fmla="*/ 722 w 722"/>
                <a:gd name="T9" fmla="*/ 702 h 2296"/>
                <a:gd name="T10" fmla="*/ 718 w 722"/>
                <a:gd name="T11" fmla="*/ 494 h 2296"/>
                <a:gd name="T12" fmla="*/ 704 w 722"/>
                <a:gd name="T13" fmla="*/ 314 h 2296"/>
                <a:gd name="T14" fmla="*/ 684 w 722"/>
                <a:gd name="T15" fmla="*/ 168 h 2296"/>
                <a:gd name="T16" fmla="*/ 660 w 722"/>
                <a:gd name="T17" fmla="*/ 28 h 2296"/>
                <a:gd name="T18" fmla="*/ 652 w 722"/>
                <a:gd name="T19" fmla="*/ 0 h 2296"/>
                <a:gd name="T20" fmla="*/ 552 w 722"/>
                <a:gd name="T21" fmla="*/ 126 h 2296"/>
                <a:gd name="T22" fmla="*/ 446 w 722"/>
                <a:gd name="T23" fmla="*/ 270 h 2296"/>
                <a:gd name="T24" fmla="*/ 326 w 722"/>
                <a:gd name="T25" fmla="*/ 450 h 2296"/>
                <a:gd name="T26" fmla="*/ 236 w 722"/>
                <a:gd name="T27" fmla="*/ 604 h 2296"/>
                <a:gd name="T28" fmla="*/ 180 w 722"/>
                <a:gd name="T29" fmla="*/ 714 h 2296"/>
                <a:gd name="T30" fmla="*/ 126 w 722"/>
                <a:gd name="T31" fmla="*/ 826 h 2296"/>
                <a:gd name="T32" fmla="*/ 80 w 722"/>
                <a:gd name="T33" fmla="*/ 942 h 2296"/>
                <a:gd name="T34" fmla="*/ 44 w 722"/>
                <a:gd name="T35" fmla="*/ 1056 h 2296"/>
                <a:gd name="T36" fmla="*/ 18 w 722"/>
                <a:gd name="T37" fmla="*/ 1172 h 2296"/>
                <a:gd name="T38" fmla="*/ 2 w 722"/>
                <a:gd name="T39" fmla="*/ 1284 h 2296"/>
                <a:gd name="T40" fmla="*/ 0 w 722"/>
                <a:gd name="T41" fmla="*/ 1340 h 2296"/>
                <a:gd name="T42" fmla="*/ 8 w 722"/>
                <a:gd name="T43" fmla="*/ 1448 h 2296"/>
                <a:gd name="T44" fmla="*/ 28 w 722"/>
                <a:gd name="T45" fmla="*/ 1550 h 2296"/>
                <a:gd name="T46" fmla="*/ 62 w 722"/>
                <a:gd name="T47" fmla="*/ 1646 h 2296"/>
                <a:gd name="T48" fmla="*/ 102 w 722"/>
                <a:gd name="T49" fmla="*/ 1736 h 2296"/>
                <a:gd name="T50" fmla="*/ 152 w 722"/>
                <a:gd name="T51" fmla="*/ 1822 h 2296"/>
                <a:gd name="T52" fmla="*/ 208 w 722"/>
                <a:gd name="T53" fmla="*/ 1900 h 2296"/>
                <a:gd name="T54" fmla="*/ 266 w 722"/>
                <a:gd name="T55" fmla="*/ 1972 h 2296"/>
                <a:gd name="T56" fmla="*/ 326 w 722"/>
                <a:gd name="T57" fmla="*/ 2038 h 2296"/>
                <a:gd name="T58" fmla="*/ 446 w 722"/>
                <a:gd name="T59" fmla="*/ 2148 h 2296"/>
                <a:gd name="T60" fmla="*/ 552 w 722"/>
                <a:gd name="T61" fmla="*/ 2228 h 2296"/>
                <a:gd name="T62" fmla="*/ 624 w 722"/>
                <a:gd name="T63" fmla="*/ 2278 h 2296"/>
                <a:gd name="T64" fmla="*/ 652 w 722"/>
                <a:gd name="T65" fmla="*/ 2296 h 2296"/>
                <a:gd name="T66" fmla="*/ 632 w 722"/>
                <a:gd name="T67" fmla="*/ 2228 h 2296"/>
                <a:gd name="T68" fmla="*/ 612 w 722"/>
                <a:gd name="T69" fmla="*/ 2144 h 2296"/>
                <a:gd name="T70" fmla="*/ 594 w 722"/>
                <a:gd name="T71" fmla="*/ 2030 h 2296"/>
                <a:gd name="T72" fmla="*/ 584 w 722"/>
                <a:gd name="T73" fmla="*/ 1886 h 2296"/>
                <a:gd name="T74" fmla="*/ 588 w 722"/>
                <a:gd name="T75" fmla="*/ 1712 h 2296"/>
                <a:gd name="T76" fmla="*/ 602 w 722"/>
                <a:gd name="T77" fmla="*/ 1564 h 2296"/>
                <a:gd name="T78" fmla="*/ 618 w 722"/>
                <a:gd name="T79" fmla="*/ 1458 h 2296"/>
                <a:gd name="T80" fmla="*/ 640 w 722"/>
                <a:gd name="T81" fmla="*/ 1344 h 2296"/>
                <a:gd name="T82" fmla="*/ 652 w 722"/>
                <a:gd name="T83" fmla="*/ 1284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2" h="2296">
                  <a:moveTo>
                    <a:pt x="652" y="1284"/>
                  </a:moveTo>
                  <a:lnTo>
                    <a:pt x="652" y="1284"/>
                  </a:lnTo>
                  <a:lnTo>
                    <a:pt x="666" y="1224"/>
                  </a:lnTo>
                  <a:lnTo>
                    <a:pt x="678" y="1164"/>
                  </a:lnTo>
                  <a:lnTo>
                    <a:pt x="688" y="1104"/>
                  </a:lnTo>
                  <a:lnTo>
                    <a:pt x="698" y="1044"/>
                  </a:lnTo>
                  <a:lnTo>
                    <a:pt x="704" y="986"/>
                  </a:lnTo>
                  <a:lnTo>
                    <a:pt x="710" y="926"/>
                  </a:lnTo>
                  <a:lnTo>
                    <a:pt x="718" y="812"/>
                  </a:lnTo>
                  <a:lnTo>
                    <a:pt x="722" y="702"/>
                  </a:lnTo>
                  <a:lnTo>
                    <a:pt x="722" y="596"/>
                  </a:lnTo>
                  <a:lnTo>
                    <a:pt x="718" y="494"/>
                  </a:lnTo>
                  <a:lnTo>
                    <a:pt x="712" y="400"/>
                  </a:lnTo>
                  <a:lnTo>
                    <a:pt x="704" y="314"/>
                  </a:lnTo>
                  <a:lnTo>
                    <a:pt x="694" y="236"/>
                  </a:lnTo>
                  <a:lnTo>
                    <a:pt x="684" y="168"/>
                  </a:lnTo>
                  <a:lnTo>
                    <a:pt x="674" y="110"/>
                  </a:lnTo>
                  <a:lnTo>
                    <a:pt x="660" y="28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46" y="2278"/>
                  </a:lnTo>
                  <a:lnTo>
                    <a:pt x="632" y="2228"/>
                  </a:lnTo>
                  <a:lnTo>
                    <a:pt x="622" y="2190"/>
                  </a:lnTo>
                  <a:lnTo>
                    <a:pt x="612" y="2144"/>
                  </a:lnTo>
                  <a:lnTo>
                    <a:pt x="602" y="2092"/>
                  </a:lnTo>
                  <a:lnTo>
                    <a:pt x="594" y="2030"/>
                  </a:lnTo>
                  <a:lnTo>
                    <a:pt x="588" y="1962"/>
                  </a:lnTo>
                  <a:lnTo>
                    <a:pt x="584" y="1886"/>
                  </a:lnTo>
                  <a:lnTo>
                    <a:pt x="584" y="1804"/>
                  </a:lnTo>
                  <a:lnTo>
                    <a:pt x="588" y="1712"/>
                  </a:lnTo>
                  <a:lnTo>
                    <a:pt x="596" y="1616"/>
                  </a:lnTo>
                  <a:lnTo>
                    <a:pt x="602" y="1564"/>
                  </a:lnTo>
                  <a:lnTo>
                    <a:pt x="608" y="1512"/>
                  </a:lnTo>
                  <a:lnTo>
                    <a:pt x="618" y="1458"/>
                  </a:lnTo>
                  <a:lnTo>
                    <a:pt x="628" y="1402"/>
                  </a:lnTo>
                  <a:lnTo>
                    <a:pt x="640" y="1344"/>
                  </a:lnTo>
                  <a:lnTo>
                    <a:pt x="652" y="1284"/>
                  </a:lnTo>
                  <a:lnTo>
                    <a:pt x="652" y="1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 rot="2117064" flipH="1">
            <a:off x="8956081" y="444312"/>
            <a:ext cx="533606" cy="1034551"/>
            <a:chOff x="2680417" y="340131"/>
            <a:chExt cx="1772630" cy="3116355"/>
          </a:xfrm>
        </p:grpSpPr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680417" y="340131"/>
              <a:ext cx="1772630" cy="3116355"/>
            </a:xfrm>
            <a:custGeom>
              <a:avLst/>
              <a:gdLst>
                <a:gd name="T0" fmla="*/ 1306 w 1306"/>
                <a:gd name="T1" fmla="*/ 1340 h 2296"/>
                <a:gd name="T2" fmla="*/ 1298 w 1306"/>
                <a:gd name="T3" fmla="*/ 1228 h 2296"/>
                <a:gd name="T4" fmla="*/ 1276 w 1306"/>
                <a:gd name="T5" fmla="*/ 1114 h 2296"/>
                <a:gd name="T6" fmla="*/ 1244 w 1306"/>
                <a:gd name="T7" fmla="*/ 1000 h 2296"/>
                <a:gd name="T8" fmla="*/ 1204 w 1306"/>
                <a:gd name="T9" fmla="*/ 884 h 2296"/>
                <a:gd name="T10" fmla="*/ 1154 w 1306"/>
                <a:gd name="T11" fmla="*/ 770 h 2296"/>
                <a:gd name="T12" fmla="*/ 1098 w 1306"/>
                <a:gd name="T13" fmla="*/ 658 h 2296"/>
                <a:gd name="T14" fmla="*/ 1040 w 1306"/>
                <a:gd name="T15" fmla="*/ 552 h 2296"/>
                <a:gd name="T16" fmla="*/ 918 w 1306"/>
                <a:gd name="T17" fmla="*/ 356 h 2296"/>
                <a:gd name="T18" fmla="*/ 804 w 1306"/>
                <a:gd name="T19" fmla="*/ 192 h 2296"/>
                <a:gd name="T20" fmla="*/ 680 w 1306"/>
                <a:gd name="T21" fmla="*/ 32 h 2296"/>
                <a:gd name="T22" fmla="*/ 652 w 1306"/>
                <a:gd name="T23" fmla="*/ 0 h 2296"/>
                <a:gd name="T24" fmla="*/ 552 w 1306"/>
                <a:gd name="T25" fmla="*/ 126 h 2296"/>
                <a:gd name="T26" fmla="*/ 446 w 1306"/>
                <a:gd name="T27" fmla="*/ 270 h 2296"/>
                <a:gd name="T28" fmla="*/ 326 w 1306"/>
                <a:gd name="T29" fmla="*/ 450 h 2296"/>
                <a:gd name="T30" fmla="*/ 236 w 1306"/>
                <a:gd name="T31" fmla="*/ 604 h 2296"/>
                <a:gd name="T32" fmla="*/ 180 w 1306"/>
                <a:gd name="T33" fmla="*/ 714 h 2296"/>
                <a:gd name="T34" fmla="*/ 126 w 1306"/>
                <a:gd name="T35" fmla="*/ 826 h 2296"/>
                <a:gd name="T36" fmla="*/ 80 w 1306"/>
                <a:gd name="T37" fmla="*/ 942 h 2296"/>
                <a:gd name="T38" fmla="*/ 44 w 1306"/>
                <a:gd name="T39" fmla="*/ 1056 h 2296"/>
                <a:gd name="T40" fmla="*/ 18 w 1306"/>
                <a:gd name="T41" fmla="*/ 1172 h 2296"/>
                <a:gd name="T42" fmla="*/ 2 w 1306"/>
                <a:gd name="T43" fmla="*/ 1284 h 2296"/>
                <a:gd name="T44" fmla="*/ 0 w 1306"/>
                <a:gd name="T45" fmla="*/ 1340 h 2296"/>
                <a:gd name="T46" fmla="*/ 8 w 1306"/>
                <a:gd name="T47" fmla="*/ 1448 h 2296"/>
                <a:gd name="T48" fmla="*/ 28 w 1306"/>
                <a:gd name="T49" fmla="*/ 1550 h 2296"/>
                <a:gd name="T50" fmla="*/ 62 w 1306"/>
                <a:gd name="T51" fmla="*/ 1646 h 2296"/>
                <a:gd name="T52" fmla="*/ 102 w 1306"/>
                <a:gd name="T53" fmla="*/ 1736 h 2296"/>
                <a:gd name="T54" fmla="*/ 152 w 1306"/>
                <a:gd name="T55" fmla="*/ 1822 h 2296"/>
                <a:gd name="T56" fmla="*/ 208 w 1306"/>
                <a:gd name="T57" fmla="*/ 1900 h 2296"/>
                <a:gd name="T58" fmla="*/ 266 w 1306"/>
                <a:gd name="T59" fmla="*/ 1972 h 2296"/>
                <a:gd name="T60" fmla="*/ 326 w 1306"/>
                <a:gd name="T61" fmla="*/ 2038 h 2296"/>
                <a:gd name="T62" fmla="*/ 446 w 1306"/>
                <a:gd name="T63" fmla="*/ 2148 h 2296"/>
                <a:gd name="T64" fmla="*/ 552 w 1306"/>
                <a:gd name="T65" fmla="*/ 2228 h 2296"/>
                <a:gd name="T66" fmla="*/ 624 w 1306"/>
                <a:gd name="T67" fmla="*/ 2278 h 2296"/>
                <a:gd name="T68" fmla="*/ 652 w 1306"/>
                <a:gd name="T69" fmla="*/ 2296 h 2296"/>
                <a:gd name="T70" fmla="*/ 714 w 1306"/>
                <a:gd name="T71" fmla="*/ 2258 h 2296"/>
                <a:gd name="T72" fmla="*/ 804 w 1306"/>
                <a:gd name="T73" fmla="*/ 2192 h 2296"/>
                <a:gd name="T74" fmla="*/ 918 w 1306"/>
                <a:gd name="T75" fmla="*/ 2096 h 2296"/>
                <a:gd name="T76" fmla="*/ 1010 w 1306"/>
                <a:gd name="T77" fmla="*/ 2006 h 2296"/>
                <a:gd name="T78" fmla="*/ 1070 w 1306"/>
                <a:gd name="T79" fmla="*/ 1938 h 2296"/>
                <a:gd name="T80" fmla="*/ 1126 w 1306"/>
                <a:gd name="T81" fmla="*/ 1862 h 2296"/>
                <a:gd name="T82" fmla="*/ 1180 w 1306"/>
                <a:gd name="T83" fmla="*/ 1780 h 2296"/>
                <a:gd name="T84" fmla="*/ 1226 w 1306"/>
                <a:gd name="T85" fmla="*/ 1692 h 2296"/>
                <a:gd name="T86" fmla="*/ 1262 w 1306"/>
                <a:gd name="T87" fmla="*/ 1598 h 2296"/>
                <a:gd name="T88" fmla="*/ 1288 w 1306"/>
                <a:gd name="T89" fmla="*/ 1500 h 2296"/>
                <a:gd name="T90" fmla="*/ 1304 w 1306"/>
                <a:gd name="T91" fmla="*/ 1394 h 2296"/>
                <a:gd name="T92" fmla="*/ 1306 w 1306"/>
                <a:gd name="T93" fmla="*/ 134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6" h="2296">
                  <a:moveTo>
                    <a:pt x="1306" y="1340"/>
                  </a:moveTo>
                  <a:lnTo>
                    <a:pt x="1306" y="1340"/>
                  </a:lnTo>
                  <a:lnTo>
                    <a:pt x="1304" y="1284"/>
                  </a:lnTo>
                  <a:lnTo>
                    <a:pt x="1298" y="1228"/>
                  </a:lnTo>
                  <a:lnTo>
                    <a:pt x="1288" y="1172"/>
                  </a:lnTo>
                  <a:lnTo>
                    <a:pt x="1276" y="1114"/>
                  </a:lnTo>
                  <a:lnTo>
                    <a:pt x="1262" y="1056"/>
                  </a:lnTo>
                  <a:lnTo>
                    <a:pt x="1244" y="1000"/>
                  </a:lnTo>
                  <a:lnTo>
                    <a:pt x="1226" y="942"/>
                  </a:lnTo>
                  <a:lnTo>
                    <a:pt x="1204" y="884"/>
                  </a:lnTo>
                  <a:lnTo>
                    <a:pt x="1180" y="826"/>
                  </a:lnTo>
                  <a:lnTo>
                    <a:pt x="1154" y="770"/>
                  </a:lnTo>
                  <a:lnTo>
                    <a:pt x="1126" y="714"/>
                  </a:lnTo>
                  <a:lnTo>
                    <a:pt x="1098" y="658"/>
                  </a:lnTo>
                  <a:lnTo>
                    <a:pt x="1070" y="604"/>
                  </a:lnTo>
                  <a:lnTo>
                    <a:pt x="1040" y="552"/>
                  </a:lnTo>
                  <a:lnTo>
                    <a:pt x="978" y="450"/>
                  </a:lnTo>
                  <a:lnTo>
                    <a:pt x="918" y="356"/>
                  </a:lnTo>
                  <a:lnTo>
                    <a:pt x="860" y="270"/>
                  </a:lnTo>
                  <a:lnTo>
                    <a:pt x="804" y="192"/>
                  </a:lnTo>
                  <a:lnTo>
                    <a:pt x="754" y="126"/>
                  </a:lnTo>
                  <a:lnTo>
                    <a:pt x="680" y="32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80" y="2278"/>
                  </a:lnTo>
                  <a:lnTo>
                    <a:pt x="714" y="2258"/>
                  </a:lnTo>
                  <a:lnTo>
                    <a:pt x="754" y="2228"/>
                  </a:lnTo>
                  <a:lnTo>
                    <a:pt x="804" y="2192"/>
                  </a:lnTo>
                  <a:lnTo>
                    <a:pt x="860" y="2148"/>
                  </a:lnTo>
                  <a:lnTo>
                    <a:pt x="918" y="2096"/>
                  </a:lnTo>
                  <a:lnTo>
                    <a:pt x="978" y="2038"/>
                  </a:lnTo>
                  <a:lnTo>
                    <a:pt x="1010" y="2006"/>
                  </a:lnTo>
                  <a:lnTo>
                    <a:pt x="1040" y="1972"/>
                  </a:lnTo>
                  <a:lnTo>
                    <a:pt x="1070" y="1938"/>
                  </a:lnTo>
                  <a:lnTo>
                    <a:pt x="1098" y="1900"/>
                  </a:lnTo>
                  <a:lnTo>
                    <a:pt x="1126" y="1862"/>
                  </a:lnTo>
                  <a:lnTo>
                    <a:pt x="1154" y="1822"/>
                  </a:lnTo>
                  <a:lnTo>
                    <a:pt x="1180" y="1780"/>
                  </a:lnTo>
                  <a:lnTo>
                    <a:pt x="1204" y="1736"/>
                  </a:lnTo>
                  <a:lnTo>
                    <a:pt x="1226" y="1692"/>
                  </a:lnTo>
                  <a:lnTo>
                    <a:pt x="1244" y="1646"/>
                  </a:lnTo>
                  <a:lnTo>
                    <a:pt x="1262" y="1598"/>
                  </a:lnTo>
                  <a:lnTo>
                    <a:pt x="1276" y="1550"/>
                  </a:lnTo>
                  <a:lnTo>
                    <a:pt x="1288" y="1500"/>
                  </a:lnTo>
                  <a:lnTo>
                    <a:pt x="1298" y="1448"/>
                  </a:lnTo>
                  <a:lnTo>
                    <a:pt x="1304" y="1394"/>
                  </a:lnTo>
                  <a:lnTo>
                    <a:pt x="1306" y="1340"/>
                  </a:lnTo>
                  <a:lnTo>
                    <a:pt x="1306" y="13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680417" y="340131"/>
              <a:ext cx="979969" cy="3116355"/>
            </a:xfrm>
            <a:custGeom>
              <a:avLst/>
              <a:gdLst>
                <a:gd name="T0" fmla="*/ 652 w 722"/>
                <a:gd name="T1" fmla="*/ 1284 h 2296"/>
                <a:gd name="T2" fmla="*/ 678 w 722"/>
                <a:gd name="T3" fmla="*/ 1164 h 2296"/>
                <a:gd name="T4" fmla="*/ 698 w 722"/>
                <a:gd name="T5" fmla="*/ 1044 h 2296"/>
                <a:gd name="T6" fmla="*/ 710 w 722"/>
                <a:gd name="T7" fmla="*/ 926 h 2296"/>
                <a:gd name="T8" fmla="*/ 722 w 722"/>
                <a:gd name="T9" fmla="*/ 702 h 2296"/>
                <a:gd name="T10" fmla="*/ 718 w 722"/>
                <a:gd name="T11" fmla="*/ 494 h 2296"/>
                <a:gd name="T12" fmla="*/ 704 w 722"/>
                <a:gd name="T13" fmla="*/ 314 h 2296"/>
                <a:gd name="T14" fmla="*/ 684 w 722"/>
                <a:gd name="T15" fmla="*/ 168 h 2296"/>
                <a:gd name="T16" fmla="*/ 660 w 722"/>
                <a:gd name="T17" fmla="*/ 28 h 2296"/>
                <a:gd name="T18" fmla="*/ 652 w 722"/>
                <a:gd name="T19" fmla="*/ 0 h 2296"/>
                <a:gd name="T20" fmla="*/ 552 w 722"/>
                <a:gd name="T21" fmla="*/ 126 h 2296"/>
                <a:gd name="T22" fmla="*/ 446 w 722"/>
                <a:gd name="T23" fmla="*/ 270 h 2296"/>
                <a:gd name="T24" fmla="*/ 326 w 722"/>
                <a:gd name="T25" fmla="*/ 450 h 2296"/>
                <a:gd name="T26" fmla="*/ 236 w 722"/>
                <a:gd name="T27" fmla="*/ 604 h 2296"/>
                <a:gd name="T28" fmla="*/ 180 w 722"/>
                <a:gd name="T29" fmla="*/ 714 h 2296"/>
                <a:gd name="T30" fmla="*/ 126 w 722"/>
                <a:gd name="T31" fmla="*/ 826 h 2296"/>
                <a:gd name="T32" fmla="*/ 80 w 722"/>
                <a:gd name="T33" fmla="*/ 942 h 2296"/>
                <a:gd name="T34" fmla="*/ 44 w 722"/>
                <a:gd name="T35" fmla="*/ 1056 h 2296"/>
                <a:gd name="T36" fmla="*/ 18 w 722"/>
                <a:gd name="T37" fmla="*/ 1172 h 2296"/>
                <a:gd name="T38" fmla="*/ 2 w 722"/>
                <a:gd name="T39" fmla="*/ 1284 h 2296"/>
                <a:gd name="T40" fmla="*/ 0 w 722"/>
                <a:gd name="T41" fmla="*/ 1340 h 2296"/>
                <a:gd name="T42" fmla="*/ 8 w 722"/>
                <a:gd name="T43" fmla="*/ 1448 h 2296"/>
                <a:gd name="T44" fmla="*/ 28 w 722"/>
                <a:gd name="T45" fmla="*/ 1550 h 2296"/>
                <a:gd name="T46" fmla="*/ 62 w 722"/>
                <a:gd name="T47" fmla="*/ 1646 h 2296"/>
                <a:gd name="T48" fmla="*/ 102 w 722"/>
                <a:gd name="T49" fmla="*/ 1736 h 2296"/>
                <a:gd name="T50" fmla="*/ 152 w 722"/>
                <a:gd name="T51" fmla="*/ 1822 h 2296"/>
                <a:gd name="T52" fmla="*/ 208 w 722"/>
                <a:gd name="T53" fmla="*/ 1900 h 2296"/>
                <a:gd name="T54" fmla="*/ 266 w 722"/>
                <a:gd name="T55" fmla="*/ 1972 h 2296"/>
                <a:gd name="T56" fmla="*/ 326 w 722"/>
                <a:gd name="T57" fmla="*/ 2038 h 2296"/>
                <a:gd name="T58" fmla="*/ 446 w 722"/>
                <a:gd name="T59" fmla="*/ 2148 h 2296"/>
                <a:gd name="T60" fmla="*/ 552 w 722"/>
                <a:gd name="T61" fmla="*/ 2228 h 2296"/>
                <a:gd name="T62" fmla="*/ 624 w 722"/>
                <a:gd name="T63" fmla="*/ 2278 h 2296"/>
                <a:gd name="T64" fmla="*/ 652 w 722"/>
                <a:gd name="T65" fmla="*/ 2296 h 2296"/>
                <a:gd name="T66" fmla="*/ 632 w 722"/>
                <a:gd name="T67" fmla="*/ 2228 h 2296"/>
                <a:gd name="T68" fmla="*/ 612 w 722"/>
                <a:gd name="T69" fmla="*/ 2144 h 2296"/>
                <a:gd name="T70" fmla="*/ 594 w 722"/>
                <a:gd name="T71" fmla="*/ 2030 h 2296"/>
                <a:gd name="T72" fmla="*/ 584 w 722"/>
                <a:gd name="T73" fmla="*/ 1886 h 2296"/>
                <a:gd name="T74" fmla="*/ 588 w 722"/>
                <a:gd name="T75" fmla="*/ 1712 h 2296"/>
                <a:gd name="T76" fmla="*/ 602 w 722"/>
                <a:gd name="T77" fmla="*/ 1564 h 2296"/>
                <a:gd name="T78" fmla="*/ 618 w 722"/>
                <a:gd name="T79" fmla="*/ 1458 h 2296"/>
                <a:gd name="T80" fmla="*/ 640 w 722"/>
                <a:gd name="T81" fmla="*/ 1344 h 2296"/>
                <a:gd name="T82" fmla="*/ 652 w 722"/>
                <a:gd name="T83" fmla="*/ 1284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2" h="2296">
                  <a:moveTo>
                    <a:pt x="652" y="1284"/>
                  </a:moveTo>
                  <a:lnTo>
                    <a:pt x="652" y="1284"/>
                  </a:lnTo>
                  <a:lnTo>
                    <a:pt x="666" y="1224"/>
                  </a:lnTo>
                  <a:lnTo>
                    <a:pt x="678" y="1164"/>
                  </a:lnTo>
                  <a:lnTo>
                    <a:pt x="688" y="1104"/>
                  </a:lnTo>
                  <a:lnTo>
                    <a:pt x="698" y="1044"/>
                  </a:lnTo>
                  <a:lnTo>
                    <a:pt x="704" y="986"/>
                  </a:lnTo>
                  <a:lnTo>
                    <a:pt x="710" y="926"/>
                  </a:lnTo>
                  <a:lnTo>
                    <a:pt x="718" y="812"/>
                  </a:lnTo>
                  <a:lnTo>
                    <a:pt x="722" y="702"/>
                  </a:lnTo>
                  <a:lnTo>
                    <a:pt x="722" y="596"/>
                  </a:lnTo>
                  <a:lnTo>
                    <a:pt x="718" y="494"/>
                  </a:lnTo>
                  <a:lnTo>
                    <a:pt x="712" y="400"/>
                  </a:lnTo>
                  <a:lnTo>
                    <a:pt x="704" y="314"/>
                  </a:lnTo>
                  <a:lnTo>
                    <a:pt x="694" y="236"/>
                  </a:lnTo>
                  <a:lnTo>
                    <a:pt x="684" y="168"/>
                  </a:lnTo>
                  <a:lnTo>
                    <a:pt x="674" y="110"/>
                  </a:lnTo>
                  <a:lnTo>
                    <a:pt x="660" y="28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46" y="2278"/>
                  </a:lnTo>
                  <a:lnTo>
                    <a:pt x="632" y="2228"/>
                  </a:lnTo>
                  <a:lnTo>
                    <a:pt x="622" y="2190"/>
                  </a:lnTo>
                  <a:lnTo>
                    <a:pt x="612" y="2144"/>
                  </a:lnTo>
                  <a:lnTo>
                    <a:pt x="602" y="2092"/>
                  </a:lnTo>
                  <a:lnTo>
                    <a:pt x="594" y="2030"/>
                  </a:lnTo>
                  <a:lnTo>
                    <a:pt x="588" y="1962"/>
                  </a:lnTo>
                  <a:lnTo>
                    <a:pt x="584" y="1886"/>
                  </a:lnTo>
                  <a:lnTo>
                    <a:pt x="584" y="1804"/>
                  </a:lnTo>
                  <a:lnTo>
                    <a:pt x="588" y="1712"/>
                  </a:lnTo>
                  <a:lnTo>
                    <a:pt x="596" y="1616"/>
                  </a:lnTo>
                  <a:lnTo>
                    <a:pt x="602" y="1564"/>
                  </a:lnTo>
                  <a:lnTo>
                    <a:pt x="608" y="1512"/>
                  </a:lnTo>
                  <a:lnTo>
                    <a:pt x="618" y="1458"/>
                  </a:lnTo>
                  <a:lnTo>
                    <a:pt x="628" y="1402"/>
                  </a:lnTo>
                  <a:lnTo>
                    <a:pt x="640" y="1344"/>
                  </a:lnTo>
                  <a:lnTo>
                    <a:pt x="652" y="1284"/>
                  </a:lnTo>
                  <a:lnTo>
                    <a:pt x="652" y="1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 rot="19949373">
            <a:off x="7714567" y="358691"/>
            <a:ext cx="533606" cy="1034551"/>
            <a:chOff x="2680417" y="340131"/>
            <a:chExt cx="1772630" cy="3116355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680417" y="340131"/>
              <a:ext cx="1772630" cy="3116355"/>
            </a:xfrm>
            <a:custGeom>
              <a:avLst/>
              <a:gdLst>
                <a:gd name="T0" fmla="*/ 1306 w 1306"/>
                <a:gd name="T1" fmla="*/ 1340 h 2296"/>
                <a:gd name="T2" fmla="*/ 1298 w 1306"/>
                <a:gd name="T3" fmla="*/ 1228 h 2296"/>
                <a:gd name="T4" fmla="*/ 1276 w 1306"/>
                <a:gd name="T5" fmla="*/ 1114 h 2296"/>
                <a:gd name="T6" fmla="*/ 1244 w 1306"/>
                <a:gd name="T7" fmla="*/ 1000 h 2296"/>
                <a:gd name="T8" fmla="*/ 1204 w 1306"/>
                <a:gd name="T9" fmla="*/ 884 h 2296"/>
                <a:gd name="T10" fmla="*/ 1154 w 1306"/>
                <a:gd name="T11" fmla="*/ 770 h 2296"/>
                <a:gd name="T12" fmla="*/ 1098 w 1306"/>
                <a:gd name="T13" fmla="*/ 658 h 2296"/>
                <a:gd name="T14" fmla="*/ 1040 w 1306"/>
                <a:gd name="T15" fmla="*/ 552 h 2296"/>
                <a:gd name="T16" fmla="*/ 918 w 1306"/>
                <a:gd name="T17" fmla="*/ 356 h 2296"/>
                <a:gd name="T18" fmla="*/ 804 w 1306"/>
                <a:gd name="T19" fmla="*/ 192 h 2296"/>
                <a:gd name="T20" fmla="*/ 680 w 1306"/>
                <a:gd name="T21" fmla="*/ 32 h 2296"/>
                <a:gd name="T22" fmla="*/ 652 w 1306"/>
                <a:gd name="T23" fmla="*/ 0 h 2296"/>
                <a:gd name="T24" fmla="*/ 552 w 1306"/>
                <a:gd name="T25" fmla="*/ 126 h 2296"/>
                <a:gd name="T26" fmla="*/ 446 w 1306"/>
                <a:gd name="T27" fmla="*/ 270 h 2296"/>
                <a:gd name="T28" fmla="*/ 326 w 1306"/>
                <a:gd name="T29" fmla="*/ 450 h 2296"/>
                <a:gd name="T30" fmla="*/ 236 w 1306"/>
                <a:gd name="T31" fmla="*/ 604 h 2296"/>
                <a:gd name="T32" fmla="*/ 180 w 1306"/>
                <a:gd name="T33" fmla="*/ 714 h 2296"/>
                <a:gd name="T34" fmla="*/ 126 w 1306"/>
                <a:gd name="T35" fmla="*/ 826 h 2296"/>
                <a:gd name="T36" fmla="*/ 80 w 1306"/>
                <a:gd name="T37" fmla="*/ 942 h 2296"/>
                <a:gd name="T38" fmla="*/ 44 w 1306"/>
                <a:gd name="T39" fmla="*/ 1056 h 2296"/>
                <a:gd name="T40" fmla="*/ 18 w 1306"/>
                <a:gd name="T41" fmla="*/ 1172 h 2296"/>
                <a:gd name="T42" fmla="*/ 2 w 1306"/>
                <a:gd name="T43" fmla="*/ 1284 h 2296"/>
                <a:gd name="T44" fmla="*/ 0 w 1306"/>
                <a:gd name="T45" fmla="*/ 1340 h 2296"/>
                <a:gd name="T46" fmla="*/ 8 w 1306"/>
                <a:gd name="T47" fmla="*/ 1448 h 2296"/>
                <a:gd name="T48" fmla="*/ 28 w 1306"/>
                <a:gd name="T49" fmla="*/ 1550 h 2296"/>
                <a:gd name="T50" fmla="*/ 62 w 1306"/>
                <a:gd name="T51" fmla="*/ 1646 h 2296"/>
                <a:gd name="T52" fmla="*/ 102 w 1306"/>
                <a:gd name="T53" fmla="*/ 1736 h 2296"/>
                <a:gd name="T54" fmla="*/ 152 w 1306"/>
                <a:gd name="T55" fmla="*/ 1822 h 2296"/>
                <a:gd name="T56" fmla="*/ 208 w 1306"/>
                <a:gd name="T57" fmla="*/ 1900 h 2296"/>
                <a:gd name="T58" fmla="*/ 266 w 1306"/>
                <a:gd name="T59" fmla="*/ 1972 h 2296"/>
                <a:gd name="T60" fmla="*/ 326 w 1306"/>
                <a:gd name="T61" fmla="*/ 2038 h 2296"/>
                <a:gd name="T62" fmla="*/ 446 w 1306"/>
                <a:gd name="T63" fmla="*/ 2148 h 2296"/>
                <a:gd name="T64" fmla="*/ 552 w 1306"/>
                <a:gd name="T65" fmla="*/ 2228 h 2296"/>
                <a:gd name="T66" fmla="*/ 624 w 1306"/>
                <a:gd name="T67" fmla="*/ 2278 h 2296"/>
                <a:gd name="T68" fmla="*/ 652 w 1306"/>
                <a:gd name="T69" fmla="*/ 2296 h 2296"/>
                <a:gd name="T70" fmla="*/ 714 w 1306"/>
                <a:gd name="T71" fmla="*/ 2258 h 2296"/>
                <a:gd name="T72" fmla="*/ 804 w 1306"/>
                <a:gd name="T73" fmla="*/ 2192 h 2296"/>
                <a:gd name="T74" fmla="*/ 918 w 1306"/>
                <a:gd name="T75" fmla="*/ 2096 h 2296"/>
                <a:gd name="T76" fmla="*/ 1010 w 1306"/>
                <a:gd name="T77" fmla="*/ 2006 h 2296"/>
                <a:gd name="T78" fmla="*/ 1070 w 1306"/>
                <a:gd name="T79" fmla="*/ 1938 h 2296"/>
                <a:gd name="T80" fmla="*/ 1126 w 1306"/>
                <a:gd name="T81" fmla="*/ 1862 h 2296"/>
                <a:gd name="T82" fmla="*/ 1180 w 1306"/>
                <a:gd name="T83" fmla="*/ 1780 h 2296"/>
                <a:gd name="T84" fmla="*/ 1226 w 1306"/>
                <a:gd name="T85" fmla="*/ 1692 h 2296"/>
                <a:gd name="T86" fmla="*/ 1262 w 1306"/>
                <a:gd name="T87" fmla="*/ 1598 h 2296"/>
                <a:gd name="T88" fmla="*/ 1288 w 1306"/>
                <a:gd name="T89" fmla="*/ 1500 h 2296"/>
                <a:gd name="T90" fmla="*/ 1304 w 1306"/>
                <a:gd name="T91" fmla="*/ 1394 h 2296"/>
                <a:gd name="T92" fmla="*/ 1306 w 1306"/>
                <a:gd name="T93" fmla="*/ 134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6" h="2296">
                  <a:moveTo>
                    <a:pt x="1306" y="1340"/>
                  </a:moveTo>
                  <a:lnTo>
                    <a:pt x="1306" y="1340"/>
                  </a:lnTo>
                  <a:lnTo>
                    <a:pt x="1304" y="1284"/>
                  </a:lnTo>
                  <a:lnTo>
                    <a:pt x="1298" y="1228"/>
                  </a:lnTo>
                  <a:lnTo>
                    <a:pt x="1288" y="1172"/>
                  </a:lnTo>
                  <a:lnTo>
                    <a:pt x="1276" y="1114"/>
                  </a:lnTo>
                  <a:lnTo>
                    <a:pt x="1262" y="1056"/>
                  </a:lnTo>
                  <a:lnTo>
                    <a:pt x="1244" y="1000"/>
                  </a:lnTo>
                  <a:lnTo>
                    <a:pt x="1226" y="942"/>
                  </a:lnTo>
                  <a:lnTo>
                    <a:pt x="1204" y="884"/>
                  </a:lnTo>
                  <a:lnTo>
                    <a:pt x="1180" y="826"/>
                  </a:lnTo>
                  <a:lnTo>
                    <a:pt x="1154" y="770"/>
                  </a:lnTo>
                  <a:lnTo>
                    <a:pt x="1126" y="714"/>
                  </a:lnTo>
                  <a:lnTo>
                    <a:pt x="1098" y="658"/>
                  </a:lnTo>
                  <a:lnTo>
                    <a:pt x="1070" y="604"/>
                  </a:lnTo>
                  <a:lnTo>
                    <a:pt x="1040" y="552"/>
                  </a:lnTo>
                  <a:lnTo>
                    <a:pt x="978" y="450"/>
                  </a:lnTo>
                  <a:lnTo>
                    <a:pt x="918" y="356"/>
                  </a:lnTo>
                  <a:lnTo>
                    <a:pt x="860" y="270"/>
                  </a:lnTo>
                  <a:lnTo>
                    <a:pt x="804" y="192"/>
                  </a:lnTo>
                  <a:lnTo>
                    <a:pt x="754" y="126"/>
                  </a:lnTo>
                  <a:lnTo>
                    <a:pt x="680" y="32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80" y="2278"/>
                  </a:lnTo>
                  <a:lnTo>
                    <a:pt x="714" y="2258"/>
                  </a:lnTo>
                  <a:lnTo>
                    <a:pt x="754" y="2228"/>
                  </a:lnTo>
                  <a:lnTo>
                    <a:pt x="804" y="2192"/>
                  </a:lnTo>
                  <a:lnTo>
                    <a:pt x="860" y="2148"/>
                  </a:lnTo>
                  <a:lnTo>
                    <a:pt x="918" y="2096"/>
                  </a:lnTo>
                  <a:lnTo>
                    <a:pt x="978" y="2038"/>
                  </a:lnTo>
                  <a:lnTo>
                    <a:pt x="1010" y="2006"/>
                  </a:lnTo>
                  <a:lnTo>
                    <a:pt x="1040" y="1972"/>
                  </a:lnTo>
                  <a:lnTo>
                    <a:pt x="1070" y="1938"/>
                  </a:lnTo>
                  <a:lnTo>
                    <a:pt x="1098" y="1900"/>
                  </a:lnTo>
                  <a:lnTo>
                    <a:pt x="1126" y="1862"/>
                  </a:lnTo>
                  <a:lnTo>
                    <a:pt x="1154" y="1822"/>
                  </a:lnTo>
                  <a:lnTo>
                    <a:pt x="1180" y="1780"/>
                  </a:lnTo>
                  <a:lnTo>
                    <a:pt x="1204" y="1736"/>
                  </a:lnTo>
                  <a:lnTo>
                    <a:pt x="1226" y="1692"/>
                  </a:lnTo>
                  <a:lnTo>
                    <a:pt x="1244" y="1646"/>
                  </a:lnTo>
                  <a:lnTo>
                    <a:pt x="1262" y="1598"/>
                  </a:lnTo>
                  <a:lnTo>
                    <a:pt x="1276" y="1550"/>
                  </a:lnTo>
                  <a:lnTo>
                    <a:pt x="1288" y="1500"/>
                  </a:lnTo>
                  <a:lnTo>
                    <a:pt x="1298" y="1448"/>
                  </a:lnTo>
                  <a:lnTo>
                    <a:pt x="1304" y="1394"/>
                  </a:lnTo>
                  <a:lnTo>
                    <a:pt x="1306" y="1340"/>
                  </a:lnTo>
                  <a:lnTo>
                    <a:pt x="1306" y="13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680417" y="340131"/>
              <a:ext cx="979969" cy="3116355"/>
            </a:xfrm>
            <a:custGeom>
              <a:avLst/>
              <a:gdLst>
                <a:gd name="T0" fmla="*/ 652 w 722"/>
                <a:gd name="T1" fmla="*/ 1284 h 2296"/>
                <a:gd name="T2" fmla="*/ 678 w 722"/>
                <a:gd name="T3" fmla="*/ 1164 h 2296"/>
                <a:gd name="T4" fmla="*/ 698 w 722"/>
                <a:gd name="T5" fmla="*/ 1044 h 2296"/>
                <a:gd name="T6" fmla="*/ 710 w 722"/>
                <a:gd name="T7" fmla="*/ 926 h 2296"/>
                <a:gd name="T8" fmla="*/ 722 w 722"/>
                <a:gd name="T9" fmla="*/ 702 h 2296"/>
                <a:gd name="T10" fmla="*/ 718 w 722"/>
                <a:gd name="T11" fmla="*/ 494 h 2296"/>
                <a:gd name="T12" fmla="*/ 704 w 722"/>
                <a:gd name="T13" fmla="*/ 314 h 2296"/>
                <a:gd name="T14" fmla="*/ 684 w 722"/>
                <a:gd name="T15" fmla="*/ 168 h 2296"/>
                <a:gd name="T16" fmla="*/ 660 w 722"/>
                <a:gd name="T17" fmla="*/ 28 h 2296"/>
                <a:gd name="T18" fmla="*/ 652 w 722"/>
                <a:gd name="T19" fmla="*/ 0 h 2296"/>
                <a:gd name="T20" fmla="*/ 552 w 722"/>
                <a:gd name="T21" fmla="*/ 126 h 2296"/>
                <a:gd name="T22" fmla="*/ 446 w 722"/>
                <a:gd name="T23" fmla="*/ 270 h 2296"/>
                <a:gd name="T24" fmla="*/ 326 w 722"/>
                <a:gd name="T25" fmla="*/ 450 h 2296"/>
                <a:gd name="T26" fmla="*/ 236 w 722"/>
                <a:gd name="T27" fmla="*/ 604 h 2296"/>
                <a:gd name="T28" fmla="*/ 180 w 722"/>
                <a:gd name="T29" fmla="*/ 714 h 2296"/>
                <a:gd name="T30" fmla="*/ 126 w 722"/>
                <a:gd name="T31" fmla="*/ 826 h 2296"/>
                <a:gd name="T32" fmla="*/ 80 w 722"/>
                <a:gd name="T33" fmla="*/ 942 h 2296"/>
                <a:gd name="T34" fmla="*/ 44 w 722"/>
                <a:gd name="T35" fmla="*/ 1056 h 2296"/>
                <a:gd name="T36" fmla="*/ 18 w 722"/>
                <a:gd name="T37" fmla="*/ 1172 h 2296"/>
                <a:gd name="T38" fmla="*/ 2 w 722"/>
                <a:gd name="T39" fmla="*/ 1284 h 2296"/>
                <a:gd name="T40" fmla="*/ 0 w 722"/>
                <a:gd name="T41" fmla="*/ 1340 h 2296"/>
                <a:gd name="T42" fmla="*/ 8 w 722"/>
                <a:gd name="T43" fmla="*/ 1448 h 2296"/>
                <a:gd name="T44" fmla="*/ 28 w 722"/>
                <a:gd name="T45" fmla="*/ 1550 h 2296"/>
                <a:gd name="T46" fmla="*/ 62 w 722"/>
                <a:gd name="T47" fmla="*/ 1646 h 2296"/>
                <a:gd name="T48" fmla="*/ 102 w 722"/>
                <a:gd name="T49" fmla="*/ 1736 h 2296"/>
                <a:gd name="T50" fmla="*/ 152 w 722"/>
                <a:gd name="T51" fmla="*/ 1822 h 2296"/>
                <a:gd name="T52" fmla="*/ 208 w 722"/>
                <a:gd name="T53" fmla="*/ 1900 h 2296"/>
                <a:gd name="T54" fmla="*/ 266 w 722"/>
                <a:gd name="T55" fmla="*/ 1972 h 2296"/>
                <a:gd name="T56" fmla="*/ 326 w 722"/>
                <a:gd name="T57" fmla="*/ 2038 h 2296"/>
                <a:gd name="T58" fmla="*/ 446 w 722"/>
                <a:gd name="T59" fmla="*/ 2148 h 2296"/>
                <a:gd name="T60" fmla="*/ 552 w 722"/>
                <a:gd name="T61" fmla="*/ 2228 h 2296"/>
                <a:gd name="T62" fmla="*/ 624 w 722"/>
                <a:gd name="T63" fmla="*/ 2278 h 2296"/>
                <a:gd name="T64" fmla="*/ 652 w 722"/>
                <a:gd name="T65" fmla="*/ 2296 h 2296"/>
                <a:gd name="T66" fmla="*/ 632 w 722"/>
                <a:gd name="T67" fmla="*/ 2228 h 2296"/>
                <a:gd name="T68" fmla="*/ 612 w 722"/>
                <a:gd name="T69" fmla="*/ 2144 h 2296"/>
                <a:gd name="T70" fmla="*/ 594 w 722"/>
                <a:gd name="T71" fmla="*/ 2030 h 2296"/>
                <a:gd name="T72" fmla="*/ 584 w 722"/>
                <a:gd name="T73" fmla="*/ 1886 h 2296"/>
                <a:gd name="T74" fmla="*/ 588 w 722"/>
                <a:gd name="T75" fmla="*/ 1712 h 2296"/>
                <a:gd name="T76" fmla="*/ 602 w 722"/>
                <a:gd name="T77" fmla="*/ 1564 h 2296"/>
                <a:gd name="T78" fmla="*/ 618 w 722"/>
                <a:gd name="T79" fmla="*/ 1458 h 2296"/>
                <a:gd name="T80" fmla="*/ 640 w 722"/>
                <a:gd name="T81" fmla="*/ 1344 h 2296"/>
                <a:gd name="T82" fmla="*/ 652 w 722"/>
                <a:gd name="T83" fmla="*/ 1284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2" h="2296">
                  <a:moveTo>
                    <a:pt x="652" y="1284"/>
                  </a:moveTo>
                  <a:lnTo>
                    <a:pt x="652" y="1284"/>
                  </a:lnTo>
                  <a:lnTo>
                    <a:pt x="666" y="1224"/>
                  </a:lnTo>
                  <a:lnTo>
                    <a:pt x="678" y="1164"/>
                  </a:lnTo>
                  <a:lnTo>
                    <a:pt x="688" y="1104"/>
                  </a:lnTo>
                  <a:lnTo>
                    <a:pt x="698" y="1044"/>
                  </a:lnTo>
                  <a:lnTo>
                    <a:pt x="704" y="986"/>
                  </a:lnTo>
                  <a:lnTo>
                    <a:pt x="710" y="926"/>
                  </a:lnTo>
                  <a:lnTo>
                    <a:pt x="718" y="812"/>
                  </a:lnTo>
                  <a:lnTo>
                    <a:pt x="722" y="702"/>
                  </a:lnTo>
                  <a:lnTo>
                    <a:pt x="722" y="596"/>
                  </a:lnTo>
                  <a:lnTo>
                    <a:pt x="718" y="494"/>
                  </a:lnTo>
                  <a:lnTo>
                    <a:pt x="712" y="400"/>
                  </a:lnTo>
                  <a:lnTo>
                    <a:pt x="704" y="314"/>
                  </a:lnTo>
                  <a:lnTo>
                    <a:pt x="694" y="236"/>
                  </a:lnTo>
                  <a:lnTo>
                    <a:pt x="684" y="168"/>
                  </a:lnTo>
                  <a:lnTo>
                    <a:pt x="674" y="110"/>
                  </a:lnTo>
                  <a:lnTo>
                    <a:pt x="660" y="28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46" y="2278"/>
                  </a:lnTo>
                  <a:lnTo>
                    <a:pt x="632" y="2228"/>
                  </a:lnTo>
                  <a:lnTo>
                    <a:pt x="622" y="2190"/>
                  </a:lnTo>
                  <a:lnTo>
                    <a:pt x="612" y="2144"/>
                  </a:lnTo>
                  <a:lnTo>
                    <a:pt x="602" y="2092"/>
                  </a:lnTo>
                  <a:lnTo>
                    <a:pt x="594" y="2030"/>
                  </a:lnTo>
                  <a:lnTo>
                    <a:pt x="588" y="1962"/>
                  </a:lnTo>
                  <a:lnTo>
                    <a:pt x="584" y="1886"/>
                  </a:lnTo>
                  <a:lnTo>
                    <a:pt x="584" y="1804"/>
                  </a:lnTo>
                  <a:lnTo>
                    <a:pt x="588" y="1712"/>
                  </a:lnTo>
                  <a:lnTo>
                    <a:pt x="596" y="1616"/>
                  </a:lnTo>
                  <a:lnTo>
                    <a:pt x="602" y="1564"/>
                  </a:lnTo>
                  <a:lnTo>
                    <a:pt x="608" y="1512"/>
                  </a:lnTo>
                  <a:lnTo>
                    <a:pt x="618" y="1458"/>
                  </a:lnTo>
                  <a:lnTo>
                    <a:pt x="628" y="1402"/>
                  </a:lnTo>
                  <a:lnTo>
                    <a:pt x="640" y="1344"/>
                  </a:lnTo>
                  <a:lnTo>
                    <a:pt x="652" y="1284"/>
                  </a:lnTo>
                  <a:lnTo>
                    <a:pt x="652" y="1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 rot="410028">
            <a:off x="8204527" y="-820738"/>
            <a:ext cx="1001112" cy="1940947"/>
            <a:chOff x="2680417" y="340131"/>
            <a:chExt cx="1772630" cy="3116355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680417" y="340131"/>
              <a:ext cx="1772630" cy="3116355"/>
            </a:xfrm>
            <a:custGeom>
              <a:avLst/>
              <a:gdLst>
                <a:gd name="T0" fmla="*/ 1306 w 1306"/>
                <a:gd name="T1" fmla="*/ 1340 h 2296"/>
                <a:gd name="T2" fmla="*/ 1298 w 1306"/>
                <a:gd name="T3" fmla="*/ 1228 h 2296"/>
                <a:gd name="T4" fmla="*/ 1276 w 1306"/>
                <a:gd name="T5" fmla="*/ 1114 h 2296"/>
                <a:gd name="T6" fmla="*/ 1244 w 1306"/>
                <a:gd name="T7" fmla="*/ 1000 h 2296"/>
                <a:gd name="T8" fmla="*/ 1204 w 1306"/>
                <a:gd name="T9" fmla="*/ 884 h 2296"/>
                <a:gd name="T10" fmla="*/ 1154 w 1306"/>
                <a:gd name="T11" fmla="*/ 770 h 2296"/>
                <a:gd name="T12" fmla="*/ 1098 w 1306"/>
                <a:gd name="T13" fmla="*/ 658 h 2296"/>
                <a:gd name="T14" fmla="*/ 1040 w 1306"/>
                <a:gd name="T15" fmla="*/ 552 h 2296"/>
                <a:gd name="T16" fmla="*/ 918 w 1306"/>
                <a:gd name="T17" fmla="*/ 356 h 2296"/>
                <a:gd name="T18" fmla="*/ 804 w 1306"/>
                <a:gd name="T19" fmla="*/ 192 h 2296"/>
                <a:gd name="T20" fmla="*/ 680 w 1306"/>
                <a:gd name="T21" fmla="*/ 32 h 2296"/>
                <a:gd name="T22" fmla="*/ 652 w 1306"/>
                <a:gd name="T23" fmla="*/ 0 h 2296"/>
                <a:gd name="T24" fmla="*/ 552 w 1306"/>
                <a:gd name="T25" fmla="*/ 126 h 2296"/>
                <a:gd name="T26" fmla="*/ 446 w 1306"/>
                <a:gd name="T27" fmla="*/ 270 h 2296"/>
                <a:gd name="T28" fmla="*/ 326 w 1306"/>
                <a:gd name="T29" fmla="*/ 450 h 2296"/>
                <a:gd name="T30" fmla="*/ 236 w 1306"/>
                <a:gd name="T31" fmla="*/ 604 h 2296"/>
                <a:gd name="T32" fmla="*/ 180 w 1306"/>
                <a:gd name="T33" fmla="*/ 714 h 2296"/>
                <a:gd name="T34" fmla="*/ 126 w 1306"/>
                <a:gd name="T35" fmla="*/ 826 h 2296"/>
                <a:gd name="T36" fmla="*/ 80 w 1306"/>
                <a:gd name="T37" fmla="*/ 942 h 2296"/>
                <a:gd name="T38" fmla="*/ 44 w 1306"/>
                <a:gd name="T39" fmla="*/ 1056 h 2296"/>
                <a:gd name="T40" fmla="*/ 18 w 1306"/>
                <a:gd name="T41" fmla="*/ 1172 h 2296"/>
                <a:gd name="T42" fmla="*/ 2 w 1306"/>
                <a:gd name="T43" fmla="*/ 1284 h 2296"/>
                <a:gd name="T44" fmla="*/ 0 w 1306"/>
                <a:gd name="T45" fmla="*/ 1340 h 2296"/>
                <a:gd name="T46" fmla="*/ 8 w 1306"/>
                <a:gd name="T47" fmla="*/ 1448 h 2296"/>
                <a:gd name="T48" fmla="*/ 28 w 1306"/>
                <a:gd name="T49" fmla="*/ 1550 h 2296"/>
                <a:gd name="T50" fmla="*/ 62 w 1306"/>
                <a:gd name="T51" fmla="*/ 1646 h 2296"/>
                <a:gd name="T52" fmla="*/ 102 w 1306"/>
                <a:gd name="T53" fmla="*/ 1736 h 2296"/>
                <a:gd name="T54" fmla="*/ 152 w 1306"/>
                <a:gd name="T55" fmla="*/ 1822 h 2296"/>
                <a:gd name="T56" fmla="*/ 208 w 1306"/>
                <a:gd name="T57" fmla="*/ 1900 h 2296"/>
                <a:gd name="T58" fmla="*/ 266 w 1306"/>
                <a:gd name="T59" fmla="*/ 1972 h 2296"/>
                <a:gd name="T60" fmla="*/ 326 w 1306"/>
                <a:gd name="T61" fmla="*/ 2038 h 2296"/>
                <a:gd name="T62" fmla="*/ 446 w 1306"/>
                <a:gd name="T63" fmla="*/ 2148 h 2296"/>
                <a:gd name="T64" fmla="*/ 552 w 1306"/>
                <a:gd name="T65" fmla="*/ 2228 h 2296"/>
                <a:gd name="T66" fmla="*/ 624 w 1306"/>
                <a:gd name="T67" fmla="*/ 2278 h 2296"/>
                <a:gd name="T68" fmla="*/ 652 w 1306"/>
                <a:gd name="T69" fmla="*/ 2296 h 2296"/>
                <a:gd name="T70" fmla="*/ 714 w 1306"/>
                <a:gd name="T71" fmla="*/ 2258 h 2296"/>
                <a:gd name="T72" fmla="*/ 804 w 1306"/>
                <a:gd name="T73" fmla="*/ 2192 h 2296"/>
                <a:gd name="T74" fmla="*/ 918 w 1306"/>
                <a:gd name="T75" fmla="*/ 2096 h 2296"/>
                <a:gd name="T76" fmla="*/ 1010 w 1306"/>
                <a:gd name="T77" fmla="*/ 2006 h 2296"/>
                <a:gd name="T78" fmla="*/ 1070 w 1306"/>
                <a:gd name="T79" fmla="*/ 1938 h 2296"/>
                <a:gd name="T80" fmla="*/ 1126 w 1306"/>
                <a:gd name="T81" fmla="*/ 1862 h 2296"/>
                <a:gd name="T82" fmla="*/ 1180 w 1306"/>
                <a:gd name="T83" fmla="*/ 1780 h 2296"/>
                <a:gd name="T84" fmla="*/ 1226 w 1306"/>
                <a:gd name="T85" fmla="*/ 1692 h 2296"/>
                <a:gd name="T86" fmla="*/ 1262 w 1306"/>
                <a:gd name="T87" fmla="*/ 1598 h 2296"/>
                <a:gd name="T88" fmla="*/ 1288 w 1306"/>
                <a:gd name="T89" fmla="*/ 1500 h 2296"/>
                <a:gd name="T90" fmla="*/ 1304 w 1306"/>
                <a:gd name="T91" fmla="*/ 1394 h 2296"/>
                <a:gd name="T92" fmla="*/ 1306 w 1306"/>
                <a:gd name="T93" fmla="*/ 134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6" h="2296">
                  <a:moveTo>
                    <a:pt x="1306" y="1340"/>
                  </a:moveTo>
                  <a:lnTo>
                    <a:pt x="1306" y="1340"/>
                  </a:lnTo>
                  <a:lnTo>
                    <a:pt x="1304" y="1284"/>
                  </a:lnTo>
                  <a:lnTo>
                    <a:pt x="1298" y="1228"/>
                  </a:lnTo>
                  <a:lnTo>
                    <a:pt x="1288" y="1172"/>
                  </a:lnTo>
                  <a:lnTo>
                    <a:pt x="1276" y="1114"/>
                  </a:lnTo>
                  <a:lnTo>
                    <a:pt x="1262" y="1056"/>
                  </a:lnTo>
                  <a:lnTo>
                    <a:pt x="1244" y="1000"/>
                  </a:lnTo>
                  <a:lnTo>
                    <a:pt x="1226" y="942"/>
                  </a:lnTo>
                  <a:lnTo>
                    <a:pt x="1204" y="884"/>
                  </a:lnTo>
                  <a:lnTo>
                    <a:pt x="1180" y="826"/>
                  </a:lnTo>
                  <a:lnTo>
                    <a:pt x="1154" y="770"/>
                  </a:lnTo>
                  <a:lnTo>
                    <a:pt x="1126" y="714"/>
                  </a:lnTo>
                  <a:lnTo>
                    <a:pt x="1098" y="658"/>
                  </a:lnTo>
                  <a:lnTo>
                    <a:pt x="1070" y="604"/>
                  </a:lnTo>
                  <a:lnTo>
                    <a:pt x="1040" y="552"/>
                  </a:lnTo>
                  <a:lnTo>
                    <a:pt x="978" y="450"/>
                  </a:lnTo>
                  <a:lnTo>
                    <a:pt x="918" y="356"/>
                  </a:lnTo>
                  <a:lnTo>
                    <a:pt x="860" y="270"/>
                  </a:lnTo>
                  <a:lnTo>
                    <a:pt x="804" y="192"/>
                  </a:lnTo>
                  <a:lnTo>
                    <a:pt x="754" y="126"/>
                  </a:lnTo>
                  <a:lnTo>
                    <a:pt x="680" y="32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80" y="2278"/>
                  </a:lnTo>
                  <a:lnTo>
                    <a:pt x="714" y="2258"/>
                  </a:lnTo>
                  <a:lnTo>
                    <a:pt x="754" y="2228"/>
                  </a:lnTo>
                  <a:lnTo>
                    <a:pt x="804" y="2192"/>
                  </a:lnTo>
                  <a:lnTo>
                    <a:pt x="860" y="2148"/>
                  </a:lnTo>
                  <a:lnTo>
                    <a:pt x="918" y="2096"/>
                  </a:lnTo>
                  <a:lnTo>
                    <a:pt x="978" y="2038"/>
                  </a:lnTo>
                  <a:lnTo>
                    <a:pt x="1010" y="2006"/>
                  </a:lnTo>
                  <a:lnTo>
                    <a:pt x="1040" y="1972"/>
                  </a:lnTo>
                  <a:lnTo>
                    <a:pt x="1070" y="1938"/>
                  </a:lnTo>
                  <a:lnTo>
                    <a:pt x="1098" y="1900"/>
                  </a:lnTo>
                  <a:lnTo>
                    <a:pt x="1126" y="1862"/>
                  </a:lnTo>
                  <a:lnTo>
                    <a:pt x="1154" y="1822"/>
                  </a:lnTo>
                  <a:lnTo>
                    <a:pt x="1180" y="1780"/>
                  </a:lnTo>
                  <a:lnTo>
                    <a:pt x="1204" y="1736"/>
                  </a:lnTo>
                  <a:lnTo>
                    <a:pt x="1226" y="1692"/>
                  </a:lnTo>
                  <a:lnTo>
                    <a:pt x="1244" y="1646"/>
                  </a:lnTo>
                  <a:lnTo>
                    <a:pt x="1262" y="1598"/>
                  </a:lnTo>
                  <a:lnTo>
                    <a:pt x="1276" y="1550"/>
                  </a:lnTo>
                  <a:lnTo>
                    <a:pt x="1288" y="1500"/>
                  </a:lnTo>
                  <a:lnTo>
                    <a:pt x="1298" y="1448"/>
                  </a:lnTo>
                  <a:lnTo>
                    <a:pt x="1304" y="1394"/>
                  </a:lnTo>
                  <a:lnTo>
                    <a:pt x="1306" y="1340"/>
                  </a:lnTo>
                  <a:lnTo>
                    <a:pt x="1306" y="13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80417" y="340131"/>
              <a:ext cx="979969" cy="3116355"/>
            </a:xfrm>
            <a:custGeom>
              <a:avLst/>
              <a:gdLst>
                <a:gd name="T0" fmla="*/ 652 w 722"/>
                <a:gd name="T1" fmla="*/ 1284 h 2296"/>
                <a:gd name="T2" fmla="*/ 678 w 722"/>
                <a:gd name="T3" fmla="*/ 1164 h 2296"/>
                <a:gd name="T4" fmla="*/ 698 w 722"/>
                <a:gd name="T5" fmla="*/ 1044 h 2296"/>
                <a:gd name="T6" fmla="*/ 710 w 722"/>
                <a:gd name="T7" fmla="*/ 926 h 2296"/>
                <a:gd name="T8" fmla="*/ 722 w 722"/>
                <a:gd name="T9" fmla="*/ 702 h 2296"/>
                <a:gd name="T10" fmla="*/ 718 w 722"/>
                <a:gd name="T11" fmla="*/ 494 h 2296"/>
                <a:gd name="T12" fmla="*/ 704 w 722"/>
                <a:gd name="T13" fmla="*/ 314 h 2296"/>
                <a:gd name="T14" fmla="*/ 684 w 722"/>
                <a:gd name="T15" fmla="*/ 168 h 2296"/>
                <a:gd name="T16" fmla="*/ 660 w 722"/>
                <a:gd name="T17" fmla="*/ 28 h 2296"/>
                <a:gd name="T18" fmla="*/ 652 w 722"/>
                <a:gd name="T19" fmla="*/ 0 h 2296"/>
                <a:gd name="T20" fmla="*/ 552 w 722"/>
                <a:gd name="T21" fmla="*/ 126 h 2296"/>
                <a:gd name="T22" fmla="*/ 446 w 722"/>
                <a:gd name="T23" fmla="*/ 270 h 2296"/>
                <a:gd name="T24" fmla="*/ 326 w 722"/>
                <a:gd name="T25" fmla="*/ 450 h 2296"/>
                <a:gd name="T26" fmla="*/ 236 w 722"/>
                <a:gd name="T27" fmla="*/ 604 h 2296"/>
                <a:gd name="T28" fmla="*/ 180 w 722"/>
                <a:gd name="T29" fmla="*/ 714 h 2296"/>
                <a:gd name="T30" fmla="*/ 126 w 722"/>
                <a:gd name="T31" fmla="*/ 826 h 2296"/>
                <a:gd name="T32" fmla="*/ 80 w 722"/>
                <a:gd name="T33" fmla="*/ 942 h 2296"/>
                <a:gd name="T34" fmla="*/ 44 w 722"/>
                <a:gd name="T35" fmla="*/ 1056 h 2296"/>
                <a:gd name="T36" fmla="*/ 18 w 722"/>
                <a:gd name="T37" fmla="*/ 1172 h 2296"/>
                <a:gd name="T38" fmla="*/ 2 w 722"/>
                <a:gd name="T39" fmla="*/ 1284 h 2296"/>
                <a:gd name="T40" fmla="*/ 0 w 722"/>
                <a:gd name="T41" fmla="*/ 1340 h 2296"/>
                <a:gd name="T42" fmla="*/ 8 w 722"/>
                <a:gd name="T43" fmla="*/ 1448 h 2296"/>
                <a:gd name="T44" fmla="*/ 28 w 722"/>
                <a:gd name="T45" fmla="*/ 1550 h 2296"/>
                <a:gd name="T46" fmla="*/ 62 w 722"/>
                <a:gd name="T47" fmla="*/ 1646 h 2296"/>
                <a:gd name="T48" fmla="*/ 102 w 722"/>
                <a:gd name="T49" fmla="*/ 1736 h 2296"/>
                <a:gd name="T50" fmla="*/ 152 w 722"/>
                <a:gd name="T51" fmla="*/ 1822 h 2296"/>
                <a:gd name="T52" fmla="*/ 208 w 722"/>
                <a:gd name="T53" fmla="*/ 1900 h 2296"/>
                <a:gd name="T54" fmla="*/ 266 w 722"/>
                <a:gd name="T55" fmla="*/ 1972 h 2296"/>
                <a:gd name="T56" fmla="*/ 326 w 722"/>
                <a:gd name="T57" fmla="*/ 2038 h 2296"/>
                <a:gd name="T58" fmla="*/ 446 w 722"/>
                <a:gd name="T59" fmla="*/ 2148 h 2296"/>
                <a:gd name="T60" fmla="*/ 552 w 722"/>
                <a:gd name="T61" fmla="*/ 2228 h 2296"/>
                <a:gd name="T62" fmla="*/ 624 w 722"/>
                <a:gd name="T63" fmla="*/ 2278 h 2296"/>
                <a:gd name="T64" fmla="*/ 652 w 722"/>
                <a:gd name="T65" fmla="*/ 2296 h 2296"/>
                <a:gd name="T66" fmla="*/ 632 w 722"/>
                <a:gd name="T67" fmla="*/ 2228 h 2296"/>
                <a:gd name="T68" fmla="*/ 612 w 722"/>
                <a:gd name="T69" fmla="*/ 2144 h 2296"/>
                <a:gd name="T70" fmla="*/ 594 w 722"/>
                <a:gd name="T71" fmla="*/ 2030 h 2296"/>
                <a:gd name="T72" fmla="*/ 584 w 722"/>
                <a:gd name="T73" fmla="*/ 1886 h 2296"/>
                <a:gd name="T74" fmla="*/ 588 w 722"/>
                <a:gd name="T75" fmla="*/ 1712 h 2296"/>
                <a:gd name="T76" fmla="*/ 602 w 722"/>
                <a:gd name="T77" fmla="*/ 1564 h 2296"/>
                <a:gd name="T78" fmla="*/ 618 w 722"/>
                <a:gd name="T79" fmla="*/ 1458 h 2296"/>
                <a:gd name="T80" fmla="*/ 640 w 722"/>
                <a:gd name="T81" fmla="*/ 1344 h 2296"/>
                <a:gd name="T82" fmla="*/ 652 w 722"/>
                <a:gd name="T83" fmla="*/ 1284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2" h="2296">
                  <a:moveTo>
                    <a:pt x="652" y="1284"/>
                  </a:moveTo>
                  <a:lnTo>
                    <a:pt x="652" y="1284"/>
                  </a:lnTo>
                  <a:lnTo>
                    <a:pt x="666" y="1224"/>
                  </a:lnTo>
                  <a:lnTo>
                    <a:pt x="678" y="1164"/>
                  </a:lnTo>
                  <a:lnTo>
                    <a:pt x="688" y="1104"/>
                  </a:lnTo>
                  <a:lnTo>
                    <a:pt x="698" y="1044"/>
                  </a:lnTo>
                  <a:lnTo>
                    <a:pt x="704" y="986"/>
                  </a:lnTo>
                  <a:lnTo>
                    <a:pt x="710" y="926"/>
                  </a:lnTo>
                  <a:lnTo>
                    <a:pt x="718" y="812"/>
                  </a:lnTo>
                  <a:lnTo>
                    <a:pt x="722" y="702"/>
                  </a:lnTo>
                  <a:lnTo>
                    <a:pt x="722" y="596"/>
                  </a:lnTo>
                  <a:lnTo>
                    <a:pt x="718" y="494"/>
                  </a:lnTo>
                  <a:lnTo>
                    <a:pt x="712" y="400"/>
                  </a:lnTo>
                  <a:lnTo>
                    <a:pt x="704" y="314"/>
                  </a:lnTo>
                  <a:lnTo>
                    <a:pt x="694" y="236"/>
                  </a:lnTo>
                  <a:lnTo>
                    <a:pt x="684" y="168"/>
                  </a:lnTo>
                  <a:lnTo>
                    <a:pt x="674" y="110"/>
                  </a:lnTo>
                  <a:lnTo>
                    <a:pt x="660" y="28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46" y="2278"/>
                  </a:lnTo>
                  <a:lnTo>
                    <a:pt x="632" y="2228"/>
                  </a:lnTo>
                  <a:lnTo>
                    <a:pt x="622" y="2190"/>
                  </a:lnTo>
                  <a:lnTo>
                    <a:pt x="612" y="2144"/>
                  </a:lnTo>
                  <a:lnTo>
                    <a:pt x="602" y="2092"/>
                  </a:lnTo>
                  <a:lnTo>
                    <a:pt x="594" y="2030"/>
                  </a:lnTo>
                  <a:lnTo>
                    <a:pt x="588" y="1962"/>
                  </a:lnTo>
                  <a:lnTo>
                    <a:pt x="584" y="1886"/>
                  </a:lnTo>
                  <a:lnTo>
                    <a:pt x="584" y="1804"/>
                  </a:lnTo>
                  <a:lnTo>
                    <a:pt x="588" y="1712"/>
                  </a:lnTo>
                  <a:lnTo>
                    <a:pt x="596" y="1616"/>
                  </a:lnTo>
                  <a:lnTo>
                    <a:pt x="602" y="1564"/>
                  </a:lnTo>
                  <a:lnTo>
                    <a:pt x="608" y="1512"/>
                  </a:lnTo>
                  <a:lnTo>
                    <a:pt x="618" y="1458"/>
                  </a:lnTo>
                  <a:lnTo>
                    <a:pt x="628" y="1402"/>
                  </a:lnTo>
                  <a:lnTo>
                    <a:pt x="640" y="1344"/>
                  </a:lnTo>
                  <a:lnTo>
                    <a:pt x="652" y="1284"/>
                  </a:lnTo>
                  <a:lnTo>
                    <a:pt x="652" y="1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 rot="2172462" flipH="1">
            <a:off x="8503445" y="1842873"/>
            <a:ext cx="552526" cy="1071232"/>
            <a:chOff x="2680417" y="340131"/>
            <a:chExt cx="1772630" cy="3116355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680417" y="340131"/>
              <a:ext cx="1772630" cy="3116355"/>
            </a:xfrm>
            <a:custGeom>
              <a:avLst/>
              <a:gdLst>
                <a:gd name="T0" fmla="*/ 1306 w 1306"/>
                <a:gd name="T1" fmla="*/ 1340 h 2296"/>
                <a:gd name="T2" fmla="*/ 1298 w 1306"/>
                <a:gd name="T3" fmla="*/ 1228 h 2296"/>
                <a:gd name="T4" fmla="*/ 1276 w 1306"/>
                <a:gd name="T5" fmla="*/ 1114 h 2296"/>
                <a:gd name="T6" fmla="*/ 1244 w 1306"/>
                <a:gd name="T7" fmla="*/ 1000 h 2296"/>
                <a:gd name="T8" fmla="*/ 1204 w 1306"/>
                <a:gd name="T9" fmla="*/ 884 h 2296"/>
                <a:gd name="T10" fmla="*/ 1154 w 1306"/>
                <a:gd name="T11" fmla="*/ 770 h 2296"/>
                <a:gd name="T12" fmla="*/ 1098 w 1306"/>
                <a:gd name="T13" fmla="*/ 658 h 2296"/>
                <a:gd name="T14" fmla="*/ 1040 w 1306"/>
                <a:gd name="T15" fmla="*/ 552 h 2296"/>
                <a:gd name="T16" fmla="*/ 918 w 1306"/>
                <a:gd name="T17" fmla="*/ 356 h 2296"/>
                <a:gd name="T18" fmla="*/ 804 w 1306"/>
                <a:gd name="T19" fmla="*/ 192 h 2296"/>
                <a:gd name="T20" fmla="*/ 680 w 1306"/>
                <a:gd name="T21" fmla="*/ 32 h 2296"/>
                <a:gd name="T22" fmla="*/ 652 w 1306"/>
                <a:gd name="T23" fmla="*/ 0 h 2296"/>
                <a:gd name="T24" fmla="*/ 552 w 1306"/>
                <a:gd name="T25" fmla="*/ 126 h 2296"/>
                <a:gd name="T26" fmla="*/ 446 w 1306"/>
                <a:gd name="T27" fmla="*/ 270 h 2296"/>
                <a:gd name="T28" fmla="*/ 326 w 1306"/>
                <a:gd name="T29" fmla="*/ 450 h 2296"/>
                <a:gd name="T30" fmla="*/ 236 w 1306"/>
                <a:gd name="T31" fmla="*/ 604 h 2296"/>
                <a:gd name="T32" fmla="*/ 180 w 1306"/>
                <a:gd name="T33" fmla="*/ 714 h 2296"/>
                <a:gd name="T34" fmla="*/ 126 w 1306"/>
                <a:gd name="T35" fmla="*/ 826 h 2296"/>
                <a:gd name="T36" fmla="*/ 80 w 1306"/>
                <a:gd name="T37" fmla="*/ 942 h 2296"/>
                <a:gd name="T38" fmla="*/ 44 w 1306"/>
                <a:gd name="T39" fmla="*/ 1056 h 2296"/>
                <a:gd name="T40" fmla="*/ 18 w 1306"/>
                <a:gd name="T41" fmla="*/ 1172 h 2296"/>
                <a:gd name="T42" fmla="*/ 2 w 1306"/>
                <a:gd name="T43" fmla="*/ 1284 h 2296"/>
                <a:gd name="T44" fmla="*/ 0 w 1306"/>
                <a:gd name="T45" fmla="*/ 1340 h 2296"/>
                <a:gd name="T46" fmla="*/ 8 w 1306"/>
                <a:gd name="T47" fmla="*/ 1448 h 2296"/>
                <a:gd name="T48" fmla="*/ 28 w 1306"/>
                <a:gd name="T49" fmla="*/ 1550 h 2296"/>
                <a:gd name="T50" fmla="*/ 62 w 1306"/>
                <a:gd name="T51" fmla="*/ 1646 h 2296"/>
                <a:gd name="T52" fmla="*/ 102 w 1306"/>
                <a:gd name="T53" fmla="*/ 1736 h 2296"/>
                <a:gd name="T54" fmla="*/ 152 w 1306"/>
                <a:gd name="T55" fmla="*/ 1822 h 2296"/>
                <a:gd name="T56" fmla="*/ 208 w 1306"/>
                <a:gd name="T57" fmla="*/ 1900 h 2296"/>
                <a:gd name="T58" fmla="*/ 266 w 1306"/>
                <a:gd name="T59" fmla="*/ 1972 h 2296"/>
                <a:gd name="T60" fmla="*/ 326 w 1306"/>
                <a:gd name="T61" fmla="*/ 2038 h 2296"/>
                <a:gd name="T62" fmla="*/ 446 w 1306"/>
                <a:gd name="T63" fmla="*/ 2148 h 2296"/>
                <a:gd name="T64" fmla="*/ 552 w 1306"/>
                <a:gd name="T65" fmla="*/ 2228 h 2296"/>
                <a:gd name="T66" fmla="*/ 624 w 1306"/>
                <a:gd name="T67" fmla="*/ 2278 h 2296"/>
                <a:gd name="T68" fmla="*/ 652 w 1306"/>
                <a:gd name="T69" fmla="*/ 2296 h 2296"/>
                <a:gd name="T70" fmla="*/ 714 w 1306"/>
                <a:gd name="T71" fmla="*/ 2258 h 2296"/>
                <a:gd name="T72" fmla="*/ 804 w 1306"/>
                <a:gd name="T73" fmla="*/ 2192 h 2296"/>
                <a:gd name="T74" fmla="*/ 918 w 1306"/>
                <a:gd name="T75" fmla="*/ 2096 h 2296"/>
                <a:gd name="T76" fmla="*/ 1010 w 1306"/>
                <a:gd name="T77" fmla="*/ 2006 h 2296"/>
                <a:gd name="T78" fmla="*/ 1070 w 1306"/>
                <a:gd name="T79" fmla="*/ 1938 h 2296"/>
                <a:gd name="T80" fmla="*/ 1126 w 1306"/>
                <a:gd name="T81" fmla="*/ 1862 h 2296"/>
                <a:gd name="T82" fmla="*/ 1180 w 1306"/>
                <a:gd name="T83" fmla="*/ 1780 h 2296"/>
                <a:gd name="T84" fmla="*/ 1226 w 1306"/>
                <a:gd name="T85" fmla="*/ 1692 h 2296"/>
                <a:gd name="T86" fmla="*/ 1262 w 1306"/>
                <a:gd name="T87" fmla="*/ 1598 h 2296"/>
                <a:gd name="T88" fmla="*/ 1288 w 1306"/>
                <a:gd name="T89" fmla="*/ 1500 h 2296"/>
                <a:gd name="T90" fmla="*/ 1304 w 1306"/>
                <a:gd name="T91" fmla="*/ 1394 h 2296"/>
                <a:gd name="T92" fmla="*/ 1306 w 1306"/>
                <a:gd name="T93" fmla="*/ 134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6" h="2296">
                  <a:moveTo>
                    <a:pt x="1306" y="1340"/>
                  </a:moveTo>
                  <a:lnTo>
                    <a:pt x="1306" y="1340"/>
                  </a:lnTo>
                  <a:lnTo>
                    <a:pt x="1304" y="1284"/>
                  </a:lnTo>
                  <a:lnTo>
                    <a:pt x="1298" y="1228"/>
                  </a:lnTo>
                  <a:lnTo>
                    <a:pt x="1288" y="1172"/>
                  </a:lnTo>
                  <a:lnTo>
                    <a:pt x="1276" y="1114"/>
                  </a:lnTo>
                  <a:lnTo>
                    <a:pt x="1262" y="1056"/>
                  </a:lnTo>
                  <a:lnTo>
                    <a:pt x="1244" y="1000"/>
                  </a:lnTo>
                  <a:lnTo>
                    <a:pt x="1226" y="942"/>
                  </a:lnTo>
                  <a:lnTo>
                    <a:pt x="1204" y="884"/>
                  </a:lnTo>
                  <a:lnTo>
                    <a:pt x="1180" y="826"/>
                  </a:lnTo>
                  <a:lnTo>
                    <a:pt x="1154" y="770"/>
                  </a:lnTo>
                  <a:lnTo>
                    <a:pt x="1126" y="714"/>
                  </a:lnTo>
                  <a:lnTo>
                    <a:pt x="1098" y="658"/>
                  </a:lnTo>
                  <a:lnTo>
                    <a:pt x="1070" y="604"/>
                  </a:lnTo>
                  <a:lnTo>
                    <a:pt x="1040" y="552"/>
                  </a:lnTo>
                  <a:lnTo>
                    <a:pt x="978" y="450"/>
                  </a:lnTo>
                  <a:lnTo>
                    <a:pt x="918" y="356"/>
                  </a:lnTo>
                  <a:lnTo>
                    <a:pt x="860" y="270"/>
                  </a:lnTo>
                  <a:lnTo>
                    <a:pt x="804" y="192"/>
                  </a:lnTo>
                  <a:lnTo>
                    <a:pt x="754" y="126"/>
                  </a:lnTo>
                  <a:lnTo>
                    <a:pt x="680" y="32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80" y="2278"/>
                  </a:lnTo>
                  <a:lnTo>
                    <a:pt x="714" y="2258"/>
                  </a:lnTo>
                  <a:lnTo>
                    <a:pt x="754" y="2228"/>
                  </a:lnTo>
                  <a:lnTo>
                    <a:pt x="804" y="2192"/>
                  </a:lnTo>
                  <a:lnTo>
                    <a:pt x="860" y="2148"/>
                  </a:lnTo>
                  <a:lnTo>
                    <a:pt x="918" y="2096"/>
                  </a:lnTo>
                  <a:lnTo>
                    <a:pt x="978" y="2038"/>
                  </a:lnTo>
                  <a:lnTo>
                    <a:pt x="1010" y="2006"/>
                  </a:lnTo>
                  <a:lnTo>
                    <a:pt x="1040" y="1972"/>
                  </a:lnTo>
                  <a:lnTo>
                    <a:pt x="1070" y="1938"/>
                  </a:lnTo>
                  <a:lnTo>
                    <a:pt x="1098" y="1900"/>
                  </a:lnTo>
                  <a:lnTo>
                    <a:pt x="1126" y="1862"/>
                  </a:lnTo>
                  <a:lnTo>
                    <a:pt x="1154" y="1822"/>
                  </a:lnTo>
                  <a:lnTo>
                    <a:pt x="1180" y="1780"/>
                  </a:lnTo>
                  <a:lnTo>
                    <a:pt x="1204" y="1736"/>
                  </a:lnTo>
                  <a:lnTo>
                    <a:pt x="1226" y="1692"/>
                  </a:lnTo>
                  <a:lnTo>
                    <a:pt x="1244" y="1646"/>
                  </a:lnTo>
                  <a:lnTo>
                    <a:pt x="1262" y="1598"/>
                  </a:lnTo>
                  <a:lnTo>
                    <a:pt x="1276" y="1550"/>
                  </a:lnTo>
                  <a:lnTo>
                    <a:pt x="1288" y="1500"/>
                  </a:lnTo>
                  <a:lnTo>
                    <a:pt x="1298" y="1448"/>
                  </a:lnTo>
                  <a:lnTo>
                    <a:pt x="1304" y="1394"/>
                  </a:lnTo>
                  <a:lnTo>
                    <a:pt x="1306" y="1340"/>
                  </a:lnTo>
                  <a:lnTo>
                    <a:pt x="1306" y="13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0417" y="340131"/>
              <a:ext cx="979969" cy="3116355"/>
            </a:xfrm>
            <a:custGeom>
              <a:avLst/>
              <a:gdLst>
                <a:gd name="T0" fmla="*/ 652 w 722"/>
                <a:gd name="T1" fmla="*/ 1284 h 2296"/>
                <a:gd name="T2" fmla="*/ 678 w 722"/>
                <a:gd name="T3" fmla="*/ 1164 h 2296"/>
                <a:gd name="T4" fmla="*/ 698 w 722"/>
                <a:gd name="T5" fmla="*/ 1044 h 2296"/>
                <a:gd name="T6" fmla="*/ 710 w 722"/>
                <a:gd name="T7" fmla="*/ 926 h 2296"/>
                <a:gd name="T8" fmla="*/ 722 w 722"/>
                <a:gd name="T9" fmla="*/ 702 h 2296"/>
                <a:gd name="T10" fmla="*/ 718 w 722"/>
                <a:gd name="T11" fmla="*/ 494 h 2296"/>
                <a:gd name="T12" fmla="*/ 704 w 722"/>
                <a:gd name="T13" fmla="*/ 314 h 2296"/>
                <a:gd name="T14" fmla="*/ 684 w 722"/>
                <a:gd name="T15" fmla="*/ 168 h 2296"/>
                <a:gd name="T16" fmla="*/ 660 w 722"/>
                <a:gd name="T17" fmla="*/ 28 h 2296"/>
                <a:gd name="T18" fmla="*/ 652 w 722"/>
                <a:gd name="T19" fmla="*/ 0 h 2296"/>
                <a:gd name="T20" fmla="*/ 552 w 722"/>
                <a:gd name="T21" fmla="*/ 126 h 2296"/>
                <a:gd name="T22" fmla="*/ 446 w 722"/>
                <a:gd name="T23" fmla="*/ 270 h 2296"/>
                <a:gd name="T24" fmla="*/ 326 w 722"/>
                <a:gd name="T25" fmla="*/ 450 h 2296"/>
                <a:gd name="T26" fmla="*/ 236 w 722"/>
                <a:gd name="T27" fmla="*/ 604 h 2296"/>
                <a:gd name="T28" fmla="*/ 180 w 722"/>
                <a:gd name="T29" fmla="*/ 714 h 2296"/>
                <a:gd name="T30" fmla="*/ 126 w 722"/>
                <a:gd name="T31" fmla="*/ 826 h 2296"/>
                <a:gd name="T32" fmla="*/ 80 w 722"/>
                <a:gd name="T33" fmla="*/ 942 h 2296"/>
                <a:gd name="T34" fmla="*/ 44 w 722"/>
                <a:gd name="T35" fmla="*/ 1056 h 2296"/>
                <a:gd name="T36" fmla="*/ 18 w 722"/>
                <a:gd name="T37" fmla="*/ 1172 h 2296"/>
                <a:gd name="T38" fmla="*/ 2 w 722"/>
                <a:gd name="T39" fmla="*/ 1284 h 2296"/>
                <a:gd name="T40" fmla="*/ 0 w 722"/>
                <a:gd name="T41" fmla="*/ 1340 h 2296"/>
                <a:gd name="T42" fmla="*/ 8 w 722"/>
                <a:gd name="T43" fmla="*/ 1448 h 2296"/>
                <a:gd name="T44" fmla="*/ 28 w 722"/>
                <a:gd name="T45" fmla="*/ 1550 h 2296"/>
                <a:gd name="T46" fmla="*/ 62 w 722"/>
                <a:gd name="T47" fmla="*/ 1646 h 2296"/>
                <a:gd name="T48" fmla="*/ 102 w 722"/>
                <a:gd name="T49" fmla="*/ 1736 h 2296"/>
                <a:gd name="T50" fmla="*/ 152 w 722"/>
                <a:gd name="T51" fmla="*/ 1822 h 2296"/>
                <a:gd name="T52" fmla="*/ 208 w 722"/>
                <a:gd name="T53" fmla="*/ 1900 h 2296"/>
                <a:gd name="T54" fmla="*/ 266 w 722"/>
                <a:gd name="T55" fmla="*/ 1972 h 2296"/>
                <a:gd name="T56" fmla="*/ 326 w 722"/>
                <a:gd name="T57" fmla="*/ 2038 h 2296"/>
                <a:gd name="T58" fmla="*/ 446 w 722"/>
                <a:gd name="T59" fmla="*/ 2148 h 2296"/>
                <a:gd name="T60" fmla="*/ 552 w 722"/>
                <a:gd name="T61" fmla="*/ 2228 h 2296"/>
                <a:gd name="T62" fmla="*/ 624 w 722"/>
                <a:gd name="T63" fmla="*/ 2278 h 2296"/>
                <a:gd name="T64" fmla="*/ 652 w 722"/>
                <a:gd name="T65" fmla="*/ 2296 h 2296"/>
                <a:gd name="T66" fmla="*/ 632 w 722"/>
                <a:gd name="T67" fmla="*/ 2228 h 2296"/>
                <a:gd name="T68" fmla="*/ 612 w 722"/>
                <a:gd name="T69" fmla="*/ 2144 h 2296"/>
                <a:gd name="T70" fmla="*/ 594 w 722"/>
                <a:gd name="T71" fmla="*/ 2030 h 2296"/>
                <a:gd name="T72" fmla="*/ 584 w 722"/>
                <a:gd name="T73" fmla="*/ 1886 h 2296"/>
                <a:gd name="T74" fmla="*/ 588 w 722"/>
                <a:gd name="T75" fmla="*/ 1712 h 2296"/>
                <a:gd name="T76" fmla="*/ 602 w 722"/>
                <a:gd name="T77" fmla="*/ 1564 h 2296"/>
                <a:gd name="T78" fmla="*/ 618 w 722"/>
                <a:gd name="T79" fmla="*/ 1458 h 2296"/>
                <a:gd name="T80" fmla="*/ 640 w 722"/>
                <a:gd name="T81" fmla="*/ 1344 h 2296"/>
                <a:gd name="T82" fmla="*/ 652 w 722"/>
                <a:gd name="T83" fmla="*/ 1284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2" h="2296">
                  <a:moveTo>
                    <a:pt x="652" y="1284"/>
                  </a:moveTo>
                  <a:lnTo>
                    <a:pt x="652" y="1284"/>
                  </a:lnTo>
                  <a:lnTo>
                    <a:pt x="666" y="1224"/>
                  </a:lnTo>
                  <a:lnTo>
                    <a:pt x="678" y="1164"/>
                  </a:lnTo>
                  <a:lnTo>
                    <a:pt x="688" y="1104"/>
                  </a:lnTo>
                  <a:lnTo>
                    <a:pt x="698" y="1044"/>
                  </a:lnTo>
                  <a:lnTo>
                    <a:pt x="704" y="986"/>
                  </a:lnTo>
                  <a:lnTo>
                    <a:pt x="710" y="926"/>
                  </a:lnTo>
                  <a:lnTo>
                    <a:pt x="718" y="812"/>
                  </a:lnTo>
                  <a:lnTo>
                    <a:pt x="722" y="702"/>
                  </a:lnTo>
                  <a:lnTo>
                    <a:pt x="722" y="596"/>
                  </a:lnTo>
                  <a:lnTo>
                    <a:pt x="718" y="494"/>
                  </a:lnTo>
                  <a:lnTo>
                    <a:pt x="712" y="400"/>
                  </a:lnTo>
                  <a:lnTo>
                    <a:pt x="704" y="314"/>
                  </a:lnTo>
                  <a:lnTo>
                    <a:pt x="694" y="236"/>
                  </a:lnTo>
                  <a:lnTo>
                    <a:pt x="684" y="168"/>
                  </a:lnTo>
                  <a:lnTo>
                    <a:pt x="674" y="110"/>
                  </a:lnTo>
                  <a:lnTo>
                    <a:pt x="660" y="28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46" y="2278"/>
                  </a:lnTo>
                  <a:lnTo>
                    <a:pt x="632" y="2228"/>
                  </a:lnTo>
                  <a:lnTo>
                    <a:pt x="622" y="2190"/>
                  </a:lnTo>
                  <a:lnTo>
                    <a:pt x="612" y="2144"/>
                  </a:lnTo>
                  <a:lnTo>
                    <a:pt x="602" y="2092"/>
                  </a:lnTo>
                  <a:lnTo>
                    <a:pt x="594" y="2030"/>
                  </a:lnTo>
                  <a:lnTo>
                    <a:pt x="588" y="1962"/>
                  </a:lnTo>
                  <a:lnTo>
                    <a:pt x="584" y="1886"/>
                  </a:lnTo>
                  <a:lnTo>
                    <a:pt x="584" y="1804"/>
                  </a:lnTo>
                  <a:lnTo>
                    <a:pt x="588" y="1712"/>
                  </a:lnTo>
                  <a:lnTo>
                    <a:pt x="596" y="1616"/>
                  </a:lnTo>
                  <a:lnTo>
                    <a:pt x="602" y="1564"/>
                  </a:lnTo>
                  <a:lnTo>
                    <a:pt x="608" y="1512"/>
                  </a:lnTo>
                  <a:lnTo>
                    <a:pt x="618" y="1458"/>
                  </a:lnTo>
                  <a:lnTo>
                    <a:pt x="628" y="1402"/>
                  </a:lnTo>
                  <a:lnTo>
                    <a:pt x="640" y="1344"/>
                  </a:lnTo>
                  <a:lnTo>
                    <a:pt x="652" y="1284"/>
                  </a:lnTo>
                  <a:lnTo>
                    <a:pt x="652" y="1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 rot="19683501">
            <a:off x="7884109" y="1860168"/>
            <a:ext cx="552526" cy="1077732"/>
            <a:chOff x="3053683" y="-694467"/>
            <a:chExt cx="1772630" cy="3135263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053683" y="-694467"/>
              <a:ext cx="1772630" cy="3116353"/>
            </a:xfrm>
            <a:custGeom>
              <a:avLst/>
              <a:gdLst>
                <a:gd name="T0" fmla="*/ 1306 w 1306"/>
                <a:gd name="T1" fmla="*/ 1340 h 2296"/>
                <a:gd name="T2" fmla="*/ 1298 w 1306"/>
                <a:gd name="T3" fmla="*/ 1228 h 2296"/>
                <a:gd name="T4" fmla="*/ 1276 w 1306"/>
                <a:gd name="T5" fmla="*/ 1114 h 2296"/>
                <a:gd name="T6" fmla="*/ 1244 w 1306"/>
                <a:gd name="T7" fmla="*/ 1000 h 2296"/>
                <a:gd name="T8" fmla="*/ 1204 w 1306"/>
                <a:gd name="T9" fmla="*/ 884 h 2296"/>
                <a:gd name="T10" fmla="*/ 1154 w 1306"/>
                <a:gd name="T11" fmla="*/ 770 h 2296"/>
                <a:gd name="T12" fmla="*/ 1098 w 1306"/>
                <a:gd name="T13" fmla="*/ 658 h 2296"/>
                <a:gd name="T14" fmla="*/ 1040 w 1306"/>
                <a:gd name="T15" fmla="*/ 552 h 2296"/>
                <a:gd name="T16" fmla="*/ 918 w 1306"/>
                <a:gd name="T17" fmla="*/ 356 h 2296"/>
                <a:gd name="T18" fmla="*/ 804 w 1306"/>
                <a:gd name="T19" fmla="*/ 192 h 2296"/>
                <a:gd name="T20" fmla="*/ 680 w 1306"/>
                <a:gd name="T21" fmla="*/ 32 h 2296"/>
                <a:gd name="T22" fmla="*/ 652 w 1306"/>
                <a:gd name="T23" fmla="*/ 0 h 2296"/>
                <a:gd name="T24" fmla="*/ 552 w 1306"/>
                <a:gd name="T25" fmla="*/ 126 h 2296"/>
                <a:gd name="T26" fmla="*/ 446 w 1306"/>
                <a:gd name="T27" fmla="*/ 270 h 2296"/>
                <a:gd name="T28" fmla="*/ 326 w 1306"/>
                <a:gd name="T29" fmla="*/ 450 h 2296"/>
                <a:gd name="T30" fmla="*/ 236 w 1306"/>
                <a:gd name="T31" fmla="*/ 604 h 2296"/>
                <a:gd name="T32" fmla="*/ 180 w 1306"/>
                <a:gd name="T33" fmla="*/ 714 h 2296"/>
                <a:gd name="T34" fmla="*/ 126 w 1306"/>
                <a:gd name="T35" fmla="*/ 826 h 2296"/>
                <a:gd name="T36" fmla="*/ 80 w 1306"/>
                <a:gd name="T37" fmla="*/ 942 h 2296"/>
                <a:gd name="T38" fmla="*/ 44 w 1306"/>
                <a:gd name="T39" fmla="*/ 1056 h 2296"/>
                <a:gd name="T40" fmla="*/ 18 w 1306"/>
                <a:gd name="T41" fmla="*/ 1172 h 2296"/>
                <a:gd name="T42" fmla="*/ 2 w 1306"/>
                <a:gd name="T43" fmla="*/ 1284 h 2296"/>
                <a:gd name="T44" fmla="*/ 0 w 1306"/>
                <a:gd name="T45" fmla="*/ 1340 h 2296"/>
                <a:gd name="T46" fmla="*/ 8 w 1306"/>
                <a:gd name="T47" fmla="*/ 1448 h 2296"/>
                <a:gd name="T48" fmla="*/ 28 w 1306"/>
                <a:gd name="T49" fmla="*/ 1550 h 2296"/>
                <a:gd name="T50" fmla="*/ 62 w 1306"/>
                <a:gd name="T51" fmla="*/ 1646 h 2296"/>
                <a:gd name="T52" fmla="*/ 102 w 1306"/>
                <a:gd name="T53" fmla="*/ 1736 h 2296"/>
                <a:gd name="T54" fmla="*/ 152 w 1306"/>
                <a:gd name="T55" fmla="*/ 1822 h 2296"/>
                <a:gd name="T56" fmla="*/ 208 w 1306"/>
                <a:gd name="T57" fmla="*/ 1900 h 2296"/>
                <a:gd name="T58" fmla="*/ 266 w 1306"/>
                <a:gd name="T59" fmla="*/ 1972 h 2296"/>
                <a:gd name="T60" fmla="*/ 326 w 1306"/>
                <a:gd name="T61" fmla="*/ 2038 h 2296"/>
                <a:gd name="T62" fmla="*/ 446 w 1306"/>
                <a:gd name="T63" fmla="*/ 2148 h 2296"/>
                <a:gd name="T64" fmla="*/ 552 w 1306"/>
                <a:gd name="T65" fmla="*/ 2228 h 2296"/>
                <a:gd name="T66" fmla="*/ 624 w 1306"/>
                <a:gd name="T67" fmla="*/ 2278 h 2296"/>
                <a:gd name="T68" fmla="*/ 652 w 1306"/>
                <a:gd name="T69" fmla="*/ 2296 h 2296"/>
                <a:gd name="T70" fmla="*/ 714 w 1306"/>
                <a:gd name="T71" fmla="*/ 2258 h 2296"/>
                <a:gd name="T72" fmla="*/ 804 w 1306"/>
                <a:gd name="T73" fmla="*/ 2192 h 2296"/>
                <a:gd name="T74" fmla="*/ 918 w 1306"/>
                <a:gd name="T75" fmla="*/ 2096 h 2296"/>
                <a:gd name="T76" fmla="*/ 1010 w 1306"/>
                <a:gd name="T77" fmla="*/ 2006 h 2296"/>
                <a:gd name="T78" fmla="*/ 1070 w 1306"/>
                <a:gd name="T79" fmla="*/ 1938 h 2296"/>
                <a:gd name="T80" fmla="*/ 1126 w 1306"/>
                <a:gd name="T81" fmla="*/ 1862 h 2296"/>
                <a:gd name="T82" fmla="*/ 1180 w 1306"/>
                <a:gd name="T83" fmla="*/ 1780 h 2296"/>
                <a:gd name="T84" fmla="*/ 1226 w 1306"/>
                <a:gd name="T85" fmla="*/ 1692 h 2296"/>
                <a:gd name="T86" fmla="*/ 1262 w 1306"/>
                <a:gd name="T87" fmla="*/ 1598 h 2296"/>
                <a:gd name="T88" fmla="*/ 1288 w 1306"/>
                <a:gd name="T89" fmla="*/ 1500 h 2296"/>
                <a:gd name="T90" fmla="*/ 1304 w 1306"/>
                <a:gd name="T91" fmla="*/ 1394 h 2296"/>
                <a:gd name="T92" fmla="*/ 1306 w 1306"/>
                <a:gd name="T93" fmla="*/ 134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6" h="2296">
                  <a:moveTo>
                    <a:pt x="1306" y="1340"/>
                  </a:moveTo>
                  <a:lnTo>
                    <a:pt x="1306" y="1340"/>
                  </a:lnTo>
                  <a:lnTo>
                    <a:pt x="1304" y="1284"/>
                  </a:lnTo>
                  <a:lnTo>
                    <a:pt x="1298" y="1228"/>
                  </a:lnTo>
                  <a:lnTo>
                    <a:pt x="1288" y="1172"/>
                  </a:lnTo>
                  <a:lnTo>
                    <a:pt x="1276" y="1114"/>
                  </a:lnTo>
                  <a:lnTo>
                    <a:pt x="1262" y="1056"/>
                  </a:lnTo>
                  <a:lnTo>
                    <a:pt x="1244" y="1000"/>
                  </a:lnTo>
                  <a:lnTo>
                    <a:pt x="1226" y="942"/>
                  </a:lnTo>
                  <a:lnTo>
                    <a:pt x="1204" y="884"/>
                  </a:lnTo>
                  <a:lnTo>
                    <a:pt x="1180" y="826"/>
                  </a:lnTo>
                  <a:lnTo>
                    <a:pt x="1154" y="770"/>
                  </a:lnTo>
                  <a:lnTo>
                    <a:pt x="1126" y="714"/>
                  </a:lnTo>
                  <a:lnTo>
                    <a:pt x="1098" y="658"/>
                  </a:lnTo>
                  <a:lnTo>
                    <a:pt x="1070" y="604"/>
                  </a:lnTo>
                  <a:lnTo>
                    <a:pt x="1040" y="552"/>
                  </a:lnTo>
                  <a:lnTo>
                    <a:pt x="978" y="450"/>
                  </a:lnTo>
                  <a:lnTo>
                    <a:pt x="918" y="356"/>
                  </a:lnTo>
                  <a:lnTo>
                    <a:pt x="860" y="270"/>
                  </a:lnTo>
                  <a:lnTo>
                    <a:pt x="804" y="192"/>
                  </a:lnTo>
                  <a:lnTo>
                    <a:pt x="754" y="126"/>
                  </a:lnTo>
                  <a:lnTo>
                    <a:pt x="680" y="32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80" y="2278"/>
                  </a:lnTo>
                  <a:lnTo>
                    <a:pt x="714" y="2258"/>
                  </a:lnTo>
                  <a:lnTo>
                    <a:pt x="754" y="2228"/>
                  </a:lnTo>
                  <a:lnTo>
                    <a:pt x="804" y="2192"/>
                  </a:lnTo>
                  <a:lnTo>
                    <a:pt x="860" y="2148"/>
                  </a:lnTo>
                  <a:lnTo>
                    <a:pt x="918" y="2096"/>
                  </a:lnTo>
                  <a:lnTo>
                    <a:pt x="978" y="2038"/>
                  </a:lnTo>
                  <a:lnTo>
                    <a:pt x="1010" y="2006"/>
                  </a:lnTo>
                  <a:lnTo>
                    <a:pt x="1040" y="1972"/>
                  </a:lnTo>
                  <a:lnTo>
                    <a:pt x="1070" y="1938"/>
                  </a:lnTo>
                  <a:lnTo>
                    <a:pt x="1098" y="1900"/>
                  </a:lnTo>
                  <a:lnTo>
                    <a:pt x="1126" y="1862"/>
                  </a:lnTo>
                  <a:lnTo>
                    <a:pt x="1154" y="1822"/>
                  </a:lnTo>
                  <a:lnTo>
                    <a:pt x="1180" y="1780"/>
                  </a:lnTo>
                  <a:lnTo>
                    <a:pt x="1204" y="1736"/>
                  </a:lnTo>
                  <a:lnTo>
                    <a:pt x="1226" y="1692"/>
                  </a:lnTo>
                  <a:lnTo>
                    <a:pt x="1244" y="1646"/>
                  </a:lnTo>
                  <a:lnTo>
                    <a:pt x="1262" y="1598"/>
                  </a:lnTo>
                  <a:lnTo>
                    <a:pt x="1276" y="1550"/>
                  </a:lnTo>
                  <a:lnTo>
                    <a:pt x="1288" y="1500"/>
                  </a:lnTo>
                  <a:lnTo>
                    <a:pt x="1298" y="1448"/>
                  </a:lnTo>
                  <a:lnTo>
                    <a:pt x="1304" y="1394"/>
                  </a:lnTo>
                  <a:lnTo>
                    <a:pt x="1306" y="1340"/>
                  </a:lnTo>
                  <a:lnTo>
                    <a:pt x="1306" y="13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144633" y="-675557"/>
              <a:ext cx="979970" cy="3116353"/>
            </a:xfrm>
            <a:custGeom>
              <a:avLst/>
              <a:gdLst>
                <a:gd name="T0" fmla="*/ 652 w 722"/>
                <a:gd name="T1" fmla="*/ 1284 h 2296"/>
                <a:gd name="T2" fmla="*/ 678 w 722"/>
                <a:gd name="T3" fmla="*/ 1164 h 2296"/>
                <a:gd name="T4" fmla="*/ 698 w 722"/>
                <a:gd name="T5" fmla="*/ 1044 h 2296"/>
                <a:gd name="T6" fmla="*/ 710 w 722"/>
                <a:gd name="T7" fmla="*/ 926 h 2296"/>
                <a:gd name="T8" fmla="*/ 722 w 722"/>
                <a:gd name="T9" fmla="*/ 702 h 2296"/>
                <a:gd name="T10" fmla="*/ 718 w 722"/>
                <a:gd name="T11" fmla="*/ 494 h 2296"/>
                <a:gd name="T12" fmla="*/ 704 w 722"/>
                <a:gd name="T13" fmla="*/ 314 h 2296"/>
                <a:gd name="T14" fmla="*/ 684 w 722"/>
                <a:gd name="T15" fmla="*/ 168 h 2296"/>
                <a:gd name="T16" fmla="*/ 660 w 722"/>
                <a:gd name="T17" fmla="*/ 28 h 2296"/>
                <a:gd name="T18" fmla="*/ 652 w 722"/>
                <a:gd name="T19" fmla="*/ 0 h 2296"/>
                <a:gd name="T20" fmla="*/ 552 w 722"/>
                <a:gd name="T21" fmla="*/ 126 h 2296"/>
                <a:gd name="T22" fmla="*/ 446 w 722"/>
                <a:gd name="T23" fmla="*/ 270 h 2296"/>
                <a:gd name="T24" fmla="*/ 326 w 722"/>
                <a:gd name="T25" fmla="*/ 450 h 2296"/>
                <a:gd name="T26" fmla="*/ 236 w 722"/>
                <a:gd name="T27" fmla="*/ 604 h 2296"/>
                <a:gd name="T28" fmla="*/ 180 w 722"/>
                <a:gd name="T29" fmla="*/ 714 h 2296"/>
                <a:gd name="T30" fmla="*/ 126 w 722"/>
                <a:gd name="T31" fmla="*/ 826 h 2296"/>
                <a:gd name="T32" fmla="*/ 80 w 722"/>
                <a:gd name="T33" fmla="*/ 942 h 2296"/>
                <a:gd name="T34" fmla="*/ 44 w 722"/>
                <a:gd name="T35" fmla="*/ 1056 h 2296"/>
                <a:gd name="T36" fmla="*/ 18 w 722"/>
                <a:gd name="T37" fmla="*/ 1172 h 2296"/>
                <a:gd name="T38" fmla="*/ 2 w 722"/>
                <a:gd name="T39" fmla="*/ 1284 h 2296"/>
                <a:gd name="T40" fmla="*/ 0 w 722"/>
                <a:gd name="T41" fmla="*/ 1340 h 2296"/>
                <a:gd name="T42" fmla="*/ 8 w 722"/>
                <a:gd name="T43" fmla="*/ 1448 h 2296"/>
                <a:gd name="T44" fmla="*/ 28 w 722"/>
                <a:gd name="T45" fmla="*/ 1550 h 2296"/>
                <a:gd name="T46" fmla="*/ 62 w 722"/>
                <a:gd name="T47" fmla="*/ 1646 h 2296"/>
                <a:gd name="T48" fmla="*/ 102 w 722"/>
                <a:gd name="T49" fmla="*/ 1736 h 2296"/>
                <a:gd name="T50" fmla="*/ 152 w 722"/>
                <a:gd name="T51" fmla="*/ 1822 h 2296"/>
                <a:gd name="T52" fmla="*/ 208 w 722"/>
                <a:gd name="T53" fmla="*/ 1900 h 2296"/>
                <a:gd name="T54" fmla="*/ 266 w 722"/>
                <a:gd name="T55" fmla="*/ 1972 h 2296"/>
                <a:gd name="T56" fmla="*/ 326 w 722"/>
                <a:gd name="T57" fmla="*/ 2038 h 2296"/>
                <a:gd name="T58" fmla="*/ 446 w 722"/>
                <a:gd name="T59" fmla="*/ 2148 h 2296"/>
                <a:gd name="T60" fmla="*/ 552 w 722"/>
                <a:gd name="T61" fmla="*/ 2228 h 2296"/>
                <a:gd name="T62" fmla="*/ 624 w 722"/>
                <a:gd name="T63" fmla="*/ 2278 h 2296"/>
                <a:gd name="T64" fmla="*/ 652 w 722"/>
                <a:gd name="T65" fmla="*/ 2296 h 2296"/>
                <a:gd name="T66" fmla="*/ 632 w 722"/>
                <a:gd name="T67" fmla="*/ 2228 h 2296"/>
                <a:gd name="T68" fmla="*/ 612 w 722"/>
                <a:gd name="T69" fmla="*/ 2144 h 2296"/>
                <a:gd name="T70" fmla="*/ 594 w 722"/>
                <a:gd name="T71" fmla="*/ 2030 h 2296"/>
                <a:gd name="T72" fmla="*/ 584 w 722"/>
                <a:gd name="T73" fmla="*/ 1886 h 2296"/>
                <a:gd name="T74" fmla="*/ 588 w 722"/>
                <a:gd name="T75" fmla="*/ 1712 h 2296"/>
                <a:gd name="T76" fmla="*/ 602 w 722"/>
                <a:gd name="T77" fmla="*/ 1564 h 2296"/>
                <a:gd name="T78" fmla="*/ 618 w 722"/>
                <a:gd name="T79" fmla="*/ 1458 h 2296"/>
                <a:gd name="T80" fmla="*/ 640 w 722"/>
                <a:gd name="T81" fmla="*/ 1344 h 2296"/>
                <a:gd name="T82" fmla="*/ 652 w 722"/>
                <a:gd name="T83" fmla="*/ 1284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2" h="2296">
                  <a:moveTo>
                    <a:pt x="652" y="1284"/>
                  </a:moveTo>
                  <a:lnTo>
                    <a:pt x="652" y="1284"/>
                  </a:lnTo>
                  <a:lnTo>
                    <a:pt x="666" y="1224"/>
                  </a:lnTo>
                  <a:lnTo>
                    <a:pt x="678" y="1164"/>
                  </a:lnTo>
                  <a:lnTo>
                    <a:pt x="688" y="1104"/>
                  </a:lnTo>
                  <a:lnTo>
                    <a:pt x="698" y="1044"/>
                  </a:lnTo>
                  <a:lnTo>
                    <a:pt x="704" y="986"/>
                  </a:lnTo>
                  <a:lnTo>
                    <a:pt x="710" y="926"/>
                  </a:lnTo>
                  <a:lnTo>
                    <a:pt x="718" y="812"/>
                  </a:lnTo>
                  <a:lnTo>
                    <a:pt x="722" y="702"/>
                  </a:lnTo>
                  <a:lnTo>
                    <a:pt x="722" y="596"/>
                  </a:lnTo>
                  <a:lnTo>
                    <a:pt x="718" y="494"/>
                  </a:lnTo>
                  <a:lnTo>
                    <a:pt x="712" y="400"/>
                  </a:lnTo>
                  <a:lnTo>
                    <a:pt x="704" y="314"/>
                  </a:lnTo>
                  <a:lnTo>
                    <a:pt x="694" y="236"/>
                  </a:lnTo>
                  <a:lnTo>
                    <a:pt x="684" y="168"/>
                  </a:lnTo>
                  <a:lnTo>
                    <a:pt x="674" y="110"/>
                  </a:lnTo>
                  <a:lnTo>
                    <a:pt x="660" y="28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46" y="2278"/>
                  </a:lnTo>
                  <a:lnTo>
                    <a:pt x="632" y="2228"/>
                  </a:lnTo>
                  <a:lnTo>
                    <a:pt x="622" y="2190"/>
                  </a:lnTo>
                  <a:lnTo>
                    <a:pt x="612" y="2144"/>
                  </a:lnTo>
                  <a:lnTo>
                    <a:pt x="602" y="2092"/>
                  </a:lnTo>
                  <a:lnTo>
                    <a:pt x="594" y="2030"/>
                  </a:lnTo>
                  <a:lnTo>
                    <a:pt x="588" y="1962"/>
                  </a:lnTo>
                  <a:lnTo>
                    <a:pt x="584" y="1886"/>
                  </a:lnTo>
                  <a:lnTo>
                    <a:pt x="584" y="1804"/>
                  </a:lnTo>
                  <a:lnTo>
                    <a:pt x="588" y="1712"/>
                  </a:lnTo>
                  <a:lnTo>
                    <a:pt x="596" y="1616"/>
                  </a:lnTo>
                  <a:lnTo>
                    <a:pt x="602" y="1564"/>
                  </a:lnTo>
                  <a:lnTo>
                    <a:pt x="608" y="1512"/>
                  </a:lnTo>
                  <a:lnTo>
                    <a:pt x="618" y="1458"/>
                  </a:lnTo>
                  <a:lnTo>
                    <a:pt x="628" y="1402"/>
                  </a:lnTo>
                  <a:lnTo>
                    <a:pt x="640" y="1344"/>
                  </a:lnTo>
                  <a:lnTo>
                    <a:pt x="652" y="1284"/>
                  </a:lnTo>
                  <a:lnTo>
                    <a:pt x="652" y="1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3" name="TextBox 149"/>
          <p:cNvSpPr txBox="1">
            <a:spLocks noChangeArrowheads="1"/>
          </p:cNvSpPr>
          <p:nvPr/>
        </p:nvSpPr>
        <p:spPr bwMode="auto">
          <a:xfrm>
            <a:off x="1602522" y="5693186"/>
            <a:ext cx="8458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2017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105" name="TextBox 149"/>
          <p:cNvSpPr txBox="1">
            <a:spLocks noChangeArrowheads="1"/>
          </p:cNvSpPr>
          <p:nvPr/>
        </p:nvSpPr>
        <p:spPr bwMode="auto">
          <a:xfrm>
            <a:off x="3715010" y="5684837"/>
            <a:ext cx="8458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2018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106" name="TextBox 149"/>
          <p:cNvSpPr txBox="1">
            <a:spLocks noChangeArrowheads="1"/>
          </p:cNvSpPr>
          <p:nvPr/>
        </p:nvSpPr>
        <p:spPr bwMode="auto">
          <a:xfrm>
            <a:off x="5980009" y="5693186"/>
            <a:ext cx="8458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2019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107" name="TextBox 149"/>
          <p:cNvSpPr txBox="1">
            <a:spLocks noChangeArrowheads="1"/>
          </p:cNvSpPr>
          <p:nvPr/>
        </p:nvSpPr>
        <p:spPr bwMode="auto">
          <a:xfrm>
            <a:off x="8172400" y="5693186"/>
            <a:ext cx="8458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2020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grpSp>
        <p:nvGrpSpPr>
          <p:cNvPr id="109" name="Group 108"/>
          <p:cNvGrpSpPr>
            <a:grpSpLocks/>
          </p:cNvGrpSpPr>
          <p:nvPr/>
        </p:nvGrpSpPr>
        <p:grpSpPr bwMode="auto">
          <a:xfrm rot="2172462" flipH="1">
            <a:off x="8480138" y="2559570"/>
            <a:ext cx="552526" cy="1071232"/>
            <a:chOff x="2680417" y="340131"/>
            <a:chExt cx="1772630" cy="3116355"/>
          </a:xfrm>
        </p:grpSpPr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680417" y="340131"/>
              <a:ext cx="1772630" cy="3116355"/>
            </a:xfrm>
            <a:custGeom>
              <a:avLst/>
              <a:gdLst>
                <a:gd name="T0" fmla="*/ 1306 w 1306"/>
                <a:gd name="T1" fmla="*/ 1340 h 2296"/>
                <a:gd name="T2" fmla="*/ 1298 w 1306"/>
                <a:gd name="T3" fmla="*/ 1228 h 2296"/>
                <a:gd name="T4" fmla="*/ 1276 w 1306"/>
                <a:gd name="T5" fmla="*/ 1114 h 2296"/>
                <a:gd name="T6" fmla="*/ 1244 w 1306"/>
                <a:gd name="T7" fmla="*/ 1000 h 2296"/>
                <a:gd name="T8" fmla="*/ 1204 w 1306"/>
                <a:gd name="T9" fmla="*/ 884 h 2296"/>
                <a:gd name="T10" fmla="*/ 1154 w 1306"/>
                <a:gd name="T11" fmla="*/ 770 h 2296"/>
                <a:gd name="T12" fmla="*/ 1098 w 1306"/>
                <a:gd name="T13" fmla="*/ 658 h 2296"/>
                <a:gd name="T14" fmla="*/ 1040 w 1306"/>
                <a:gd name="T15" fmla="*/ 552 h 2296"/>
                <a:gd name="T16" fmla="*/ 918 w 1306"/>
                <a:gd name="T17" fmla="*/ 356 h 2296"/>
                <a:gd name="T18" fmla="*/ 804 w 1306"/>
                <a:gd name="T19" fmla="*/ 192 h 2296"/>
                <a:gd name="T20" fmla="*/ 680 w 1306"/>
                <a:gd name="T21" fmla="*/ 32 h 2296"/>
                <a:gd name="T22" fmla="*/ 652 w 1306"/>
                <a:gd name="T23" fmla="*/ 0 h 2296"/>
                <a:gd name="T24" fmla="*/ 552 w 1306"/>
                <a:gd name="T25" fmla="*/ 126 h 2296"/>
                <a:gd name="T26" fmla="*/ 446 w 1306"/>
                <a:gd name="T27" fmla="*/ 270 h 2296"/>
                <a:gd name="T28" fmla="*/ 326 w 1306"/>
                <a:gd name="T29" fmla="*/ 450 h 2296"/>
                <a:gd name="T30" fmla="*/ 236 w 1306"/>
                <a:gd name="T31" fmla="*/ 604 h 2296"/>
                <a:gd name="T32" fmla="*/ 180 w 1306"/>
                <a:gd name="T33" fmla="*/ 714 h 2296"/>
                <a:gd name="T34" fmla="*/ 126 w 1306"/>
                <a:gd name="T35" fmla="*/ 826 h 2296"/>
                <a:gd name="T36" fmla="*/ 80 w 1306"/>
                <a:gd name="T37" fmla="*/ 942 h 2296"/>
                <a:gd name="T38" fmla="*/ 44 w 1306"/>
                <a:gd name="T39" fmla="*/ 1056 h 2296"/>
                <a:gd name="T40" fmla="*/ 18 w 1306"/>
                <a:gd name="T41" fmla="*/ 1172 h 2296"/>
                <a:gd name="T42" fmla="*/ 2 w 1306"/>
                <a:gd name="T43" fmla="*/ 1284 h 2296"/>
                <a:gd name="T44" fmla="*/ 0 w 1306"/>
                <a:gd name="T45" fmla="*/ 1340 h 2296"/>
                <a:gd name="T46" fmla="*/ 8 w 1306"/>
                <a:gd name="T47" fmla="*/ 1448 h 2296"/>
                <a:gd name="T48" fmla="*/ 28 w 1306"/>
                <a:gd name="T49" fmla="*/ 1550 h 2296"/>
                <a:gd name="T50" fmla="*/ 62 w 1306"/>
                <a:gd name="T51" fmla="*/ 1646 h 2296"/>
                <a:gd name="T52" fmla="*/ 102 w 1306"/>
                <a:gd name="T53" fmla="*/ 1736 h 2296"/>
                <a:gd name="T54" fmla="*/ 152 w 1306"/>
                <a:gd name="T55" fmla="*/ 1822 h 2296"/>
                <a:gd name="T56" fmla="*/ 208 w 1306"/>
                <a:gd name="T57" fmla="*/ 1900 h 2296"/>
                <a:gd name="T58" fmla="*/ 266 w 1306"/>
                <a:gd name="T59" fmla="*/ 1972 h 2296"/>
                <a:gd name="T60" fmla="*/ 326 w 1306"/>
                <a:gd name="T61" fmla="*/ 2038 h 2296"/>
                <a:gd name="T62" fmla="*/ 446 w 1306"/>
                <a:gd name="T63" fmla="*/ 2148 h 2296"/>
                <a:gd name="T64" fmla="*/ 552 w 1306"/>
                <a:gd name="T65" fmla="*/ 2228 h 2296"/>
                <a:gd name="T66" fmla="*/ 624 w 1306"/>
                <a:gd name="T67" fmla="*/ 2278 h 2296"/>
                <a:gd name="T68" fmla="*/ 652 w 1306"/>
                <a:gd name="T69" fmla="*/ 2296 h 2296"/>
                <a:gd name="T70" fmla="*/ 714 w 1306"/>
                <a:gd name="T71" fmla="*/ 2258 h 2296"/>
                <a:gd name="T72" fmla="*/ 804 w 1306"/>
                <a:gd name="T73" fmla="*/ 2192 h 2296"/>
                <a:gd name="T74" fmla="*/ 918 w 1306"/>
                <a:gd name="T75" fmla="*/ 2096 h 2296"/>
                <a:gd name="T76" fmla="*/ 1010 w 1306"/>
                <a:gd name="T77" fmla="*/ 2006 h 2296"/>
                <a:gd name="T78" fmla="*/ 1070 w 1306"/>
                <a:gd name="T79" fmla="*/ 1938 h 2296"/>
                <a:gd name="T80" fmla="*/ 1126 w 1306"/>
                <a:gd name="T81" fmla="*/ 1862 h 2296"/>
                <a:gd name="T82" fmla="*/ 1180 w 1306"/>
                <a:gd name="T83" fmla="*/ 1780 h 2296"/>
                <a:gd name="T84" fmla="*/ 1226 w 1306"/>
                <a:gd name="T85" fmla="*/ 1692 h 2296"/>
                <a:gd name="T86" fmla="*/ 1262 w 1306"/>
                <a:gd name="T87" fmla="*/ 1598 h 2296"/>
                <a:gd name="T88" fmla="*/ 1288 w 1306"/>
                <a:gd name="T89" fmla="*/ 1500 h 2296"/>
                <a:gd name="T90" fmla="*/ 1304 w 1306"/>
                <a:gd name="T91" fmla="*/ 1394 h 2296"/>
                <a:gd name="T92" fmla="*/ 1306 w 1306"/>
                <a:gd name="T93" fmla="*/ 134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6" h="2296">
                  <a:moveTo>
                    <a:pt x="1306" y="1340"/>
                  </a:moveTo>
                  <a:lnTo>
                    <a:pt x="1306" y="1340"/>
                  </a:lnTo>
                  <a:lnTo>
                    <a:pt x="1304" y="1284"/>
                  </a:lnTo>
                  <a:lnTo>
                    <a:pt x="1298" y="1228"/>
                  </a:lnTo>
                  <a:lnTo>
                    <a:pt x="1288" y="1172"/>
                  </a:lnTo>
                  <a:lnTo>
                    <a:pt x="1276" y="1114"/>
                  </a:lnTo>
                  <a:lnTo>
                    <a:pt x="1262" y="1056"/>
                  </a:lnTo>
                  <a:lnTo>
                    <a:pt x="1244" y="1000"/>
                  </a:lnTo>
                  <a:lnTo>
                    <a:pt x="1226" y="942"/>
                  </a:lnTo>
                  <a:lnTo>
                    <a:pt x="1204" y="884"/>
                  </a:lnTo>
                  <a:lnTo>
                    <a:pt x="1180" y="826"/>
                  </a:lnTo>
                  <a:lnTo>
                    <a:pt x="1154" y="770"/>
                  </a:lnTo>
                  <a:lnTo>
                    <a:pt x="1126" y="714"/>
                  </a:lnTo>
                  <a:lnTo>
                    <a:pt x="1098" y="658"/>
                  </a:lnTo>
                  <a:lnTo>
                    <a:pt x="1070" y="604"/>
                  </a:lnTo>
                  <a:lnTo>
                    <a:pt x="1040" y="552"/>
                  </a:lnTo>
                  <a:lnTo>
                    <a:pt x="978" y="450"/>
                  </a:lnTo>
                  <a:lnTo>
                    <a:pt x="918" y="356"/>
                  </a:lnTo>
                  <a:lnTo>
                    <a:pt x="860" y="270"/>
                  </a:lnTo>
                  <a:lnTo>
                    <a:pt x="804" y="192"/>
                  </a:lnTo>
                  <a:lnTo>
                    <a:pt x="754" y="126"/>
                  </a:lnTo>
                  <a:lnTo>
                    <a:pt x="680" y="32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80" y="2278"/>
                  </a:lnTo>
                  <a:lnTo>
                    <a:pt x="714" y="2258"/>
                  </a:lnTo>
                  <a:lnTo>
                    <a:pt x="754" y="2228"/>
                  </a:lnTo>
                  <a:lnTo>
                    <a:pt x="804" y="2192"/>
                  </a:lnTo>
                  <a:lnTo>
                    <a:pt x="860" y="2148"/>
                  </a:lnTo>
                  <a:lnTo>
                    <a:pt x="918" y="2096"/>
                  </a:lnTo>
                  <a:lnTo>
                    <a:pt x="978" y="2038"/>
                  </a:lnTo>
                  <a:lnTo>
                    <a:pt x="1010" y="2006"/>
                  </a:lnTo>
                  <a:lnTo>
                    <a:pt x="1040" y="1972"/>
                  </a:lnTo>
                  <a:lnTo>
                    <a:pt x="1070" y="1938"/>
                  </a:lnTo>
                  <a:lnTo>
                    <a:pt x="1098" y="1900"/>
                  </a:lnTo>
                  <a:lnTo>
                    <a:pt x="1126" y="1862"/>
                  </a:lnTo>
                  <a:lnTo>
                    <a:pt x="1154" y="1822"/>
                  </a:lnTo>
                  <a:lnTo>
                    <a:pt x="1180" y="1780"/>
                  </a:lnTo>
                  <a:lnTo>
                    <a:pt x="1204" y="1736"/>
                  </a:lnTo>
                  <a:lnTo>
                    <a:pt x="1226" y="1692"/>
                  </a:lnTo>
                  <a:lnTo>
                    <a:pt x="1244" y="1646"/>
                  </a:lnTo>
                  <a:lnTo>
                    <a:pt x="1262" y="1598"/>
                  </a:lnTo>
                  <a:lnTo>
                    <a:pt x="1276" y="1550"/>
                  </a:lnTo>
                  <a:lnTo>
                    <a:pt x="1288" y="1500"/>
                  </a:lnTo>
                  <a:lnTo>
                    <a:pt x="1298" y="1448"/>
                  </a:lnTo>
                  <a:lnTo>
                    <a:pt x="1304" y="1394"/>
                  </a:lnTo>
                  <a:lnTo>
                    <a:pt x="1306" y="1340"/>
                  </a:lnTo>
                  <a:lnTo>
                    <a:pt x="1306" y="13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680417" y="340131"/>
              <a:ext cx="979969" cy="3116355"/>
            </a:xfrm>
            <a:custGeom>
              <a:avLst/>
              <a:gdLst>
                <a:gd name="T0" fmla="*/ 652 w 722"/>
                <a:gd name="T1" fmla="*/ 1284 h 2296"/>
                <a:gd name="T2" fmla="*/ 678 w 722"/>
                <a:gd name="T3" fmla="*/ 1164 h 2296"/>
                <a:gd name="T4" fmla="*/ 698 w 722"/>
                <a:gd name="T5" fmla="*/ 1044 h 2296"/>
                <a:gd name="T6" fmla="*/ 710 w 722"/>
                <a:gd name="T7" fmla="*/ 926 h 2296"/>
                <a:gd name="T8" fmla="*/ 722 w 722"/>
                <a:gd name="T9" fmla="*/ 702 h 2296"/>
                <a:gd name="T10" fmla="*/ 718 w 722"/>
                <a:gd name="T11" fmla="*/ 494 h 2296"/>
                <a:gd name="T12" fmla="*/ 704 w 722"/>
                <a:gd name="T13" fmla="*/ 314 h 2296"/>
                <a:gd name="T14" fmla="*/ 684 w 722"/>
                <a:gd name="T15" fmla="*/ 168 h 2296"/>
                <a:gd name="T16" fmla="*/ 660 w 722"/>
                <a:gd name="T17" fmla="*/ 28 h 2296"/>
                <a:gd name="T18" fmla="*/ 652 w 722"/>
                <a:gd name="T19" fmla="*/ 0 h 2296"/>
                <a:gd name="T20" fmla="*/ 552 w 722"/>
                <a:gd name="T21" fmla="*/ 126 h 2296"/>
                <a:gd name="T22" fmla="*/ 446 w 722"/>
                <a:gd name="T23" fmla="*/ 270 h 2296"/>
                <a:gd name="T24" fmla="*/ 326 w 722"/>
                <a:gd name="T25" fmla="*/ 450 h 2296"/>
                <a:gd name="T26" fmla="*/ 236 w 722"/>
                <a:gd name="T27" fmla="*/ 604 h 2296"/>
                <a:gd name="T28" fmla="*/ 180 w 722"/>
                <a:gd name="T29" fmla="*/ 714 h 2296"/>
                <a:gd name="T30" fmla="*/ 126 w 722"/>
                <a:gd name="T31" fmla="*/ 826 h 2296"/>
                <a:gd name="T32" fmla="*/ 80 w 722"/>
                <a:gd name="T33" fmla="*/ 942 h 2296"/>
                <a:gd name="T34" fmla="*/ 44 w 722"/>
                <a:gd name="T35" fmla="*/ 1056 h 2296"/>
                <a:gd name="T36" fmla="*/ 18 w 722"/>
                <a:gd name="T37" fmla="*/ 1172 h 2296"/>
                <a:gd name="T38" fmla="*/ 2 w 722"/>
                <a:gd name="T39" fmla="*/ 1284 h 2296"/>
                <a:gd name="T40" fmla="*/ 0 w 722"/>
                <a:gd name="T41" fmla="*/ 1340 h 2296"/>
                <a:gd name="T42" fmla="*/ 8 w 722"/>
                <a:gd name="T43" fmla="*/ 1448 h 2296"/>
                <a:gd name="T44" fmla="*/ 28 w 722"/>
                <a:gd name="T45" fmla="*/ 1550 h 2296"/>
                <a:gd name="T46" fmla="*/ 62 w 722"/>
                <a:gd name="T47" fmla="*/ 1646 h 2296"/>
                <a:gd name="T48" fmla="*/ 102 w 722"/>
                <a:gd name="T49" fmla="*/ 1736 h 2296"/>
                <a:gd name="T50" fmla="*/ 152 w 722"/>
                <a:gd name="T51" fmla="*/ 1822 h 2296"/>
                <a:gd name="T52" fmla="*/ 208 w 722"/>
                <a:gd name="T53" fmla="*/ 1900 h 2296"/>
                <a:gd name="T54" fmla="*/ 266 w 722"/>
                <a:gd name="T55" fmla="*/ 1972 h 2296"/>
                <a:gd name="T56" fmla="*/ 326 w 722"/>
                <a:gd name="T57" fmla="*/ 2038 h 2296"/>
                <a:gd name="T58" fmla="*/ 446 w 722"/>
                <a:gd name="T59" fmla="*/ 2148 h 2296"/>
                <a:gd name="T60" fmla="*/ 552 w 722"/>
                <a:gd name="T61" fmla="*/ 2228 h 2296"/>
                <a:gd name="T62" fmla="*/ 624 w 722"/>
                <a:gd name="T63" fmla="*/ 2278 h 2296"/>
                <a:gd name="T64" fmla="*/ 652 w 722"/>
                <a:gd name="T65" fmla="*/ 2296 h 2296"/>
                <a:gd name="T66" fmla="*/ 632 w 722"/>
                <a:gd name="T67" fmla="*/ 2228 h 2296"/>
                <a:gd name="T68" fmla="*/ 612 w 722"/>
                <a:gd name="T69" fmla="*/ 2144 h 2296"/>
                <a:gd name="T70" fmla="*/ 594 w 722"/>
                <a:gd name="T71" fmla="*/ 2030 h 2296"/>
                <a:gd name="T72" fmla="*/ 584 w 722"/>
                <a:gd name="T73" fmla="*/ 1886 h 2296"/>
                <a:gd name="T74" fmla="*/ 588 w 722"/>
                <a:gd name="T75" fmla="*/ 1712 h 2296"/>
                <a:gd name="T76" fmla="*/ 602 w 722"/>
                <a:gd name="T77" fmla="*/ 1564 h 2296"/>
                <a:gd name="T78" fmla="*/ 618 w 722"/>
                <a:gd name="T79" fmla="*/ 1458 h 2296"/>
                <a:gd name="T80" fmla="*/ 640 w 722"/>
                <a:gd name="T81" fmla="*/ 1344 h 2296"/>
                <a:gd name="T82" fmla="*/ 652 w 722"/>
                <a:gd name="T83" fmla="*/ 1284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2" h="2296">
                  <a:moveTo>
                    <a:pt x="652" y="1284"/>
                  </a:moveTo>
                  <a:lnTo>
                    <a:pt x="652" y="1284"/>
                  </a:lnTo>
                  <a:lnTo>
                    <a:pt x="666" y="1224"/>
                  </a:lnTo>
                  <a:lnTo>
                    <a:pt x="678" y="1164"/>
                  </a:lnTo>
                  <a:lnTo>
                    <a:pt x="688" y="1104"/>
                  </a:lnTo>
                  <a:lnTo>
                    <a:pt x="698" y="1044"/>
                  </a:lnTo>
                  <a:lnTo>
                    <a:pt x="704" y="986"/>
                  </a:lnTo>
                  <a:lnTo>
                    <a:pt x="710" y="926"/>
                  </a:lnTo>
                  <a:lnTo>
                    <a:pt x="718" y="812"/>
                  </a:lnTo>
                  <a:lnTo>
                    <a:pt x="722" y="702"/>
                  </a:lnTo>
                  <a:lnTo>
                    <a:pt x="722" y="596"/>
                  </a:lnTo>
                  <a:lnTo>
                    <a:pt x="718" y="494"/>
                  </a:lnTo>
                  <a:lnTo>
                    <a:pt x="712" y="400"/>
                  </a:lnTo>
                  <a:lnTo>
                    <a:pt x="704" y="314"/>
                  </a:lnTo>
                  <a:lnTo>
                    <a:pt x="694" y="236"/>
                  </a:lnTo>
                  <a:lnTo>
                    <a:pt x="684" y="168"/>
                  </a:lnTo>
                  <a:lnTo>
                    <a:pt x="674" y="110"/>
                  </a:lnTo>
                  <a:lnTo>
                    <a:pt x="660" y="28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46" y="2278"/>
                  </a:lnTo>
                  <a:lnTo>
                    <a:pt x="632" y="2228"/>
                  </a:lnTo>
                  <a:lnTo>
                    <a:pt x="622" y="2190"/>
                  </a:lnTo>
                  <a:lnTo>
                    <a:pt x="612" y="2144"/>
                  </a:lnTo>
                  <a:lnTo>
                    <a:pt x="602" y="2092"/>
                  </a:lnTo>
                  <a:lnTo>
                    <a:pt x="594" y="2030"/>
                  </a:lnTo>
                  <a:lnTo>
                    <a:pt x="588" y="1962"/>
                  </a:lnTo>
                  <a:lnTo>
                    <a:pt x="584" y="1886"/>
                  </a:lnTo>
                  <a:lnTo>
                    <a:pt x="584" y="1804"/>
                  </a:lnTo>
                  <a:lnTo>
                    <a:pt x="588" y="1712"/>
                  </a:lnTo>
                  <a:lnTo>
                    <a:pt x="596" y="1616"/>
                  </a:lnTo>
                  <a:lnTo>
                    <a:pt x="602" y="1564"/>
                  </a:lnTo>
                  <a:lnTo>
                    <a:pt x="608" y="1512"/>
                  </a:lnTo>
                  <a:lnTo>
                    <a:pt x="618" y="1458"/>
                  </a:lnTo>
                  <a:lnTo>
                    <a:pt x="628" y="1402"/>
                  </a:lnTo>
                  <a:lnTo>
                    <a:pt x="640" y="1344"/>
                  </a:lnTo>
                  <a:lnTo>
                    <a:pt x="652" y="1284"/>
                  </a:lnTo>
                  <a:lnTo>
                    <a:pt x="652" y="1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12" name="Group 111"/>
          <p:cNvGrpSpPr>
            <a:grpSpLocks/>
          </p:cNvGrpSpPr>
          <p:nvPr/>
        </p:nvGrpSpPr>
        <p:grpSpPr bwMode="auto">
          <a:xfrm rot="2172462" flipH="1">
            <a:off x="8677657" y="535777"/>
            <a:ext cx="552526" cy="1071232"/>
            <a:chOff x="2680417" y="340131"/>
            <a:chExt cx="1772630" cy="3116355"/>
          </a:xfrm>
        </p:grpSpPr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680417" y="340131"/>
              <a:ext cx="1772630" cy="3116355"/>
            </a:xfrm>
            <a:custGeom>
              <a:avLst/>
              <a:gdLst>
                <a:gd name="T0" fmla="*/ 1306 w 1306"/>
                <a:gd name="T1" fmla="*/ 1340 h 2296"/>
                <a:gd name="T2" fmla="*/ 1298 w 1306"/>
                <a:gd name="T3" fmla="*/ 1228 h 2296"/>
                <a:gd name="T4" fmla="*/ 1276 w 1306"/>
                <a:gd name="T5" fmla="*/ 1114 h 2296"/>
                <a:gd name="T6" fmla="*/ 1244 w 1306"/>
                <a:gd name="T7" fmla="*/ 1000 h 2296"/>
                <a:gd name="T8" fmla="*/ 1204 w 1306"/>
                <a:gd name="T9" fmla="*/ 884 h 2296"/>
                <a:gd name="T10" fmla="*/ 1154 w 1306"/>
                <a:gd name="T11" fmla="*/ 770 h 2296"/>
                <a:gd name="T12" fmla="*/ 1098 w 1306"/>
                <a:gd name="T13" fmla="*/ 658 h 2296"/>
                <a:gd name="T14" fmla="*/ 1040 w 1306"/>
                <a:gd name="T15" fmla="*/ 552 h 2296"/>
                <a:gd name="T16" fmla="*/ 918 w 1306"/>
                <a:gd name="T17" fmla="*/ 356 h 2296"/>
                <a:gd name="T18" fmla="*/ 804 w 1306"/>
                <a:gd name="T19" fmla="*/ 192 h 2296"/>
                <a:gd name="T20" fmla="*/ 680 w 1306"/>
                <a:gd name="T21" fmla="*/ 32 h 2296"/>
                <a:gd name="T22" fmla="*/ 652 w 1306"/>
                <a:gd name="T23" fmla="*/ 0 h 2296"/>
                <a:gd name="T24" fmla="*/ 552 w 1306"/>
                <a:gd name="T25" fmla="*/ 126 h 2296"/>
                <a:gd name="T26" fmla="*/ 446 w 1306"/>
                <a:gd name="T27" fmla="*/ 270 h 2296"/>
                <a:gd name="T28" fmla="*/ 326 w 1306"/>
                <a:gd name="T29" fmla="*/ 450 h 2296"/>
                <a:gd name="T30" fmla="*/ 236 w 1306"/>
                <a:gd name="T31" fmla="*/ 604 h 2296"/>
                <a:gd name="T32" fmla="*/ 180 w 1306"/>
                <a:gd name="T33" fmla="*/ 714 h 2296"/>
                <a:gd name="T34" fmla="*/ 126 w 1306"/>
                <a:gd name="T35" fmla="*/ 826 h 2296"/>
                <a:gd name="T36" fmla="*/ 80 w 1306"/>
                <a:gd name="T37" fmla="*/ 942 h 2296"/>
                <a:gd name="T38" fmla="*/ 44 w 1306"/>
                <a:gd name="T39" fmla="*/ 1056 h 2296"/>
                <a:gd name="T40" fmla="*/ 18 w 1306"/>
                <a:gd name="T41" fmla="*/ 1172 h 2296"/>
                <a:gd name="T42" fmla="*/ 2 w 1306"/>
                <a:gd name="T43" fmla="*/ 1284 h 2296"/>
                <a:gd name="T44" fmla="*/ 0 w 1306"/>
                <a:gd name="T45" fmla="*/ 1340 h 2296"/>
                <a:gd name="T46" fmla="*/ 8 w 1306"/>
                <a:gd name="T47" fmla="*/ 1448 h 2296"/>
                <a:gd name="T48" fmla="*/ 28 w 1306"/>
                <a:gd name="T49" fmla="*/ 1550 h 2296"/>
                <a:gd name="T50" fmla="*/ 62 w 1306"/>
                <a:gd name="T51" fmla="*/ 1646 h 2296"/>
                <a:gd name="T52" fmla="*/ 102 w 1306"/>
                <a:gd name="T53" fmla="*/ 1736 h 2296"/>
                <a:gd name="T54" fmla="*/ 152 w 1306"/>
                <a:gd name="T55" fmla="*/ 1822 h 2296"/>
                <a:gd name="T56" fmla="*/ 208 w 1306"/>
                <a:gd name="T57" fmla="*/ 1900 h 2296"/>
                <a:gd name="T58" fmla="*/ 266 w 1306"/>
                <a:gd name="T59" fmla="*/ 1972 h 2296"/>
                <a:gd name="T60" fmla="*/ 326 w 1306"/>
                <a:gd name="T61" fmla="*/ 2038 h 2296"/>
                <a:gd name="T62" fmla="*/ 446 w 1306"/>
                <a:gd name="T63" fmla="*/ 2148 h 2296"/>
                <a:gd name="T64" fmla="*/ 552 w 1306"/>
                <a:gd name="T65" fmla="*/ 2228 h 2296"/>
                <a:gd name="T66" fmla="*/ 624 w 1306"/>
                <a:gd name="T67" fmla="*/ 2278 h 2296"/>
                <a:gd name="T68" fmla="*/ 652 w 1306"/>
                <a:gd name="T69" fmla="*/ 2296 h 2296"/>
                <a:gd name="T70" fmla="*/ 714 w 1306"/>
                <a:gd name="T71" fmla="*/ 2258 h 2296"/>
                <a:gd name="T72" fmla="*/ 804 w 1306"/>
                <a:gd name="T73" fmla="*/ 2192 h 2296"/>
                <a:gd name="T74" fmla="*/ 918 w 1306"/>
                <a:gd name="T75" fmla="*/ 2096 h 2296"/>
                <a:gd name="T76" fmla="*/ 1010 w 1306"/>
                <a:gd name="T77" fmla="*/ 2006 h 2296"/>
                <a:gd name="T78" fmla="*/ 1070 w 1306"/>
                <a:gd name="T79" fmla="*/ 1938 h 2296"/>
                <a:gd name="T80" fmla="*/ 1126 w 1306"/>
                <a:gd name="T81" fmla="*/ 1862 h 2296"/>
                <a:gd name="T82" fmla="*/ 1180 w 1306"/>
                <a:gd name="T83" fmla="*/ 1780 h 2296"/>
                <a:gd name="T84" fmla="*/ 1226 w 1306"/>
                <a:gd name="T85" fmla="*/ 1692 h 2296"/>
                <a:gd name="T86" fmla="*/ 1262 w 1306"/>
                <a:gd name="T87" fmla="*/ 1598 h 2296"/>
                <a:gd name="T88" fmla="*/ 1288 w 1306"/>
                <a:gd name="T89" fmla="*/ 1500 h 2296"/>
                <a:gd name="T90" fmla="*/ 1304 w 1306"/>
                <a:gd name="T91" fmla="*/ 1394 h 2296"/>
                <a:gd name="T92" fmla="*/ 1306 w 1306"/>
                <a:gd name="T93" fmla="*/ 134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6" h="2296">
                  <a:moveTo>
                    <a:pt x="1306" y="1340"/>
                  </a:moveTo>
                  <a:lnTo>
                    <a:pt x="1306" y="1340"/>
                  </a:lnTo>
                  <a:lnTo>
                    <a:pt x="1304" y="1284"/>
                  </a:lnTo>
                  <a:lnTo>
                    <a:pt x="1298" y="1228"/>
                  </a:lnTo>
                  <a:lnTo>
                    <a:pt x="1288" y="1172"/>
                  </a:lnTo>
                  <a:lnTo>
                    <a:pt x="1276" y="1114"/>
                  </a:lnTo>
                  <a:lnTo>
                    <a:pt x="1262" y="1056"/>
                  </a:lnTo>
                  <a:lnTo>
                    <a:pt x="1244" y="1000"/>
                  </a:lnTo>
                  <a:lnTo>
                    <a:pt x="1226" y="942"/>
                  </a:lnTo>
                  <a:lnTo>
                    <a:pt x="1204" y="884"/>
                  </a:lnTo>
                  <a:lnTo>
                    <a:pt x="1180" y="826"/>
                  </a:lnTo>
                  <a:lnTo>
                    <a:pt x="1154" y="770"/>
                  </a:lnTo>
                  <a:lnTo>
                    <a:pt x="1126" y="714"/>
                  </a:lnTo>
                  <a:lnTo>
                    <a:pt x="1098" y="658"/>
                  </a:lnTo>
                  <a:lnTo>
                    <a:pt x="1070" y="604"/>
                  </a:lnTo>
                  <a:lnTo>
                    <a:pt x="1040" y="552"/>
                  </a:lnTo>
                  <a:lnTo>
                    <a:pt x="978" y="450"/>
                  </a:lnTo>
                  <a:lnTo>
                    <a:pt x="918" y="356"/>
                  </a:lnTo>
                  <a:lnTo>
                    <a:pt x="860" y="270"/>
                  </a:lnTo>
                  <a:lnTo>
                    <a:pt x="804" y="192"/>
                  </a:lnTo>
                  <a:lnTo>
                    <a:pt x="754" y="126"/>
                  </a:lnTo>
                  <a:lnTo>
                    <a:pt x="680" y="32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80" y="2278"/>
                  </a:lnTo>
                  <a:lnTo>
                    <a:pt x="714" y="2258"/>
                  </a:lnTo>
                  <a:lnTo>
                    <a:pt x="754" y="2228"/>
                  </a:lnTo>
                  <a:lnTo>
                    <a:pt x="804" y="2192"/>
                  </a:lnTo>
                  <a:lnTo>
                    <a:pt x="860" y="2148"/>
                  </a:lnTo>
                  <a:lnTo>
                    <a:pt x="918" y="2096"/>
                  </a:lnTo>
                  <a:lnTo>
                    <a:pt x="978" y="2038"/>
                  </a:lnTo>
                  <a:lnTo>
                    <a:pt x="1010" y="2006"/>
                  </a:lnTo>
                  <a:lnTo>
                    <a:pt x="1040" y="1972"/>
                  </a:lnTo>
                  <a:lnTo>
                    <a:pt x="1070" y="1938"/>
                  </a:lnTo>
                  <a:lnTo>
                    <a:pt x="1098" y="1900"/>
                  </a:lnTo>
                  <a:lnTo>
                    <a:pt x="1126" y="1862"/>
                  </a:lnTo>
                  <a:lnTo>
                    <a:pt x="1154" y="1822"/>
                  </a:lnTo>
                  <a:lnTo>
                    <a:pt x="1180" y="1780"/>
                  </a:lnTo>
                  <a:lnTo>
                    <a:pt x="1204" y="1736"/>
                  </a:lnTo>
                  <a:lnTo>
                    <a:pt x="1226" y="1692"/>
                  </a:lnTo>
                  <a:lnTo>
                    <a:pt x="1244" y="1646"/>
                  </a:lnTo>
                  <a:lnTo>
                    <a:pt x="1262" y="1598"/>
                  </a:lnTo>
                  <a:lnTo>
                    <a:pt x="1276" y="1550"/>
                  </a:lnTo>
                  <a:lnTo>
                    <a:pt x="1288" y="1500"/>
                  </a:lnTo>
                  <a:lnTo>
                    <a:pt x="1298" y="1448"/>
                  </a:lnTo>
                  <a:lnTo>
                    <a:pt x="1304" y="1394"/>
                  </a:lnTo>
                  <a:lnTo>
                    <a:pt x="1306" y="1340"/>
                  </a:lnTo>
                  <a:lnTo>
                    <a:pt x="1306" y="13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680417" y="340131"/>
              <a:ext cx="979969" cy="3116355"/>
            </a:xfrm>
            <a:custGeom>
              <a:avLst/>
              <a:gdLst>
                <a:gd name="T0" fmla="*/ 652 w 722"/>
                <a:gd name="T1" fmla="*/ 1284 h 2296"/>
                <a:gd name="T2" fmla="*/ 678 w 722"/>
                <a:gd name="T3" fmla="*/ 1164 h 2296"/>
                <a:gd name="T4" fmla="*/ 698 w 722"/>
                <a:gd name="T5" fmla="*/ 1044 h 2296"/>
                <a:gd name="T6" fmla="*/ 710 w 722"/>
                <a:gd name="T7" fmla="*/ 926 h 2296"/>
                <a:gd name="T8" fmla="*/ 722 w 722"/>
                <a:gd name="T9" fmla="*/ 702 h 2296"/>
                <a:gd name="T10" fmla="*/ 718 w 722"/>
                <a:gd name="T11" fmla="*/ 494 h 2296"/>
                <a:gd name="T12" fmla="*/ 704 w 722"/>
                <a:gd name="T13" fmla="*/ 314 h 2296"/>
                <a:gd name="T14" fmla="*/ 684 w 722"/>
                <a:gd name="T15" fmla="*/ 168 h 2296"/>
                <a:gd name="T16" fmla="*/ 660 w 722"/>
                <a:gd name="T17" fmla="*/ 28 h 2296"/>
                <a:gd name="T18" fmla="*/ 652 w 722"/>
                <a:gd name="T19" fmla="*/ 0 h 2296"/>
                <a:gd name="T20" fmla="*/ 552 w 722"/>
                <a:gd name="T21" fmla="*/ 126 h 2296"/>
                <a:gd name="T22" fmla="*/ 446 w 722"/>
                <a:gd name="T23" fmla="*/ 270 h 2296"/>
                <a:gd name="T24" fmla="*/ 326 w 722"/>
                <a:gd name="T25" fmla="*/ 450 h 2296"/>
                <a:gd name="T26" fmla="*/ 236 w 722"/>
                <a:gd name="T27" fmla="*/ 604 h 2296"/>
                <a:gd name="T28" fmla="*/ 180 w 722"/>
                <a:gd name="T29" fmla="*/ 714 h 2296"/>
                <a:gd name="T30" fmla="*/ 126 w 722"/>
                <a:gd name="T31" fmla="*/ 826 h 2296"/>
                <a:gd name="T32" fmla="*/ 80 w 722"/>
                <a:gd name="T33" fmla="*/ 942 h 2296"/>
                <a:gd name="T34" fmla="*/ 44 w 722"/>
                <a:gd name="T35" fmla="*/ 1056 h 2296"/>
                <a:gd name="T36" fmla="*/ 18 w 722"/>
                <a:gd name="T37" fmla="*/ 1172 h 2296"/>
                <a:gd name="T38" fmla="*/ 2 w 722"/>
                <a:gd name="T39" fmla="*/ 1284 h 2296"/>
                <a:gd name="T40" fmla="*/ 0 w 722"/>
                <a:gd name="T41" fmla="*/ 1340 h 2296"/>
                <a:gd name="T42" fmla="*/ 8 w 722"/>
                <a:gd name="T43" fmla="*/ 1448 h 2296"/>
                <a:gd name="T44" fmla="*/ 28 w 722"/>
                <a:gd name="T45" fmla="*/ 1550 h 2296"/>
                <a:gd name="T46" fmla="*/ 62 w 722"/>
                <a:gd name="T47" fmla="*/ 1646 h 2296"/>
                <a:gd name="T48" fmla="*/ 102 w 722"/>
                <a:gd name="T49" fmla="*/ 1736 h 2296"/>
                <a:gd name="T50" fmla="*/ 152 w 722"/>
                <a:gd name="T51" fmla="*/ 1822 h 2296"/>
                <a:gd name="T52" fmla="*/ 208 w 722"/>
                <a:gd name="T53" fmla="*/ 1900 h 2296"/>
                <a:gd name="T54" fmla="*/ 266 w 722"/>
                <a:gd name="T55" fmla="*/ 1972 h 2296"/>
                <a:gd name="T56" fmla="*/ 326 w 722"/>
                <a:gd name="T57" fmla="*/ 2038 h 2296"/>
                <a:gd name="T58" fmla="*/ 446 w 722"/>
                <a:gd name="T59" fmla="*/ 2148 h 2296"/>
                <a:gd name="T60" fmla="*/ 552 w 722"/>
                <a:gd name="T61" fmla="*/ 2228 h 2296"/>
                <a:gd name="T62" fmla="*/ 624 w 722"/>
                <a:gd name="T63" fmla="*/ 2278 h 2296"/>
                <a:gd name="T64" fmla="*/ 652 w 722"/>
                <a:gd name="T65" fmla="*/ 2296 h 2296"/>
                <a:gd name="T66" fmla="*/ 632 w 722"/>
                <a:gd name="T67" fmla="*/ 2228 h 2296"/>
                <a:gd name="T68" fmla="*/ 612 w 722"/>
                <a:gd name="T69" fmla="*/ 2144 h 2296"/>
                <a:gd name="T70" fmla="*/ 594 w 722"/>
                <a:gd name="T71" fmla="*/ 2030 h 2296"/>
                <a:gd name="T72" fmla="*/ 584 w 722"/>
                <a:gd name="T73" fmla="*/ 1886 h 2296"/>
                <a:gd name="T74" fmla="*/ 588 w 722"/>
                <a:gd name="T75" fmla="*/ 1712 h 2296"/>
                <a:gd name="T76" fmla="*/ 602 w 722"/>
                <a:gd name="T77" fmla="*/ 1564 h 2296"/>
                <a:gd name="T78" fmla="*/ 618 w 722"/>
                <a:gd name="T79" fmla="*/ 1458 h 2296"/>
                <a:gd name="T80" fmla="*/ 640 w 722"/>
                <a:gd name="T81" fmla="*/ 1344 h 2296"/>
                <a:gd name="T82" fmla="*/ 652 w 722"/>
                <a:gd name="T83" fmla="*/ 1284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2" h="2296">
                  <a:moveTo>
                    <a:pt x="652" y="1284"/>
                  </a:moveTo>
                  <a:lnTo>
                    <a:pt x="652" y="1284"/>
                  </a:lnTo>
                  <a:lnTo>
                    <a:pt x="666" y="1224"/>
                  </a:lnTo>
                  <a:lnTo>
                    <a:pt x="678" y="1164"/>
                  </a:lnTo>
                  <a:lnTo>
                    <a:pt x="688" y="1104"/>
                  </a:lnTo>
                  <a:lnTo>
                    <a:pt x="698" y="1044"/>
                  </a:lnTo>
                  <a:lnTo>
                    <a:pt x="704" y="986"/>
                  </a:lnTo>
                  <a:lnTo>
                    <a:pt x="710" y="926"/>
                  </a:lnTo>
                  <a:lnTo>
                    <a:pt x="718" y="812"/>
                  </a:lnTo>
                  <a:lnTo>
                    <a:pt x="722" y="702"/>
                  </a:lnTo>
                  <a:lnTo>
                    <a:pt x="722" y="596"/>
                  </a:lnTo>
                  <a:lnTo>
                    <a:pt x="718" y="494"/>
                  </a:lnTo>
                  <a:lnTo>
                    <a:pt x="712" y="400"/>
                  </a:lnTo>
                  <a:lnTo>
                    <a:pt x="704" y="314"/>
                  </a:lnTo>
                  <a:lnTo>
                    <a:pt x="694" y="236"/>
                  </a:lnTo>
                  <a:lnTo>
                    <a:pt x="684" y="168"/>
                  </a:lnTo>
                  <a:lnTo>
                    <a:pt x="674" y="110"/>
                  </a:lnTo>
                  <a:lnTo>
                    <a:pt x="660" y="28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46" y="2278"/>
                  </a:lnTo>
                  <a:lnTo>
                    <a:pt x="632" y="2228"/>
                  </a:lnTo>
                  <a:lnTo>
                    <a:pt x="622" y="2190"/>
                  </a:lnTo>
                  <a:lnTo>
                    <a:pt x="612" y="2144"/>
                  </a:lnTo>
                  <a:lnTo>
                    <a:pt x="602" y="2092"/>
                  </a:lnTo>
                  <a:lnTo>
                    <a:pt x="594" y="2030"/>
                  </a:lnTo>
                  <a:lnTo>
                    <a:pt x="588" y="1962"/>
                  </a:lnTo>
                  <a:lnTo>
                    <a:pt x="584" y="1886"/>
                  </a:lnTo>
                  <a:lnTo>
                    <a:pt x="584" y="1804"/>
                  </a:lnTo>
                  <a:lnTo>
                    <a:pt x="588" y="1712"/>
                  </a:lnTo>
                  <a:lnTo>
                    <a:pt x="596" y="1616"/>
                  </a:lnTo>
                  <a:lnTo>
                    <a:pt x="602" y="1564"/>
                  </a:lnTo>
                  <a:lnTo>
                    <a:pt x="608" y="1512"/>
                  </a:lnTo>
                  <a:lnTo>
                    <a:pt x="618" y="1458"/>
                  </a:lnTo>
                  <a:lnTo>
                    <a:pt x="628" y="1402"/>
                  </a:lnTo>
                  <a:lnTo>
                    <a:pt x="640" y="1344"/>
                  </a:lnTo>
                  <a:lnTo>
                    <a:pt x="652" y="1284"/>
                  </a:lnTo>
                  <a:lnTo>
                    <a:pt x="652" y="1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15" name="Title 1"/>
          <p:cNvSpPr>
            <a:spLocks noGrp="1"/>
          </p:cNvSpPr>
          <p:nvPr/>
        </p:nvSpPr>
        <p:spPr bwMode="auto">
          <a:xfrm>
            <a:off x="-94283" y="-1044232"/>
            <a:ext cx="5710494" cy="286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7200" b="1" dirty="0" smtClean="0">
                <a:latin typeface="+mn-lt"/>
              </a:rPr>
              <a:t>WHAT NEXT?</a:t>
            </a:r>
            <a:endParaRPr lang="en-US" sz="7200" b="1" dirty="0">
              <a:latin typeface="+mn-lt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-22241" y="6153909"/>
            <a:ext cx="9166241" cy="443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3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rogge\Desktop\Tree 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28960"/>
            <a:ext cx="8207375" cy="9398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Summary of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Strategic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R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esponses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E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xpected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of PAOC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Ministries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245"/>
            <a:ext cx="8424163" cy="439305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Corporate prayer and Scripture engagement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Equipping for Spirit-empowered living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Incorporation of a 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</a:rPr>
              <a:t>r</a:t>
            </a:r>
            <a:r>
              <a:rPr lang="en-US" sz="27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evitalization process (especially where there are indicators of plateauing or decline)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Development of leaders for revitalization and multiplication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Participation in the formation of a new disciple-making community (plant, partner and/or provide)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Enhanced national and international mission engagement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514" y="1484784"/>
            <a:ext cx="914400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0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384"/>
            <a:ext cx="9144000" cy="2016224"/>
          </a:xfrm>
          <a:prstGeom prst="rect">
            <a:avLst/>
          </a:prstGeom>
          <a:solidFill>
            <a:srgbClr val="599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7544" y="2420888"/>
            <a:ext cx="82923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 Our Bible Colleges / Training Institutions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“Greenhouse” Churches</a:t>
            </a:r>
          </a:p>
          <a:p>
            <a:pPr lvl="1"/>
            <a:r>
              <a:rPr lang="en-US" sz="2800" dirty="0" smtClean="0"/>
              <a:t>	those who are multiplying and developing 	leadership within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Entrepreneurial Leaders</a:t>
            </a:r>
          </a:p>
          <a:p>
            <a:pPr lvl="1"/>
            <a:r>
              <a:rPr lang="en-US" sz="2800" dirty="0" smtClean="0"/>
              <a:t>	including those who come to Canada </a:t>
            </a:r>
          </a:p>
          <a:p>
            <a:pPr lvl="1"/>
            <a:r>
              <a:rPr lang="en-US" sz="2800" dirty="0" smtClean="0"/>
              <a:t>	from other nations and ministries.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5188" y="326266"/>
            <a:ext cx="86272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church and ministry planters will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 from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sources:</a:t>
            </a:r>
          </a:p>
        </p:txBody>
      </p:sp>
      <p:pic>
        <p:nvPicPr>
          <p:cNvPr id="7" name="Picture 2" descr="http://www.wallpaperdisk.com/wallpapers/Recomended-Green/2950x2094_GreenLeafs_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16" y="5457303"/>
            <a:ext cx="1973284" cy="14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3001" y="1990589"/>
            <a:ext cx="914400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4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nrogge\Desktop\Tree 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68" y="1681272"/>
            <a:ext cx="2511668" cy="220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6" y="892958"/>
            <a:ext cx="2511668" cy="220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88" y="1611413"/>
            <a:ext cx="2511668" cy="220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" name="AutoShape 2" descr="https://imconnect.org/churchportal/Media/Logos/_t/4.4)%20PAOC%20Logo-WhiteColor_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AutoShape 2" descr="https://imconnect.org/churchportal/Media/Logos/_t/4.4)%20PAOC%20Logo-WhiteColor_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TextBox 44"/>
          <p:cNvSpPr txBox="1">
            <a:spLocks noChangeArrowheads="1"/>
          </p:cNvSpPr>
          <p:nvPr/>
        </p:nvSpPr>
        <p:spPr bwMode="auto">
          <a:xfrm>
            <a:off x="395536" y="68431"/>
            <a:ext cx="8399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28600" indent="-228600"/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Oblik Black" pitchFamily="50" charset="0"/>
                <a:cs typeface="Arial" charset="0"/>
              </a:rPr>
              <a:t> </a:t>
            </a:r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I.O. Projected Growth includes…</a:t>
            </a:r>
            <a:endParaRPr lang="ru-RU" sz="40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09" name="AutoShape 4"/>
          <p:cNvSpPr>
            <a:spLocks noChangeArrowheads="1"/>
          </p:cNvSpPr>
          <p:nvPr/>
        </p:nvSpPr>
        <p:spPr bwMode="auto">
          <a:xfrm rot="16200000">
            <a:off x="4778627" y="3130802"/>
            <a:ext cx="523619" cy="504825"/>
          </a:xfrm>
          <a:prstGeom prst="chevron">
            <a:avLst>
              <a:gd name="adj" fmla="val 2853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>
              <a:solidFill>
                <a:srgbClr val="FFFFFF"/>
              </a:solidFill>
              <a:ea typeface="굴림" charset="-127"/>
            </a:endParaRPr>
          </a:p>
        </p:txBody>
      </p:sp>
      <p:grpSp>
        <p:nvGrpSpPr>
          <p:cNvPr id="110" name="Group 5"/>
          <p:cNvGrpSpPr>
            <a:grpSpLocks/>
          </p:cNvGrpSpPr>
          <p:nvPr/>
        </p:nvGrpSpPr>
        <p:grpSpPr bwMode="auto">
          <a:xfrm>
            <a:off x="3221719" y="3607310"/>
            <a:ext cx="3944937" cy="2488271"/>
            <a:chOff x="1860" y="2244"/>
            <a:chExt cx="2485" cy="1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2" name="AutoShape 6"/>
            <p:cNvSpPr>
              <a:spLocks noChangeArrowheads="1"/>
            </p:cNvSpPr>
            <p:nvPr/>
          </p:nvSpPr>
          <p:spPr bwMode="auto">
            <a:xfrm rot="56991899">
              <a:off x="1837" y="2267"/>
              <a:ext cx="363" cy="318"/>
            </a:xfrm>
            <a:prstGeom prst="chevron">
              <a:avLst>
                <a:gd name="adj" fmla="val 28538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13" name="AutoShape 7"/>
            <p:cNvSpPr>
              <a:spLocks noChangeArrowheads="1"/>
            </p:cNvSpPr>
            <p:nvPr/>
          </p:nvSpPr>
          <p:spPr bwMode="auto">
            <a:xfrm rot="18989892">
              <a:off x="3982" y="2276"/>
              <a:ext cx="363" cy="318"/>
            </a:xfrm>
            <a:prstGeom prst="chevron">
              <a:avLst>
                <a:gd name="adj" fmla="val 28538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14" name="Oval 8"/>
            <p:cNvSpPr>
              <a:spLocks noChangeArrowheads="1"/>
            </p:cNvSpPr>
            <p:nvPr/>
          </p:nvSpPr>
          <p:spPr bwMode="auto">
            <a:xfrm>
              <a:off x="1879" y="2302"/>
              <a:ext cx="2404" cy="1667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15" name="Oval 9"/>
            <p:cNvSpPr>
              <a:spLocks noChangeArrowheads="1"/>
            </p:cNvSpPr>
            <p:nvPr/>
          </p:nvSpPr>
          <p:spPr bwMode="auto">
            <a:xfrm>
              <a:off x="1914" y="2304"/>
              <a:ext cx="2343" cy="162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000" baseline="-25000">
                <a:solidFill>
                  <a:srgbClr val="292929"/>
                </a:solidFill>
                <a:ea typeface="굴림" charset="-127"/>
              </a:endParaRPr>
            </a:p>
          </p:txBody>
        </p:sp>
        <p:sp>
          <p:nvSpPr>
            <p:cNvPr id="116" name="Oval 10"/>
            <p:cNvSpPr>
              <a:spLocks noChangeArrowheads="1"/>
            </p:cNvSpPr>
            <p:nvPr/>
          </p:nvSpPr>
          <p:spPr bwMode="auto">
            <a:xfrm flipH="1">
              <a:off x="2051" y="2341"/>
              <a:ext cx="2065" cy="1191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  <a:ea typeface="굴림" charset="-127"/>
              </a:endParaRPr>
            </a:p>
          </p:txBody>
        </p:sp>
      </p:grpSp>
      <p:sp>
        <p:nvSpPr>
          <p:cNvPr id="130" name="Oval 129"/>
          <p:cNvSpPr/>
          <p:nvPr/>
        </p:nvSpPr>
        <p:spPr bwMode="auto">
          <a:xfrm>
            <a:off x="3347938" y="3777875"/>
            <a:ext cx="3816350" cy="2387429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ebas" pitchFamily="2" charset="0"/>
              <a:ea typeface="굴림" charset="-127"/>
            </a:endParaRPr>
          </a:p>
        </p:txBody>
      </p:sp>
      <p:sp>
        <p:nvSpPr>
          <p:cNvPr id="79" name="AutoShape 2" descr="https://imconnect.org/churchportal/Media/Logos/_t/4.4)%20PAOC%20Logo-WhiteColor_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80"/>
          <p:cNvSpPr/>
          <p:nvPr/>
        </p:nvSpPr>
        <p:spPr bwMode="auto">
          <a:xfrm>
            <a:off x="3425764" y="3743366"/>
            <a:ext cx="3666516" cy="227792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ebas" pitchFamily="2" charset="0"/>
              <a:ea typeface="굴림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660232" y="2228671"/>
            <a:ext cx="2046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 Workers and multiple missional channels and networks 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3851920" y="1274688"/>
            <a:ext cx="20321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 Workers</a:t>
            </a:r>
          </a:p>
          <a:p>
            <a:pPr algn="ctr"/>
            <a:endParaRPr lang="en-US" sz="400" dirty="0" smtClean="0"/>
          </a:p>
          <a:p>
            <a:pPr algn="ctr"/>
            <a:r>
              <a:rPr lang="en-US" dirty="0" smtClean="0"/>
              <a:t>Comprehensive Strategy to Reach New Canadians</a:t>
            </a:r>
            <a:endParaRPr lang="en-US" sz="1600" dirty="0"/>
          </a:p>
        </p:txBody>
      </p:sp>
      <p:sp>
        <p:nvSpPr>
          <p:cNvPr id="87" name="TextBox 86"/>
          <p:cNvSpPr txBox="1"/>
          <p:nvPr/>
        </p:nvSpPr>
        <p:spPr>
          <a:xfrm>
            <a:off x="1082998" y="1916832"/>
            <a:ext cx="1976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Functioning Church Multiplication Network and Canadian STM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899592" y="1268760"/>
            <a:ext cx="1190913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2016</a:t>
            </a:r>
            <a:endParaRPr lang="en-US" sz="28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7654158" y="1403318"/>
            <a:ext cx="1190913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2020</a:t>
            </a:r>
            <a:endParaRPr lang="en-US" sz="28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5037271" y="710395"/>
            <a:ext cx="1190913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2018</a:t>
            </a:r>
            <a:endParaRPr lang="en-US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69" y="4074573"/>
            <a:ext cx="2511668" cy="220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433883" y="4437112"/>
            <a:ext cx="20498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 Workers </a:t>
            </a:r>
          </a:p>
          <a:p>
            <a:pPr algn="ctr"/>
            <a:r>
              <a:rPr lang="en-US" dirty="0" smtClean="0"/>
              <a:t>Reboot FLITE </a:t>
            </a:r>
          </a:p>
          <a:p>
            <a:pPr algn="ctr"/>
            <a:r>
              <a:rPr lang="en-US" dirty="0" smtClean="0"/>
              <a:t>Prayer Network </a:t>
            </a:r>
          </a:p>
          <a:p>
            <a:pPr algn="ctr"/>
            <a:r>
              <a:rPr lang="en-US" dirty="0" smtClean="0"/>
              <a:t>National Campus Summit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57030" y="3812963"/>
            <a:ext cx="1190913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2014</a:t>
            </a:r>
            <a:endParaRPr lang="en-US" sz="28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3561282" y="4606224"/>
            <a:ext cx="3312368" cy="867415"/>
            <a:chOff x="1828800" y="2898648"/>
            <a:chExt cx="5486400" cy="1362456"/>
          </a:xfrm>
        </p:grpSpPr>
        <p:pic>
          <p:nvPicPr>
            <p:cNvPr id="32" name="Picture 31" descr="M_C_Logo_CMYK.t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8800" y="2898648"/>
              <a:ext cx="5486400" cy="1060704"/>
            </a:xfrm>
            <a:prstGeom prst="rect">
              <a:avLst/>
            </a:prstGeom>
          </p:spPr>
        </p:pic>
        <p:pic>
          <p:nvPicPr>
            <p:cNvPr id="33" name="Picture 32" descr="M_C_Logo_FRENCH_CMYK.tif"/>
            <p:cNvPicPr>
              <a:picLocks noChangeAspect="1"/>
            </p:cNvPicPr>
            <p:nvPr/>
          </p:nvPicPr>
          <p:blipFill>
            <a:blip r:embed="rId6" cstate="print"/>
            <a:srcRect l="22222" t="57471"/>
            <a:stretch>
              <a:fillRect/>
            </a:stretch>
          </p:blipFill>
          <p:spPr>
            <a:xfrm>
              <a:off x="3048000" y="3810000"/>
              <a:ext cx="4267200" cy="451104"/>
            </a:xfrm>
            <a:prstGeom prst="rect">
              <a:avLst/>
            </a:prstGeom>
          </p:spPr>
        </p:pic>
      </p:grpSp>
      <p:sp>
        <p:nvSpPr>
          <p:cNvPr id="111" name="AutoShape 3"/>
          <p:cNvSpPr>
            <a:spLocks noChangeArrowheads="1"/>
          </p:cNvSpPr>
          <p:nvPr/>
        </p:nvSpPr>
        <p:spPr bwMode="auto">
          <a:xfrm rot="10582451">
            <a:off x="2681969" y="4831972"/>
            <a:ext cx="576262" cy="458707"/>
          </a:xfrm>
          <a:prstGeom prst="chevron">
            <a:avLst>
              <a:gd name="adj" fmla="val 2853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>
              <a:solidFill>
                <a:srgbClr val="FFFFFF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320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323528" y="188640"/>
            <a:ext cx="8424936" cy="4053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599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THEOLOGICAL VITALITY</a:t>
            </a:r>
            <a:endParaRPr lang="en-US" sz="5400" dirty="0" smtClean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3000" b="1" dirty="0" smtClean="0">
                <a:solidFill>
                  <a:schemeClr val="tx1"/>
                </a:solidFill>
              </a:rPr>
              <a:t>To be a people of theological vitality,                           </a:t>
            </a:r>
            <a:r>
              <a:rPr lang="en-US" sz="3000" b="1" dirty="0" smtClean="0">
                <a:solidFill>
                  <a:srgbClr val="599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envision </a:t>
            </a:r>
            <a:r>
              <a:rPr lang="en-US" sz="3000" b="1" dirty="0" smtClean="0">
                <a:solidFill>
                  <a:schemeClr val="tx1"/>
                </a:solidFill>
              </a:rPr>
              <a:t>churches and leaders who:</a:t>
            </a:r>
          </a:p>
          <a:p>
            <a:pPr algn="l"/>
            <a:endParaRPr lang="en-US" sz="1400" b="1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Fulfil </a:t>
            </a:r>
            <a:r>
              <a:rPr lang="en-US" sz="3000" dirty="0">
                <a:solidFill>
                  <a:schemeClr val="tx1"/>
                </a:solidFill>
              </a:rPr>
              <a:t>our mission to glorify God by making disciples who love God and others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Engage the Word of God in a living, active way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Know how to interpret </a:t>
            </a:r>
            <a:r>
              <a:rPr lang="en-US" sz="3000" dirty="0" smtClean="0">
                <a:solidFill>
                  <a:schemeClr val="tx1"/>
                </a:solidFill>
              </a:rPr>
              <a:t>the Scripture in </a:t>
            </a:r>
            <a:r>
              <a:rPr lang="en-US" sz="3000" dirty="0">
                <a:solidFill>
                  <a:schemeClr val="tx1"/>
                </a:solidFill>
              </a:rPr>
              <a:t>a manner that is </a:t>
            </a:r>
            <a:r>
              <a:rPr lang="en-US" sz="3000" dirty="0" smtClean="0">
                <a:solidFill>
                  <a:schemeClr val="tx1"/>
                </a:solidFill>
              </a:rPr>
              <a:t>sound</a:t>
            </a:r>
            <a:r>
              <a:rPr lang="en-US" sz="3000" dirty="0">
                <a:solidFill>
                  <a:schemeClr val="tx1"/>
                </a:solidFill>
              </a:rPr>
              <a:t>, </a:t>
            </a:r>
            <a:r>
              <a:rPr lang="en-US" sz="3000" dirty="0" smtClean="0">
                <a:solidFill>
                  <a:schemeClr val="tx1"/>
                </a:solidFill>
              </a:rPr>
              <a:t>both doctrinally </a:t>
            </a:r>
            <a:r>
              <a:rPr lang="en-US" sz="3000" dirty="0">
                <a:solidFill>
                  <a:schemeClr val="tx1"/>
                </a:solidFill>
              </a:rPr>
              <a:t>and in lifestyle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Are liberated by the truth of </a:t>
            </a:r>
            <a:r>
              <a:rPr lang="en-US" sz="3000" dirty="0" smtClean="0">
                <a:solidFill>
                  <a:schemeClr val="tx1"/>
                </a:solidFill>
              </a:rPr>
              <a:t>God’s Word </a:t>
            </a:r>
            <a:r>
              <a:rPr lang="en-US" sz="3000" dirty="0">
                <a:solidFill>
                  <a:schemeClr val="tx1"/>
                </a:solidFill>
              </a:rPr>
              <a:t>and </a:t>
            </a:r>
            <a:r>
              <a:rPr lang="en-US" sz="3000" dirty="0" smtClean="0">
                <a:solidFill>
                  <a:schemeClr val="tx1"/>
                </a:solidFill>
              </a:rPr>
              <a:t>      are able </a:t>
            </a:r>
            <a:r>
              <a:rPr lang="en-US" sz="3000" dirty="0">
                <a:solidFill>
                  <a:schemeClr val="tx1"/>
                </a:solidFill>
              </a:rPr>
              <a:t>to share </a:t>
            </a:r>
            <a:r>
              <a:rPr lang="en-US" sz="3000" dirty="0" smtClean="0">
                <a:solidFill>
                  <a:schemeClr val="tx1"/>
                </a:solidFill>
              </a:rPr>
              <a:t>those truths </a:t>
            </a:r>
            <a:r>
              <a:rPr lang="en-US" sz="3000" dirty="0">
                <a:solidFill>
                  <a:schemeClr val="tx1"/>
                </a:solidFill>
              </a:rPr>
              <a:t>by example </a:t>
            </a:r>
            <a:r>
              <a:rPr lang="en-US" sz="3000" dirty="0" smtClean="0">
                <a:solidFill>
                  <a:schemeClr val="tx1"/>
                </a:solidFill>
              </a:rPr>
              <a:t>          and speech </a:t>
            </a:r>
            <a:r>
              <a:rPr lang="en-US" sz="3000" dirty="0">
                <a:solidFill>
                  <a:schemeClr val="tx1"/>
                </a:solidFill>
              </a:rPr>
              <a:t>in </a:t>
            </a:r>
            <a:r>
              <a:rPr lang="en-US" sz="3000" dirty="0" smtClean="0">
                <a:solidFill>
                  <a:schemeClr val="tx1"/>
                </a:solidFill>
              </a:rPr>
              <a:t>the contexts </a:t>
            </a:r>
            <a:r>
              <a:rPr lang="en-US" sz="3000" dirty="0">
                <a:solidFill>
                  <a:schemeClr val="tx1"/>
                </a:solidFill>
              </a:rPr>
              <a:t>of their </a:t>
            </a:r>
            <a:r>
              <a:rPr lang="en-US" sz="3000" dirty="0" smtClean="0">
                <a:solidFill>
                  <a:schemeClr val="tx1"/>
                </a:solidFill>
              </a:rPr>
              <a:t>daily lives. </a:t>
            </a:r>
            <a:endParaRPr lang="en-US" sz="3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7956376" y="5301208"/>
            <a:ext cx="1908212" cy="1551806"/>
          </a:xfrm>
          <a:custGeom>
            <a:avLst/>
            <a:gdLst/>
            <a:ahLst/>
            <a:cxnLst>
              <a:cxn ang="0">
                <a:pos x="3583" y="2510"/>
              </a:cxn>
              <a:cxn ang="0">
                <a:pos x="2521" y="2334"/>
              </a:cxn>
              <a:cxn ang="0">
                <a:pos x="2982" y="701"/>
              </a:cxn>
              <a:cxn ang="0">
                <a:pos x="3342" y="1246"/>
              </a:cxn>
              <a:cxn ang="0">
                <a:pos x="3157" y="495"/>
              </a:cxn>
              <a:cxn ang="0">
                <a:pos x="3173" y="152"/>
              </a:cxn>
              <a:cxn ang="0">
                <a:pos x="3583" y="279"/>
              </a:cxn>
              <a:cxn ang="0">
                <a:pos x="3848" y="872"/>
              </a:cxn>
              <a:cxn ang="0">
                <a:pos x="4000" y="401"/>
              </a:cxn>
              <a:cxn ang="0">
                <a:pos x="4313" y="354"/>
              </a:cxn>
              <a:cxn ang="0">
                <a:pos x="4370" y="912"/>
              </a:cxn>
              <a:cxn ang="0">
                <a:pos x="3426" y="1478"/>
              </a:cxn>
              <a:cxn ang="0">
                <a:pos x="3908" y="1422"/>
              </a:cxn>
              <a:cxn ang="0">
                <a:pos x="3963" y="1701"/>
              </a:cxn>
              <a:cxn ang="0">
                <a:pos x="3155" y="1962"/>
              </a:cxn>
              <a:cxn ang="0">
                <a:pos x="4517" y="945"/>
              </a:cxn>
              <a:cxn ang="0">
                <a:pos x="5001" y="783"/>
              </a:cxn>
              <a:cxn ang="0">
                <a:pos x="4679" y="1623"/>
              </a:cxn>
              <a:cxn ang="0">
                <a:pos x="5142" y="1366"/>
              </a:cxn>
              <a:cxn ang="0">
                <a:pos x="5503" y="1312"/>
              </a:cxn>
              <a:cxn ang="0">
                <a:pos x="5631" y="1572"/>
              </a:cxn>
              <a:cxn ang="0">
                <a:pos x="5039" y="1968"/>
              </a:cxn>
              <a:cxn ang="0">
                <a:pos x="4629" y="1948"/>
              </a:cxn>
              <a:cxn ang="0">
                <a:pos x="4264" y="2234"/>
              </a:cxn>
              <a:cxn ang="0">
                <a:pos x="4821" y="2499"/>
              </a:cxn>
              <a:cxn ang="0">
                <a:pos x="5634" y="1994"/>
              </a:cxn>
              <a:cxn ang="0">
                <a:pos x="5163" y="2386"/>
              </a:cxn>
              <a:cxn ang="0">
                <a:pos x="5170" y="2729"/>
              </a:cxn>
              <a:cxn ang="0">
                <a:pos x="4976" y="2806"/>
              </a:cxn>
              <a:cxn ang="0">
                <a:pos x="4339" y="2916"/>
              </a:cxn>
              <a:cxn ang="0">
                <a:pos x="3626" y="2658"/>
              </a:cxn>
              <a:cxn ang="0">
                <a:pos x="3501" y="2710"/>
              </a:cxn>
              <a:cxn ang="0">
                <a:pos x="2125" y="4111"/>
              </a:cxn>
              <a:cxn ang="0">
                <a:pos x="2155" y="2748"/>
              </a:cxn>
              <a:cxn ang="0">
                <a:pos x="1905" y="2510"/>
              </a:cxn>
              <a:cxn ang="0">
                <a:pos x="1311" y="2776"/>
              </a:cxn>
              <a:cxn ang="0">
                <a:pos x="512" y="2916"/>
              </a:cxn>
              <a:cxn ang="0">
                <a:pos x="470" y="2623"/>
              </a:cxn>
              <a:cxn ang="0">
                <a:pos x="93" y="2407"/>
              </a:cxn>
              <a:cxn ang="0">
                <a:pos x="616" y="2293"/>
              </a:cxn>
              <a:cxn ang="0">
                <a:pos x="1222" y="2370"/>
              </a:cxn>
              <a:cxn ang="0">
                <a:pos x="1423" y="2205"/>
              </a:cxn>
              <a:cxn ang="0">
                <a:pos x="1158" y="1910"/>
              </a:cxn>
              <a:cxn ang="0">
                <a:pos x="531" y="1860"/>
              </a:cxn>
              <a:cxn ang="0">
                <a:pos x="250" y="1431"/>
              </a:cxn>
              <a:cxn ang="0">
                <a:pos x="440" y="1213"/>
              </a:cxn>
              <a:cxn ang="0">
                <a:pos x="1011" y="1556"/>
              </a:cxn>
              <a:cxn ang="0">
                <a:pos x="974" y="1305"/>
              </a:cxn>
              <a:cxn ang="0">
                <a:pos x="897" y="743"/>
              </a:cxn>
              <a:cxn ang="0">
                <a:pos x="1530" y="1630"/>
              </a:cxn>
              <a:cxn ang="0">
                <a:pos x="2034" y="1954"/>
              </a:cxn>
              <a:cxn ang="0">
                <a:pos x="1849" y="1654"/>
              </a:cxn>
              <a:cxn ang="0">
                <a:pos x="1884" y="1426"/>
              </a:cxn>
              <a:cxn ang="0">
                <a:pos x="2202" y="1471"/>
              </a:cxn>
              <a:cxn ang="0">
                <a:pos x="1058" y="544"/>
              </a:cxn>
              <a:cxn ang="0">
                <a:pos x="1596" y="833"/>
              </a:cxn>
              <a:cxn ang="0">
                <a:pos x="1746" y="513"/>
              </a:cxn>
              <a:cxn ang="0">
                <a:pos x="1915" y="969"/>
              </a:cxn>
              <a:cxn ang="0">
                <a:pos x="2170" y="574"/>
              </a:cxn>
              <a:cxn ang="0">
                <a:pos x="2420" y="500"/>
              </a:cxn>
              <a:cxn ang="0">
                <a:pos x="2657" y="842"/>
              </a:cxn>
              <a:cxn ang="0">
                <a:pos x="2706" y="1305"/>
              </a:cxn>
              <a:cxn ang="0">
                <a:pos x="2734" y="93"/>
              </a:cxn>
            </a:cxnLst>
            <a:rect l="0" t="0" r="r" b="b"/>
            <a:pathLst>
              <a:path w="5758" h="4116">
                <a:moveTo>
                  <a:pt x="3503" y="2246"/>
                </a:moveTo>
                <a:lnTo>
                  <a:pt x="3452" y="2252"/>
                </a:lnTo>
                <a:lnTo>
                  <a:pt x="3405" y="2260"/>
                </a:lnTo>
                <a:lnTo>
                  <a:pt x="3445" y="2273"/>
                </a:lnTo>
                <a:lnTo>
                  <a:pt x="3482" y="2292"/>
                </a:lnTo>
                <a:lnTo>
                  <a:pt x="3515" y="2318"/>
                </a:lnTo>
                <a:lnTo>
                  <a:pt x="3544" y="2349"/>
                </a:lnTo>
                <a:lnTo>
                  <a:pt x="3567" y="2388"/>
                </a:lnTo>
                <a:lnTo>
                  <a:pt x="3583" y="2429"/>
                </a:lnTo>
                <a:lnTo>
                  <a:pt x="3553" y="2438"/>
                </a:lnTo>
                <a:lnTo>
                  <a:pt x="3539" y="2400"/>
                </a:lnTo>
                <a:lnTo>
                  <a:pt x="3518" y="2365"/>
                </a:lnTo>
                <a:lnTo>
                  <a:pt x="3492" y="2337"/>
                </a:lnTo>
                <a:lnTo>
                  <a:pt x="3461" y="2314"/>
                </a:lnTo>
                <a:lnTo>
                  <a:pt x="3426" y="2297"/>
                </a:lnTo>
                <a:lnTo>
                  <a:pt x="3389" y="2288"/>
                </a:lnTo>
                <a:lnTo>
                  <a:pt x="3351" y="2286"/>
                </a:lnTo>
                <a:lnTo>
                  <a:pt x="3310" y="2293"/>
                </a:lnTo>
                <a:lnTo>
                  <a:pt x="3262" y="2318"/>
                </a:lnTo>
                <a:lnTo>
                  <a:pt x="3239" y="2335"/>
                </a:lnTo>
                <a:lnTo>
                  <a:pt x="3214" y="2358"/>
                </a:lnTo>
                <a:lnTo>
                  <a:pt x="3188" y="2384"/>
                </a:lnTo>
                <a:lnTo>
                  <a:pt x="3164" y="2414"/>
                </a:lnTo>
                <a:lnTo>
                  <a:pt x="3145" y="2447"/>
                </a:lnTo>
                <a:lnTo>
                  <a:pt x="3129" y="2485"/>
                </a:lnTo>
                <a:lnTo>
                  <a:pt x="3124" y="2523"/>
                </a:lnTo>
                <a:lnTo>
                  <a:pt x="3124" y="2586"/>
                </a:lnTo>
                <a:lnTo>
                  <a:pt x="3157" y="2588"/>
                </a:lnTo>
                <a:lnTo>
                  <a:pt x="3192" y="2590"/>
                </a:lnTo>
                <a:lnTo>
                  <a:pt x="3235" y="2583"/>
                </a:lnTo>
                <a:lnTo>
                  <a:pt x="3274" y="2567"/>
                </a:lnTo>
                <a:lnTo>
                  <a:pt x="3309" y="2543"/>
                </a:lnTo>
                <a:lnTo>
                  <a:pt x="3338" y="2513"/>
                </a:lnTo>
                <a:lnTo>
                  <a:pt x="3359" y="2476"/>
                </a:lnTo>
                <a:lnTo>
                  <a:pt x="3375" y="2436"/>
                </a:lnTo>
                <a:lnTo>
                  <a:pt x="3380" y="2391"/>
                </a:lnTo>
                <a:lnTo>
                  <a:pt x="3410" y="2391"/>
                </a:lnTo>
                <a:lnTo>
                  <a:pt x="3405" y="2440"/>
                </a:lnTo>
                <a:lnTo>
                  <a:pt x="3389" y="2483"/>
                </a:lnTo>
                <a:lnTo>
                  <a:pt x="3368" y="2523"/>
                </a:lnTo>
                <a:lnTo>
                  <a:pt x="3338" y="2558"/>
                </a:lnTo>
                <a:lnTo>
                  <a:pt x="3303" y="2586"/>
                </a:lnTo>
                <a:lnTo>
                  <a:pt x="3366" y="2577"/>
                </a:lnTo>
                <a:lnTo>
                  <a:pt x="3434" y="2562"/>
                </a:lnTo>
                <a:lnTo>
                  <a:pt x="3510" y="2539"/>
                </a:lnTo>
                <a:lnTo>
                  <a:pt x="3583" y="2510"/>
                </a:lnTo>
                <a:lnTo>
                  <a:pt x="3651" y="2473"/>
                </a:lnTo>
                <a:lnTo>
                  <a:pt x="3717" y="2429"/>
                </a:lnTo>
                <a:lnTo>
                  <a:pt x="3780" y="2381"/>
                </a:lnTo>
                <a:lnTo>
                  <a:pt x="3840" y="2325"/>
                </a:lnTo>
                <a:lnTo>
                  <a:pt x="3796" y="2304"/>
                </a:lnTo>
                <a:lnTo>
                  <a:pt x="3731" y="2279"/>
                </a:lnTo>
                <a:lnTo>
                  <a:pt x="3670" y="2262"/>
                </a:lnTo>
                <a:lnTo>
                  <a:pt x="3611" y="2250"/>
                </a:lnTo>
                <a:lnTo>
                  <a:pt x="3555" y="2246"/>
                </a:lnTo>
                <a:lnTo>
                  <a:pt x="3503" y="2246"/>
                </a:lnTo>
                <a:close/>
                <a:moveTo>
                  <a:pt x="2205" y="2246"/>
                </a:moveTo>
                <a:lnTo>
                  <a:pt x="2149" y="2250"/>
                </a:lnTo>
                <a:lnTo>
                  <a:pt x="2090" y="2262"/>
                </a:lnTo>
                <a:lnTo>
                  <a:pt x="2029" y="2279"/>
                </a:lnTo>
                <a:lnTo>
                  <a:pt x="1964" y="2304"/>
                </a:lnTo>
                <a:lnTo>
                  <a:pt x="1921" y="2325"/>
                </a:lnTo>
                <a:lnTo>
                  <a:pt x="1980" y="2381"/>
                </a:lnTo>
                <a:lnTo>
                  <a:pt x="2043" y="2429"/>
                </a:lnTo>
                <a:lnTo>
                  <a:pt x="2107" y="2473"/>
                </a:lnTo>
                <a:lnTo>
                  <a:pt x="2177" y="2510"/>
                </a:lnTo>
                <a:lnTo>
                  <a:pt x="2249" y="2539"/>
                </a:lnTo>
                <a:lnTo>
                  <a:pt x="2326" y="2562"/>
                </a:lnTo>
                <a:lnTo>
                  <a:pt x="2392" y="2577"/>
                </a:lnTo>
                <a:lnTo>
                  <a:pt x="2457" y="2586"/>
                </a:lnTo>
                <a:lnTo>
                  <a:pt x="2422" y="2558"/>
                </a:lnTo>
                <a:lnTo>
                  <a:pt x="2392" y="2523"/>
                </a:lnTo>
                <a:lnTo>
                  <a:pt x="2369" y="2483"/>
                </a:lnTo>
                <a:lnTo>
                  <a:pt x="2354" y="2440"/>
                </a:lnTo>
                <a:lnTo>
                  <a:pt x="2348" y="2391"/>
                </a:lnTo>
                <a:lnTo>
                  <a:pt x="2378" y="2391"/>
                </a:lnTo>
                <a:lnTo>
                  <a:pt x="2385" y="2436"/>
                </a:lnTo>
                <a:lnTo>
                  <a:pt x="2399" y="2476"/>
                </a:lnTo>
                <a:lnTo>
                  <a:pt x="2422" y="2513"/>
                </a:lnTo>
                <a:lnTo>
                  <a:pt x="2450" y="2543"/>
                </a:lnTo>
                <a:lnTo>
                  <a:pt x="2485" y="2567"/>
                </a:lnTo>
                <a:lnTo>
                  <a:pt x="2525" y="2583"/>
                </a:lnTo>
                <a:lnTo>
                  <a:pt x="2567" y="2590"/>
                </a:lnTo>
                <a:lnTo>
                  <a:pt x="2607" y="2588"/>
                </a:lnTo>
                <a:lnTo>
                  <a:pt x="2642" y="2584"/>
                </a:lnTo>
                <a:lnTo>
                  <a:pt x="2642" y="2503"/>
                </a:lnTo>
                <a:lnTo>
                  <a:pt x="2631" y="2466"/>
                </a:lnTo>
                <a:lnTo>
                  <a:pt x="2616" y="2433"/>
                </a:lnTo>
                <a:lnTo>
                  <a:pt x="2593" y="2403"/>
                </a:lnTo>
                <a:lnTo>
                  <a:pt x="2568" y="2375"/>
                </a:lnTo>
                <a:lnTo>
                  <a:pt x="2544" y="2353"/>
                </a:lnTo>
                <a:lnTo>
                  <a:pt x="2521" y="2334"/>
                </a:lnTo>
                <a:lnTo>
                  <a:pt x="2486" y="2313"/>
                </a:lnTo>
                <a:lnTo>
                  <a:pt x="2450" y="2293"/>
                </a:lnTo>
                <a:lnTo>
                  <a:pt x="2410" y="2286"/>
                </a:lnTo>
                <a:lnTo>
                  <a:pt x="2371" y="2288"/>
                </a:lnTo>
                <a:lnTo>
                  <a:pt x="2333" y="2297"/>
                </a:lnTo>
                <a:lnTo>
                  <a:pt x="2300" y="2314"/>
                </a:lnTo>
                <a:lnTo>
                  <a:pt x="2268" y="2337"/>
                </a:lnTo>
                <a:lnTo>
                  <a:pt x="2242" y="2365"/>
                </a:lnTo>
                <a:lnTo>
                  <a:pt x="2221" y="2400"/>
                </a:lnTo>
                <a:lnTo>
                  <a:pt x="2207" y="2438"/>
                </a:lnTo>
                <a:lnTo>
                  <a:pt x="2177" y="2429"/>
                </a:lnTo>
                <a:lnTo>
                  <a:pt x="2193" y="2388"/>
                </a:lnTo>
                <a:lnTo>
                  <a:pt x="2216" y="2349"/>
                </a:lnTo>
                <a:lnTo>
                  <a:pt x="2244" y="2318"/>
                </a:lnTo>
                <a:lnTo>
                  <a:pt x="2277" y="2292"/>
                </a:lnTo>
                <a:lnTo>
                  <a:pt x="2315" y="2273"/>
                </a:lnTo>
                <a:lnTo>
                  <a:pt x="2355" y="2260"/>
                </a:lnTo>
                <a:lnTo>
                  <a:pt x="2308" y="2252"/>
                </a:lnTo>
                <a:lnTo>
                  <a:pt x="2258" y="2246"/>
                </a:lnTo>
                <a:lnTo>
                  <a:pt x="2205" y="2246"/>
                </a:lnTo>
                <a:close/>
                <a:moveTo>
                  <a:pt x="2811" y="0"/>
                </a:moveTo>
                <a:lnTo>
                  <a:pt x="2949" y="0"/>
                </a:lnTo>
                <a:lnTo>
                  <a:pt x="2949" y="134"/>
                </a:lnTo>
                <a:lnTo>
                  <a:pt x="2963" y="122"/>
                </a:lnTo>
                <a:lnTo>
                  <a:pt x="2975" y="110"/>
                </a:lnTo>
                <a:lnTo>
                  <a:pt x="2998" y="79"/>
                </a:lnTo>
                <a:lnTo>
                  <a:pt x="3015" y="42"/>
                </a:lnTo>
                <a:lnTo>
                  <a:pt x="3024" y="4"/>
                </a:lnTo>
                <a:lnTo>
                  <a:pt x="3054" y="4"/>
                </a:lnTo>
                <a:lnTo>
                  <a:pt x="3043" y="49"/>
                </a:lnTo>
                <a:lnTo>
                  <a:pt x="3024" y="93"/>
                </a:lnTo>
                <a:lnTo>
                  <a:pt x="2996" y="131"/>
                </a:lnTo>
                <a:lnTo>
                  <a:pt x="2973" y="154"/>
                </a:lnTo>
                <a:lnTo>
                  <a:pt x="2949" y="173"/>
                </a:lnTo>
                <a:lnTo>
                  <a:pt x="2949" y="689"/>
                </a:lnTo>
                <a:lnTo>
                  <a:pt x="2979" y="661"/>
                </a:lnTo>
                <a:lnTo>
                  <a:pt x="3001" y="629"/>
                </a:lnTo>
                <a:lnTo>
                  <a:pt x="3019" y="593"/>
                </a:lnTo>
                <a:lnTo>
                  <a:pt x="3028" y="553"/>
                </a:lnTo>
                <a:lnTo>
                  <a:pt x="3029" y="509"/>
                </a:lnTo>
                <a:lnTo>
                  <a:pt x="3059" y="507"/>
                </a:lnTo>
                <a:lnTo>
                  <a:pt x="3059" y="553"/>
                </a:lnTo>
                <a:lnTo>
                  <a:pt x="3050" y="594"/>
                </a:lnTo>
                <a:lnTo>
                  <a:pt x="3033" y="635"/>
                </a:lnTo>
                <a:lnTo>
                  <a:pt x="3010" y="669"/>
                </a:lnTo>
                <a:lnTo>
                  <a:pt x="2982" y="701"/>
                </a:lnTo>
                <a:lnTo>
                  <a:pt x="2949" y="725"/>
                </a:lnTo>
                <a:lnTo>
                  <a:pt x="2949" y="1107"/>
                </a:lnTo>
                <a:lnTo>
                  <a:pt x="2979" y="1079"/>
                </a:lnTo>
                <a:lnTo>
                  <a:pt x="3003" y="1048"/>
                </a:lnTo>
                <a:lnTo>
                  <a:pt x="3021" y="1009"/>
                </a:lnTo>
                <a:lnTo>
                  <a:pt x="3031" y="969"/>
                </a:lnTo>
                <a:lnTo>
                  <a:pt x="3033" y="926"/>
                </a:lnTo>
                <a:lnTo>
                  <a:pt x="3063" y="924"/>
                </a:lnTo>
                <a:lnTo>
                  <a:pt x="3061" y="969"/>
                </a:lnTo>
                <a:lnTo>
                  <a:pt x="3052" y="1013"/>
                </a:lnTo>
                <a:lnTo>
                  <a:pt x="3036" y="1051"/>
                </a:lnTo>
                <a:lnTo>
                  <a:pt x="3012" y="1088"/>
                </a:lnTo>
                <a:lnTo>
                  <a:pt x="2984" y="1119"/>
                </a:lnTo>
                <a:lnTo>
                  <a:pt x="2949" y="1143"/>
                </a:lnTo>
                <a:lnTo>
                  <a:pt x="2949" y="1170"/>
                </a:lnTo>
                <a:lnTo>
                  <a:pt x="2951" y="1187"/>
                </a:lnTo>
                <a:lnTo>
                  <a:pt x="2953" y="1215"/>
                </a:lnTo>
                <a:lnTo>
                  <a:pt x="2956" y="1250"/>
                </a:lnTo>
                <a:lnTo>
                  <a:pt x="2960" y="1293"/>
                </a:lnTo>
                <a:lnTo>
                  <a:pt x="2963" y="1342"/>
                </a:lnTo>
                <a:lnTo>
                  <a:pt x="2968" y="1396"/>
                </a:lnTo>
                <a:lnTo>
                  <a:pt x="2973" y="1454"/>
                </a:lnTo>
                <a:lnTo>
                  <a:pt x="2994" y="1631"/>
                </a:lnTo>
                <a:lnTo>
                  <a:pt x="3001" y="1689"/>
                </a:lnTo>
                <a:lnTo>
                  <a:pt x="3043" y="1614"/>
                </a:lnTo>
                <a:lnTo>
                  <a:pt x="3092" y="1541"/>
                </a:lnTo>
                <a:lnTo>
                  <a:pt x="3106" y="1501"/>
                </a:lnTo>
                <a:lnTo>
                  <a:pt x="3111" y="1459"/>
                </a:lnTo>
                <a:lnTo>
                  <a:pt x="3110" y="1417"/>
                </a:lnTo>
                <a:lnTo>
                  <a:pt x="3099" y="1377"/>
                </a:lnTo>
                <a:lnTo>
                  <a:pt x="3080" y="1339"/>
                </a:lnTo>
                <a:lnTo>
                  <a:pt x="3054" y="1305"/>
                </a:lnTo>
                <a:lnTo>
                  <a:pt x="3021" y="1278"/>
                </a:lnTo>
                <a:lnTo>
                  <a:pt x="3036" y="1251"/>
                </a:lnTo>
                <a:lnTo>
                  <a:pt x="3071" y="1279"/>
                </a:lnTo>
                <a:lnTo>
                  <a:pt x="3099" y="1312"/>
                </a:lnTo>
                <a:lnTo>
                  <a:pt x="3120" y="1351"/>
                </a:lnTo>
                <a:lnTo>
                  <a:pt x="3134" y="1391"/>
                </a:lnTo>
                <a:lnTo>
                  <a:pt x="3141" y="1433"/>
                </a:lnTo>
                <a:lnTo>
                  <a:pt x="3141" y="1476"/>
                </a:lnTo>
                <a:lnTo>
                  <a:pt x="3190" y="1415"/>
                </a:lnTo>
                <a:lnTo>
                  <a:pt x="3244" y="1358"/>
                </a:lnTo>
                <a:lnTo>
                  <a:pt x="3303" y="1300"/>
                </a:lnTo>
                <a:lnTo>
                  <a:pt x="3323" y="1283"/>
                </a:lnTo>
                <a:lnTo>
                  <a:pt x="3340" y="1265"/>
                </a:lnTo>
                <a:lnTo>
                  <a:pt x="3342" y="1246"/>
                </a:lnTo>
                <a:lnTo>
                  <a:pt x="3344" y="1224"/>
                </a:lnTo>
                <a:lnTo>
                  <a:pt x="3330" y="1185"/>
                </a:lnTo>
                <a:lnTo>
                  <a:pt x="3309" y="1150"/>
                </a:lnTo>
                <a:lnTo>
                  <a:pt x="3284" y="1122"/>
                </a:lnTo>
                <a:lnTo>
                  <a:pt x="3255" y="1100"/>
                </a:lnTo>
                <a:lnTo>
                  <a:pt x="3220" y="1082"/>
                </a:lnTo>
                <a:lnTo>
                  <a:pt x="3183" y="1072"/>
                </a:lnTo>
                <a:lnTo>
                  <a:pt x="3145" y="1070"/>
                </a:lnTo>
                <a:lnTo>
                  <a:pt x="3106" y="1075"/>
                </a:lnTo>
                <a:lnTo>
                  <a:pt x="3099" y="1044"/>
                </a:lnTo>
                <a:lnTo>
                  <a:pt x="3146" y="1039"/>
                </a:lnTo>
                <a:lnTo>
                  <a:pt x="3192" y="1042"/>
                </a:lnTo>
                <a:lnTo>
                  <a:pt x="3237" y="1054"/>
                </a:lnTo>
                <a:lnTo>
                  <a:pt x="3277" y="1077"/>
                </a:lnTo>
                <a:lnTo>
                  <a:pt x="3312" y="1107"/>
                </a:lnTo>
                <a:lnTo>
                  <a:pt x="3342" y="1143"/>
                </a:lnTo>
                <a:lnTo>
                  <a:pt x="3337" y="1093"/>
                </a:lnTo>
                <a:lnTo>
                  <a:pt x="3326" y="1037"/>
                </a:lnTo>
                <a:lnTo>
                  <a:pt x="3310" y="981"/>
                </a:lnTo>
                <a:lnTo>
                  <a:pt x="3290" y="924"/>
                </a:lnTo>
                <a:lnTo>
                  <a:pt x="3260" y="866"/>
                </a:lnTo>
                <a:lnTo>
                  <a:pt x="3220" y="880"/>
                </a:lnTo>
                <a:lnTo>
                  <a:pt x="3178" y="885"/>
                </a:lnTo>
                <a:lnTo>
                  <a:pt x="3134" y="882"/>
                </a:lnTo>
                <a:lnTo>
                  <a:pt x="3094" y="872"/>
                </a:lnTo>
                <a:lnTo>
                  <a:pt x="3056" y="852"/>
                </a:lnTo>
                <a:lnTo>
                  <a:pt x="3019" y="826"/>
                </a:lnTo>
                <a:lnTo>
                  <a:pt x="2989" y="793"/>
                </a:lnTo>
                <a:lnTo>
                  <a:pt x="3014" y="776"/>
                </a:lnTo>
                <a:lnTo>
                  <a:pt x="3040" y="804"/>
                </a:lnTo>
                <a:lnTo>
                  <a:pt x="3070" y="826"/>
                </a:lnTo>
                <a:lnTo>
                  <a:pt x="3101" y="842"/>
                </a:lnTo>
                <a:lnTo>
                  <a:pt x="3136" y="852"/>
                </a:lnTo>
                <a:lnTo>
                  <a:pt x="3173" y="854"/>
                </a:lnTo>
                <a:lnTo>
                  <a:pt x="3209" y="851"/>
                </a:lnTo>
                <a:lnTo>
                  <a:pt x="3244" y="840"/>
                </a:lnTo>
                <a:lnTo>
                  <a:pt x="3211" y="797"/>
                </a:lnTo>
                <a:lnTo>
                  <a:pt x="3171" y="757"/>
                </a:lnTo>
                <a:lnTo>
                  <a:pt x="3124" y="720"/>
                </a:lnTo>
                <a:lnTo>
                  <a:pt x="3174" y="643"/>
                </a:lnTo>
                <a:lnTo>
                  <a:pt x="3178" y="645"/>
                </a:lnTo>
                <a:lnTo>
                  <a:pt x="3181" y="648"/>
                </a:lnTo>
                <a:lnTo>
                  <a:pt x="3186" y="608"/>
                </a:lnTo>
                <a:lnTo>
                  <a:pt x="3183" y="568"/>
                </a:lnTo>
                <a:lnTo>
                  <a:pt x="3174" y="530"/>
                </a:lnTo>
                <a:lnTo>
                  <a:pt x="3157" y="495"/>
                </a:lnTo>
                <a:lnTo>
                  <a:pt x="3134" y="464"/>
                </a:lnTo>
                <a:lnTo>
                  <a:pt x="3104" y="438"/>
                </a:lnTo>
                <a:lnTo>
                  <a:pt x="3070" y="417"/>
                </a:lnTo>
                <a:lnTo>
                  <a:pt x="3080" y="389"/>
                </a:lnTo>
                <a:lnTo>
                  <a:pt x="3117" y="410"/>
                </a:lnTo>
                <a:lnTo>
                  <a:pt x="3150" y="438"/>
                </a:lnTo>
                <a:lnTo>
                  <a:pt x="3176" y="469"/>
                </a:lnTo>
                <a:lnTo>
                  <a:pt x="3195" y="506"/>
                </a:lnTo>
                <a:lnTo>
                  <a:pt x="3209" y="544"/>
                </a:lnTo>
                <a:lnTo>
                  <a:pt x="3216" y="584"/>
                </a:lnTo>
                <a:lnTo>
                  <a:pt x="3216" y="626"/>
                </a:lnTo>
                <a:lnTo>
                  <a:pt x="3207" y="668"/>
                </a:lnTo>
                <a:lnTo>
                  <a:pt x="3256" y="713"/>
                </a:lnTo>
                <a:lnTo>
                  <a:pt x="3298" y="762"/>
                </a:lnTo>
                <a:lnTo>
                  <a:pt x="3333" y="811"/>
                </a:lnTo>
                <a:lnTo>
                  <a:pt x="3363" y="863"/>
                </a:lnTo>
                <a:lnTo>
                  <a:pt x="3386" y="915"/>
                </a:lnTo>
                <a:lnTo>
                  <a:pt x="3403" y="967"/>
                </a:lnTo>
                <a:lnTo>
                  <a:pt x="3415" y="1020"/>
                </a:lnTo>
                <a:lnTo>
                  <a:pt x="3424" y="1068"/>
                </a:lnTo>
                <a:lnTo>
                  <a:pt x="3429" y="1117"/>
                </a:lnTo>
                <a:lnTo>
                  <a:pt x="3433" y="1161"/>
                </a:lnTo>
                <a:lnTo>
                  <a:pt x="3485" y="1088"/>
                </a:lnTo>
                <a:lnTo>
                  <a:pt x="3532" y="1011"/>
                </a:lnTo>
                <a:lnTo>
                  <a:pt x="3571" y="933"/>
                </a:lnTo>
                <a:lnTo>
                  <a:pt x="3606" y="854"/>
                </a:lnTo>
                <a:lnTo>
                  <a:pt x="3544" y="809"/>
                </a:lnTo>
                <a:lnTo>
                  <a:pt x="3490" y="757"/>
                </a:lnTo>
                <a:lnTo>
                  <a:pt x="3441" y="701"/>
                </a:lnTo>
                <a:lnTo>
                  <a:pt x="3401" y="638"/>
                </a:lnTo>
                <a:lnTo>
                  <a:pt x="3366" y="572"/>
                </a:lnTo>
                <a:lnTo>
                  <a:pt x="3338" y="500"/>
                </a:lnTo>
                <a:lnTo>
                  <a:pt x="3319" y="425"/>
                </a:lnTo>
                <a:lnTo>
                  <a:pt x="3305" y="345"/>
                </a:lnTo>
                <a:lnTo>
                  <a:pt x="3262" y="323"/>
                </a:lnTo>
                <a:lnTo>
                  <a:pt x="3221" y="295"/>
                </a:lnTo>
                <a:lnTo>
                  <a:pt x="3186" y="262"/>
                </a:lnTo>
                <a:lnTo>
                  <a:pt x="3157" y="222"/>
                </a:lnTo>
                <a:lnTo>
                  <a:pt x="3131" y="171"/>
                </a:lnTo>
                <a:lnTo>
                  <a:pt x="3115" y="119"/>
                </a:lnTo>
                <a:lnTo>
                  <a:pt x="3108" y="63"/>
                </a:lnTo>
                <a:lnTo>
                  <a:pt x="3110" y="7"/>
                </a:lnTo>
                <a:lnTo>
                  <a:pt x="3155" y="11"/>
                </a:lnTo>
                <a:lnTo>
                  <a:pt x="3153" y="60"/>
                </a:lnTo>
                <a:lnTo>
                  <a:pt x="3159" y="107"/>
                </a:lnTo>
                <a:lnTo>
                  <a:pt x="3173" y="152"/>
                </a:lnTo>
                <a:lnTo>
                  <a:pt x="3195" y="195"/>
                </a:lnTo>
                <a:lnTo>
                  <a:pt x="3225" y="234"/>
                </a:lnTo>
                <a:lnTo>
                  <a:pt x="3260" y="267"/>
                </a:lnTo>
                <a:lnTo>
                  <a:pt x="3300" y="293"/>
                </a:lnTo>
                <a:lnTo>
                  <a:pt x="3298" y="215"/>
                </a:lnTo>
                <a:lnTo>
                  <a:pt x="3302" y="143"/>
                </a:lnTo>
                <a:lnTo>
                  <a:pt x="3309" y="79"/>
                </a:lnTo>
                <a:lnTo>
                  <a:pt x="3317" y="26"/>
                </a:lnTo>
                <a:lnTo>
                  <a:pt x="3406" y="37"/>
                </a:lnTo>
                <a:lnTo>
                  <a:pt x="3400" y="77"/>
                </a:lnTo>
                <a:lnTo>
                  <a:pt x="3394" y="124"/>
                </a:lnTo>
                <a:lnTo>
                  <a:pt x="3389" y="176"/>
                </a:lnTo>
                <a:lnTo>
                  <a:pt x="3387" y="234"/>
                </a:lnTo>
                <a:lnTo>
                  <a:pt x="3391" y="295"/>
                </a:lnTo>
                <a:lnTo>
                  <a:pt x="3400" y="366"/>
                </a:lnTo>
                <a:lnTo>
                  <a:pt x="3413" y="434"/>
                </a:lnTo>
                <a:lnTo>
                  <a:pt x="3433" y="499"/>
                </a:lnTo>
                <a:lnTo>
                  <a:pt x="3459" y="558"/>
                </a:lnTo>
                <a:lnTo>
                  <a:pt x="3490" y="612"/>
                </a:lnTo>
                <a:lnTo>
                  <a:pt x="3529" y="662"/>
                </a:lnTo>
                <a:lnTo>
                  <a:pt x="3546" y="628"/>
                </a:lnTo>
                <a:lnTo>
                  <a:pt x="3557" y="589"/>
                </a:lnTo>
                <a:lnTo>
                  <a:pt x="3560" y="551"/>
                </a:lnTo>
                <a:lnTo>
                  <a:pt x="3557" y="513"/>
                </a:lnTo>
                <a:lnTo>
                  <a:pt x="3546" y="476"/>
                </a:lnTo>
                <a:lnTo>
                  <a:pt x="3529" y="439"/>
                </a:lnTo>
                <a:lnTo>
                  <a:pt x="3503" y="408"/>
                </a:lnTo>
                <a:lnTo>
                  <a:pt x="3523" y="387"/>
                </a:lnTo>
                <a:lnTo>
                  <a:pt x="3550" y="420"/>
                </a:lnTo>
                <a:lnTo>
                  <a:pt x="3571" y="455"/>
                </a:lnTo>
                <a:lnTo>
                  <a:pt x="3583" y="493"/>
                </a:lnTo>
                <a:lnTo>
                  <a:pt x="3590" y="533"/>
                </a:lnTo>
                <a:lnTo>
                  <a:pt x="3590" y="574"/>
                </a:lnTo>
                <a:lnTo>
                  <a:pt x="3583" y="614"/>
                </a:lnTo>
                <a:lnTo>
                  <a:pt x="3569" y="652"/>
                </a:lnTo>
                <a:lnTo>
                  <a:pt x="3550" y="687"/>
                </a:lnTo>
                <a:lnTo>
                  <a:pt x="3592" y="727"/>
                </a:lnTo>
                <a:lnTo>
                  <a:pt x="3639" y="765"/>
                </a:lnTo>
                <a:lnTo>
                  <a:pt x="3667" y="669"/>
                </a:lnTo>
                <a:lnTo>
                  <a:pt x="3689" y="575"/>
                </a:lnTo>
                <a:lnTo>
                  <a:pt x="3707" y="485"/>
                </a:lnTo>
                <a:lnTo>
                  <a:pt x="3719" y="399"/>
                </a:lnTo>
                <a:lnTo>
                  <a:pt x="3679" y="377"/>
                </a:lnTo>
                <a:lnTo>
                  <a:pt x="3642" y="349"/>
                </a:lnTo>
                <a:lnTo>
                  <a:pt x="3611" y="317"/>
                </a:lnTo>
                <a:lnTo>
                  <a:pt x="3583" y="279"/>
                </a:lnTo>
                <a:lnTo>
                  <a:pt x="3557" y="227"/>
                </a:lnTo>
                <a:lnTo>
                  <a:pt x="3539" y="173"/>
                </a:lnTo>
                <a:lnTo>
                  <a:pt x="3532" y="115"/>
                </a:lnTo>
                <a:lnTo>
                  <a:pt x="3536" y="58"/>
                </a:lnTo>
                <a:lnTo>
                  <a:pt x="3558" y="61"/>
                </a:lnTo>
                <a:lnTo>
                  <a:pt x="3581" y="66"/>
                </a:lnTo>
                <a:lnTo>
                  <a:pt x="3578" y="115"/>
                </a:lnTo>
                <a:lnTo>
                  <a:pt x="3583" y="164"/>
                </a:lnTo>
                <a:lnTo>
                  <a:pt x="3599" y="211"/>
                </a:lnTo>
                <a:lnTo>
                  <a:pt x="3621" y="255"/>
                </a:lnTo>
                <a:lnTo>
                  <a:pt x="3651" y="293"/>
                </a:lnTo>
                <a:lnTo>
                  <a:pt x="3684" y="324"/>
                </a:lnTo>
                <a:lnTo>
                  <a:pt x="3724" y="351"/>
                </a:lnTo>
                <a:lnTo>
                  <a:pt x="3730" y="286"/>
                </a:lnTo>
                <a:lnTo>
                  <a:pt x="3733" y="227"/>
                </a:lnTo>
                <a:lnTo>
                  <a:pt x="3733" y="100"/>
                </a:lnTo>
                <a:lnTo>
                  <a:pt x="3853" y="131"/>
                </a:lnTo>
                <a:lnTo>
                  <a:pt x="3853" y="185"/>
                </a:lnTo>
                <a:lnTo>
                  <a:pt x="3852" y="251"/>
                </a:lnTo>
                <a:lnTo>
                  <a:pt x="3846" y="326"/>
                </a:lnTo>
                <a:lnTo>
                  <a:pt x="3838" y="408"/>
                </a:lnTo>
                <a:lnTo>
                  <a:pt x="3826" y="499"/>
                </a:lnTo>
                <a:lnTo>
                  <a:pt x="3808" y="594"/>
                </a:lnTo>
                <a:lnTo>
                  <a:pt x="3785" y="694"/>
                </a:lnTo>
                <a:lnTo>
                  <a:pt x="3756" y="797"/>
                </a:lnTo>
                <a:lnTo>
                  <a:pt x="3717" y="901"/>
                </a:lnTo>
                <a:lnTo>
                  <a:pt x="3672" y="1004"/>
                </a:lnTo>
                <a:lnTo>
                  <a:pt x="3716" y="1007"/>
                </a:lnTo>
                <a:lnTo>
                  <a:pt x="3759" y="1002"/>
                </a:lnTo>
                <a:lnTo>
                  <a:pt x="3803" y="990"/>
                </a:lnTo>
                <a:lnTo>
                  <a:pt x="3824" y="981"/>
                </a:lnTo>
                <a:lnTo>
                  <a:pt x="3845" y="969"/>
                </a:lnTo>
                <a:lnTo>
                  <a:pt x="3829" y="929"/>
                </a:lnTo>
                <a:lnTo>
                  <a:pt x="3820" y="887"/>
                </a:lnTo>
                <a:lnTo>
                  <a:pt x="3819" y="845"/>
                </a:lnTo>
                <a:lnTo>
                  <a:pt x="3824" y="804"/>
                </a:lnTo>
                <a:lnTo>
                  <a:pt x="3838" y="763"/>
                </a:lnTo>
                <a:lnTo>
                  <a:pt x="3857" y="727"/>
                </a:lnTo>
                <a:lnTo>
                  <a:pt x="3885" y="694"/>
                </a:lnTo>
                <a:lnTo>
                  <a:pt x="3918" y="666"/>
                </a:lnTo>
                <a:lnTo>
                  <a:pt x="3934" y="690"/>
                </a:lnTo>
                <a:lnTo>
                  <a:pt x="3901" y="718"/>
                </a:lnTo>
                <a:lnTo>
                  <a:pt x="3876" y="753"/>
                </a:lnTo>
                <a:lnTo>
                  <a:pt x="3859" y="790"/>
                </a:lnTo>
                <a:lnTo>
                  <a:pt x="3850" y="830"/>
                </a:lnTo>
                <a:lnTo>
                  <a:pt x="3848" y="872"/>
                </a:lnTo>
                <a:lnTo>
                  <a:pt x="3853" y="913"/>
                </a:lnTo>
                <a:lnTo>
                  <a:pt x="3869" y="953"/>
                </a:lnTo>
                <a:lnTo>
                  <a:pt x="3904" y="922"/>
                </a:lnTo>
                <a:lnTo>
                  <a:pt x="3932" y="887"/>
                </a:lnTo>
                <a:lnTo>
                  <a:pt x="3955" y="845"/>
                </a:lnTo>
                <a:lnTo>
                  <a:pt x="3995" y="865"/>
                </a:lnTo>
                <a:lnTo>
                  <a:pt x="3970" y="910"/>
                </a:lnTo>
                <a:lnTo>
                  <a:pt x="3941" y="948"/>
                </a:lnTo>
                <a:lnTo>
                  <a:pt x="3904" y="983"/>
                </a:lnTo>
                <a:lnTo>
                  <a:pt x="3864" y="1011"/>
                </a:lnTo>
                <a:lnTo>
                  <a:pt x="3819" y="1034"/>
                </a:lnTo>
                <a:lnTo>
                  <a:pt x="3777" y="1046"/>
                </a:lnTo>
                <a:lnTo>
                  <a:pt x="3735" y="1053"/>
                </a:lnTo>
                <a:lnTo>
                  <a:pt x="3693" y="1053"/>
                </a:lnTo>
                <a:lnTo>
                  <a:pt x="3651" y="1048"/>
                </a:lnTo>
                <a:lnTo>
                  <a:pt x="3609" y="1121"/>
                </a:lnTo>
                <a:lnTo>
                  <a:pt x="3560" y="1192"/>
                </a:lnTo>
                <a:lnTo>
                  <a:pt x="3506" y="1264"/>
                </a:lnTo>
                <a:lnTo>
                  <a:pt x="3609" y="1241"/>
                </a:lnTo>
                <a:lnTo>
                  <a:pt x="3707" y="1211"/>
                </a:lnTo>
                <a:lnTo>
                  <a:pt x="3801" y="1176"/>
                </a:lnTo>
                <a:lnTo>
                  <a:pt x="3892" y="1135"/>
                </a:lnTo>
                <a:lnTo>
                  <a:pt x="3977" y="1086"/>
                </a:lnTo>
                <a:lnTo>
                  <a:pt x="4060" y="1032"/>
                </a:lnTo>
                <a:lnTo>
                  <a:pt x="4136" y="971"/>
                </a:lnTo>
                <a:lnTo>
                  <a:pt x="4101" y="913"/>
                </a:lnTo>
                <a:lnTo>
                  <a:pt x="4075" y="852"/>
                </a:lnTo>
                <a:lnTo>
                  <a:pt x="4058" y="791"/>
                </a:lnTo>
                <a:lnTo>
                  <a:pt x="4046" y="730"/>
                </a:lnTo>
                <a:lnTo>
                  <a:pt x="4040" y="668"/>
                </a:lnTo>
                <a:lnTo>
                  <a:pt x="4042" y="607"/>
                </a:lnTo>
                <a:lnTo>
                  <a:pt x="4047" y="547"/>
                </a:lnTo>
                <a:lnTo>
                  <a:pt x="4012" y="513"/>
                </a:lnTo>
                <a:lnTo>
                  <a:pt x="3984" y="471"/>
                </a:lnTo>
                <a:lnTo>
                  <a:pt x="3962" y="427"/>
                </a:lnTo>
                <a:lnTo>
                  <a:pt x="3946" y="378"/>
                </a:lnTo>
                <a:lnTo>
                  <a:pt x="3937" y="323"/>
                </a:lnTo>
                <a:lnTo>
                  <a:pt x="3939" y="269"/>
                </a:lnTo>
                <a:lnTo>
                  <a:pt x="3948" y="215"/>
                </a:lnTo>
                <a:lnTo>
                  <a:pt x="3967" y="164"/>
                </a:lnTo>
                <a:lnTo>
                  <a:pt x="4011" y="178"/>
                </a:lnTo>
                <a:lnTo>
                  <a:pt x="3993" y="223"/>
                </a:lnTo>
                <a:lnTo>
                  <a:pt x="3983" y="269"/>
                </a:lnTo>
                <a:lnTo>
                  <a:pt x="3983" y="317"/>
                </a:lnTo>
                <a:lnTo>
                  <a:pt x="3990" y="366"/>
                </a:lnTo>
                <a:lnTo>
                  <a:pt x="4000" y="401"/>
                </a:lnTo>
                <a:lnTo>
                  <a:pt x="4016" y="434"/>
                </a:lnTo>
                <a:lnTo>
                  <a:pt x="4033" y="464"/>
                </a:lnTo>
                <a:lnTo>
                  <a:pt x="4056" y="492"/>
                </a:lnTo>
                <a:lnTo>
                  <a:pt x="4070" y="427"/>
                </a:lnTo>
                <a:lnTo>
                  <a:pt x="4087" y="366"/>
                </a:lnTo>
                <a:lnTo>
                  <a:pt x="4107" y="312"/>
                </a:lnTo>
                <a:lnTo>
                  <a:pt x="4126" y="265"/>
                </a:lnTo>
                <a:lnTo>
                  <a:pt x="4143" y="225"/>
                </a:lnTo>
                <a:lnTo>
                  <a:pt x="4227" y="258"/>
                </a:lnTo>
                <a:lnTo>
                  <a:pt x="4213" y="293"/>
                </a:lnTo>
                <a:lnTo>
                  <a:pt x="4196" y="333"/>
                </a:lnTo>
                <a:lnTo>
                  <a:pt x="4178" y="382"/>
                </a:lnTo>
                <a:lnTo>
                  <a:pt x="4163" y="434"/>
                </a:lnTo>
                <a:lnTo>
                  <a:pt x="4149" y="492"/>
                </a:lnTo>
                <a:lnTo>
                  <a:pt x="4138" y="551"/>
                </a:lnTo>
                <a:lnTo>
                  <a:pt x="4133" y="614"/>
                </a:lnTo>
                <a:lnTo>
                  <a:pt x="4133" y="676"/>
                </a:lnTo>
                <a:lnTo>
                  <a:pt x="4138" y="739"/>
                </a:lnTo>
                <a:lnTo>
                  <a:pt x="4154" y="802"/>
                </a:lnTo>
                <a:lnTo>
                  <a:pt x="4182" y="772"/>
                </a:lnTo>
                <a:lnTo>
                  <a:pt x="4204" y="737"/>
                </a:lnTo>
                <a:lnTo>
                  <a:pt x="4218" y="697"/>
                </a:lnTo>
                <a:lnTo>
                  <a:pt x="4224" y="657"/>
                </a:lnTo>
                <a:lnTo>
                  <a:pt x="4222" y="614"/>
                </a:lnTo>
                <a:lnTo>
                  <a:pt x="4211" y="572"/>
                </a:lnTo>
                <a:lnTo>
                  <a:pt x="4239" y="560"/>
                </a:lnTo>
                <a:lnTo>
                  <a:pt x="4252" y="603"/>
                </a:lnTo>
                <a:lnTo>
                  <a:pt x="4255" y="647"/>
                </a:lnTo>
                <a:lnTo>
                  <a:pt x="4250" y="690"/>
                </a:lnTo>
                <a:lnTo>
                  <a:pt x="4239" y="730"/>
                </a:lnTo>
                <a:lnTo>
                  <a:pt x="4220" y="769"/>
                </a:lnTo>
                <a:lnTo>
                  <a:pt x="4196" y="804"/>
                </a:lnTo>
                <a:lnTo>
                  <a:pt x="4164" y="833"/>
                </a:lnTo>
                <a:lnTo>
                  <a:pt x="4182" y="872"/>
                </a:lnTo>
                <a:lnTo>
                  <a:pt x="4204" y="910"/>
                </a:lnTo>
                <a:lnTo>
                  <a:pt x="4264" y="847"/>
                </a:lnTo>
                <a:lnTo>
                  <a:pt x="4320" y="781"/>
                </a:lnTo>
                <a:lnTo>
                  <a:pt x="4365" y="720"/>
                </a:lnTo>
                <a:lnTo>
                  <a:pt x="4405" y="661"/>
                </a:lnTo>
                <a:lnTo>
                  <a:pt x="4377" y="629"/>
                </a:lnTo>
                <a:lnTo>
                  <a:pt x="4353" y="594"/>
                </a:lnTo>
                <a:lnTo>
                  <a:pt x="4334" y="556"/>
                </a:lnTo>
                <a:lnTo>
                  <a:pt x="4318" y="516"/>
                </a:lnTo>
                <a:lnTo>
                  <a:pt x="4307" y="462"/>
                </a:lnTo>
                <a:lnTo>
                  <a:pt x="4306" y="408"/>
                </a:lnTo>
                <a:lnTo>
                  <a:pt x="4313" y="354"/>
                </a:lnTo>
                <a:lnTo>
                  <a:pt x="4328" y="302"/>
                </a:lnTo>
                <a:lnTo>
                  <a:pt x="4370" y="321"/>
                </a:lnTo>
                <a:lnTo>
                  <a:pt x="4356" y="370"/>
                </a:lnTo>
                <a:lnTo>
                  <a:pt x="4351" y="420"/>
                </a:lnTo>
                <a:lnTo>
                  <a:pt x="4381" y="412"/>
                </a:lnTo>
                <a:lnTo>
                  <a:pt x="4409" y="398"/>
                </a:lnTo>
                <a:lnTo>
                  <a:pt x="4431" y="382"/>
                </a:lnTo>
                <a:lnTo>
                  <a:pt x="4454" y="363"/>
                </a:lnTo>
                <a:lnTo>
                  <a:pt x="4468" y="370"/>
                </a:lnTo>
                <a:lnTo>
                  <a:pt x="4480" y="377"/>
                </a:lnTo>
                <a:lnTo>
                  <a:pt x="4454" y="403"/>
                </a:lnTo>
                <a:lnTo>
                  <a:pt x="4423" y="425"/>
                </a:lnTo>
                <a:lnTo>
                  <a:pt x="4388" y="441"/>
                </a:lnTo>
                <a:lnTo>
                  <a:pt x="4351" y="450"/>
                </a:lnTo>
                <a:lnTo>
                  <a:pt x="4355" y="478"/>
                </a:lnTo>
                <a:lnTo>
                  <a:pt x="4362" y="504"/>
                </a:lnTo>
                <a:lnTo>
                  <a:pt x="4379" y="547"/>
                </a:lnTo>
                <a:lnTo>
                  <a:pt x="4402" y="586"/>
                </a:lnTo>
                <a:lnTo>
                  <a:pt x="4430" y="621"/>
                </a:lnTo>
                <a:lnTo>
                  <a:pt x="4459" y="570"/>
                </a:lnTo>
                <a:lnTo>
                  <a:pt x="4484" y="521"/>
                </a:lnTo>
                <a:lnTo>
                  <a:pt x="4505" y="478"/>
                </a:lnTo>
                <a:lnTo>
                  <a:pt x="4520" y="439"/>
                </a:lnTo>
                <a:lnTo>
                  <a:pt x="4534" y="405"/>
                </a:lnTo>
                <a:lnTo>
                  <a:pt x="4589" y="434"/>
                </a:lnTo>
                <a:lnTo>
                  <a:pt x="4641" y="466"/>
                </a:lnTo>
                <a:lnTo>
                  <a:pt x="4627" y="499"/>
                </a:lnTo>
                <a:lnTo>
                  <a:pt x="4610" y="537"/>
                </a:lnTo>
                <a:lnTo>
                  <a:pt x="4590" y="577"/>
                </a:lnTo>
                <a:lnTo>
                  <a:pt x="4613" y="577"/>
                </a:lnTo>
                <a:lnTo>
                  <a:pt x="4634" y="574"/>
                </a:lnTo>
                <a:lnTo>
                  <a:pt x="4669" y="561"/>
                </a:lnTo>
                <a:lnTo>
                  <a:pt x="4702" y="544"/>
                </a:lnTo>
                <a:lnTo>
                  <a:pt x="4730" y="521"/>
                </a:lnTo>
                <a:lnTo>
                  <a:pt x="4744" y="530"/>
                </a:lnTo>
                <a:lnTo>
                  <a:pt x="4756" y="539"/>
                </a:lnTo>
                <a:lnTo>
                  <a:pt x="4721" y="568"/>
                </a:lnTo>
                <a:lnTo>
                  <a:pt x="4683" y="589"/>
                </a:lnTo>
                <a:lnTo>
                  <a:pt x="4641" y="603"/>
                </a:lnTo>
                <a:lnTo>
                  <a:pt x="4608" y="608"/>
                </a:lnTo>
                <a:lnTo>
                  <a:pt x="4575" y="608"/>
                </a:lnTo>
                <a:lnTo>
                  <a:pt x="4543" y="666"/>
                </a:lnTo>
                <a:lnTo>
                  <a:pt x="4506" y="727"/>
                </a:lnTo>
                <a:lnTo>
                  <a:pt x="4465" y="791"/>
                </a:lnTo>
                <a:lnTo>
                  <a:pt x="4416" y="856"/>
                </a:lnTo>
                <a:lnTo>
                  <a:pt x="4370" y="912"/>
                </a:lnTo>
                <a:lnTo>
                  <a:pt x="4318" y="967"/>
                </a:lnTo>
                <a:lnTo>
                  <a:pt x="4259" y="1025"/>
                </a:lnTo>
                <a:lnTo>
                  <a:pt x="4192" y="1081"/>
                </a:lnTo>
                <a:lnTo>
                  <a:pt x="4229" y="1091"/>
                </a:lnTo>
                <a:lnTo>
                  <a:pt x="4264" y="1093"/>
                </a:lnTo>
                <a:lnTo>
                  <a:pt x="4300" y="1088"/>
                </a:lnTo>
                <a:lnTo>
                  <a:pt x="4335" y="1077"/>
                </a:lnTo>
                <a:lnTo>
                  <a:pt x="4369" y="1060"/>
                </a:lnTo>
                <a:lnTo>
                  <a:pt x="4396" y="1035"/>
                </a:lnTo>
                <a:lnTo>
                  <a:pt x="4421" y="1004"/>
                </a:lnTo>
                <a:lnTo>
                  <a:pt x="4445" y="1021"/>
                </a:lnTo>
                <a:lnTo>
                  <a:pt x="4419" y="1054"/>
                </a:lnTo>
                <a:lnTo>
                  <a:pt x="4390" y="1081"/>
                </a:lnTo>
                <a:lnTo>
                  <a:pt x="4355" y="1102"/>
                </a:lnTo>
                <a:lnTo>
                  <a:pt x="4318" y="1115"/>
                </a:lnTo>
                <a:lnTo>
                  <a:pt x="4280" y="1122"/>
                </a:lnTo>
                <a:lnTo>
                  <a:pt x="4241" y="1122"/>
                </a:lnTo>
                <a:lnTo>
                  <a:pt x="4203" y="1117"/>
                </a:lnTo>
                <a:lnTo>
                  <a:pt x="4164" y="1103"/>
                </a:lnTo>
                <a:lnTo>
                  <a:pt x="4101" y="1150"/>
                </a:lnTo>
                <a:lnTo>
                  <a:pt x="4033" y="1194"/>
                </a:lnTo>
                <a:lnTo>
                  <a:pt x="3960" y="1236"/>
                </a:lnTo>
                <a:lnTo>
                  <a:pt x="3880" y="1274"/>
                </a:lnTo>
                <a:lnTo>
                  <a:pt x="3796" y="1309"/>
                </a:lnTo>
                <a:lnTo>
                  <a:pt x="3705" y="1340"/>
                </a:lnTo>
                <a:lnTo>
                  <a:pt x="3609" y="1366"/>
                </a:lnTo>
                <a:lnTo>
                  <a:pt x="3506" y="1387"/>
                </a:lnTo>
                <a:lnTo>
                  <a:pt x="3398" y="1403"/>
                </a:lnTo>
                <a:lnTo>
                  <a:pt x="3433" y="1429"/>
                </a:lnTo>
                <a:lnTo>
                  <a:pt x="3473" y="1450"/>
                </a:lnTo>
                <a:lnTo>
                  <a:pt x="3515" y="1464"/>
                </a:lnTo>
                <a:lnTo>
                  <a:pt x="3558" y="1471"/>
                </a:lnTo>
                <a:lnTo>
                  <a:pt x="3600" y="1469"/>
                </a:lnTo>
                <a:lnTo>
                  <a:pt x="3642" y="1462"/>
                </a:lnTo>
                <a:lnTo>
                  <a:pt x="3681" y="1448"/>
                </a:lnTo>
                <a:lnTo>
                  <a:pt x="3717" y="1427"/>
                </a:lnTo>
                <a:lnTo>
                  <a:pt x="3752" y="1401"/>
                </a:lnTo>
                <a:lnTo>
                  <a:pt x="3782" y="1436"/>
                </a:lnTo>
                <a:lnTo>
                  <a:pt x="3742" y="1467"/>
                </a:lnTo>
                <a:lnTo>
                  <a:pt x="3700" y="1490"/>
                </a:lnTo>
                <a:lnTo>
                  <a:pt x="3653" y="1508"/>
                </a:lnTo>
                <a:lnTo>
                  <a:pt x="3604" y="1516"/>
                </a:lnTo>
                <a:lnTo>
                  <a:pt x="3555" y="1516"/>
                </a:lnTo>
                <a:lnTo>
                  <a:pt x="3510" y="1509"/>
                </a:lnTo>
                <a:lnTo>
                  <a:pt x="3466" y="1497"/>
                </a:lnTo>
                <a:lnTo>
                  <a:pt x="3426" y="1478"/>
                </a:lnTo>
                <a:lnTo>
                  <a:pt x="3387" y="1454"/>
                </a:lnTo>
                <a:lnTo>
                  <a:pt x="3352" y="1422"/>
                </a:lnTo>
                <a:lnTo>
                  <a:pt x="3345" y="1427"/>
                </a:lnTo>
                <a:lnTo>
                  <a:pt x="3340" y="1434"/>
                </a:lnTo>
                <a:lnTo>
                  <a:pt x="3335" y="1440"/>
                </a:lnTo>
                <a:lnTo>
                  <a:pt x="3319" y="1464"/>
                </a:lnTo>
                <a:lnTo>
                  <a:pt x="3302" y="1495"/>
                </a:lnTo>
                <a:lnTo>
                  <a:pt x="3281" y="1534"/>
                </a:lnTo>
                <a:lnTo>
                  <a:pt x="3258" y="1582"/>
                </a:lnTo>
                <a:lnTo>
                  <a:pt x="3237" y="1640"/>
                </a:lnTo>
                <a:lnTo>
                  <a:pt x="3214" y="1706"/>
                </a:lnTo>
                <a:lnTo>
                  <a:pt x="3192" y="1785"/>
                </a:lnTo>
                <a:lnTo>
                  <a:pt x="3248" y="1779"/>
                </a:lnTo>
                <a:lnTo>
                  <a:pt x="3286" y="1767"/>
                </a:lnTo>
                <a:lnTo>
                  <a:pt x="3321" y="1746"/>
                </a:lnTo>
                <a:lnTo>
                  <a:pt x="3351" y="1718"/>
                </a:lnTo>
                <a:lnTo>
                  <a:pt x="3375" y="1687"/>
                </a:lnTo>
                <a:lnTo>
                  <a:pt x="3393" y="1649"/>
                </a:lnTo>
                <a:lnTo>
                  <a:pt x="3401" y="1609"/>
                </a:lnTo>
                <a:lnTo>
                  <a:pt x="3403" y="1567"/>
                </a:lnTo>
                <a:lnTo>
                  <a:pt x="3433" y="1563"/>
                </a:lnTo>
                <a:lnTo>
                  <a:pt x="3431" y="1610"/>
                </a:lnTo>
                <a:lnTo>
                  <a:pt x="3420" y="1656"/>
                </a:lnTo>
                <a:lnTo>
                  <a:pt x="3403" y="1697"/>
                </a:lnTo>
                <a:lnTo>
                  <a:pt x="3379" y="1732"/>
                </a:lnTo>
                <a:lnTo>
                  <a:pt x="3347" y="1764"/>
                </a:lnTo>
                <a:lnTo>
                  <a:pt x="3438" y="1741"/>
                </a:lnTo>
                <a:lnTo>
                  <a:pt x="3523" y="1713"/>
                </a:lnTo>
                <a:lnTo>
                  <a:pt x="3604" y="1678"/>
                </a:lnTo>
                <a:lnTo>
                  <a:pt x="3681" y="1642"/>
                </a:lnTo>
                <a:lnTo>
                  <a:pt x="3752" y="1600"/>
                </a:lnTo>
                <a:lnTo>
                  <a:pt x="3819" y="1558"/>
                </a:lnTo>
                <a:lnTo>
                  <a:pt x="3880" y="1515"/>
                </a:lnTo>
                <a:lnTo>
                  <a:pt x="3874" y="1471"/>
                </a:lnTo>
                <a:lnTo>
                  <a:pt x="3876" y="1426"/>
                </a:lnTo>
                <a:lnTo>
                  <a:pt x="3887" y="1384"/>
                </a:lnTo>
                <a:lnTo>
                  <a:pt x="3904" y="1344"/>
                </a:lnTo>
                <a:lnTo>
                  <a:pt x="3930" y="1307"/>
                </a:lnTo>
                <a:lnTo>
                  <a:pt x="3962" y="1276"/>
                </a:lnTo>
                <a:lnTo>
                  <a:pt x="4000" y="1251"/>
                </a:lnTo>
                <a:lnTo>
                  <a:pt x="4012" y="1279"/>
                </a:lnTo>
                <a:lnTo>
                  <a:pt x="3981" y="1300"/>
                </a:lnTo>
                <a:lnTo>
                  <a:pt x="3955" y="1326"/>
                </a:lnTo>
                <a:lnTo>
                  <a:pt x="3934" y="1354"/>
                </a:lnTo>
                <a:lnTo>
                  <a:pt x="3916" y="1387"/>
                </a:lnTo>
                <a:lnTo>
                  <a:pt x="3908" y="1422"/>
                </a:lnTo>
                <a:lnTo>
                  <a:pt x="3902" y="1459"/>
                </a:lnTo>
                <a:lnTo>
                  <a:pt x="3906" y="1495"/>
                </a:lnTo>
                <a:lnTo>
                  <a:pt x="3948" y="1462"/>
                </a:lnTo>
                <a:lnTo>
                  <a:pt x="3986" y="1429"/>
                </a:lnTo>
                <a:lnTo>
                  <a:pt x="4019" y="1400"/>
                </a:lnTo>
                <a:lnTo>
                  <a:pt x="4049" y="1372"/>
                </a:lnTo>
                <a:lnTo>
                  <a:pt x="4073" y="1349"/>
                </a:lnTo>
                <a:lnTo>
                  <a:pt x="4093" y="1328"/>
                </a:lnTo>
                <a:lnTo>
                  <a:pt x="4107" y="1312"/>
                </a:lnTo>
                <a:lnTo>
                  <a:pt x="4115" y="1302"/>
                </a:lnTo>
                <a:lnTo>
                  <a:pt x="4119" y="1298"/>
                </a:lnTo>
                <a:lnTo>
                  <a:pt x="4187" y="1359"/>
                </a:lnTo>
                <a:lnTo>
                  <a:pt x="4185" y="1361"/>
                </a:lnTo>
                <a:lnTo>
                  <a:pt x="4222" y="1359"/>
                </a:lnTo>
                <a:lnTo>
                  <a:pt x="4259" y="1349"/>
                </a:lnTo>
                <a:lnTo>
                  <a:pt x="4292" y="1333"/>
                </a:lnTo>
                <a:lnTo>
                  <a:pt x="4321" y="1311"/>
                </a:lnTo>
                <a:lnTo>
                  <a:pt x="4348" y="1283"/>
                </a:lnTo>
                <a:lnTo>
                  <a:pt x="4369" y="1250"/>
                </a:lnTo>
                <a:lnTo>
                  <a:pt x="4396" y="1264"/>
                </a:lnTo>
                <a:lnTo>
                  <a:pt x="4374" y="1300"/>
                </a:lnTo>
                <a:lnTo>
                  <a:pt x="4346" y="1332"/>
                </a:lnTo>
                <a:lnTo>
                  <a:pt x="4314" y="1356"/>
                </a:lnTo>
                <a:lnTo>
                  <a:pt x="4278" y="1375"/>
                </a:lnTo>
                <a:lnTo>
                  <a:pt x="4239" y="1386"/>
                </a:lnTo>
                <a:lnTo>
                  <a:pt x="4199" y="1391"/>
                </a:lnTo>
                <a:lnTo>
                  <a:pt x="4159" y="1389"/>
                </a:lnTo>
                <a:lnTo>
                  <a:pt x="4136" y="1413"/>
                </a:lnTo>
                <a:lnTo>
                  <a:pt x="4108" y="1441"/>
                </a:lnTo>
                <a:lnTo>
                  <a:pt x="4072" y="1474"/>
                </a:lnTo>
                <a:lnTo>
                  <a:pt x="4032" y="1511"/>
                </a:lnTo>
                <a:lnTo>
                  <a:pt x="3984" y="1551"/>
                </a:lnTo>
                <a:lnTo>
                  <a:pt x="3930" y="1591"/>
                </a:lnTo>
                <a:lnTo>
                  <a:pt x="3873" y="1633"/>
                </a:lnTo>
                <a:lnTo>
                  <a:pt x="3904" y="1652"/>
                </a:lnTo>
                <a:lnTo>
                  <a:pt x="3937" y="1664"/>
                </a:lnTo>
                <a:lnTo>
                  <a:pt x="3972" y="1670"/>
                </a:lnTo>
                <a:lnTo>
                  <a:pt x="4009" y="1670"/>
                </a:lnTo>
                <a:lnTo>
                  <a:pt x="4044" y="1663"/>
                </a:lnTo>
                <a:lnTo>
                  <a:pt x="4077" y="1650"/>
                </a:lnTo>
                <a:lnTo>
                  <a:pt x="4108" y="1630"/>
                </a:lnTo>
                <a:lnTo>
                  <a:pt x="4128" y="1654"/>
                </a:lnTo>
                <a:lnTo>
                  <a:pt x="4089" y="1678"/>
                </a:lnTo>
                <a:lnTo>
                  <a:pt x="4049" y="1694"/>
                </a:lnTo>
                <a:lnTo>
                  <a:pt x="4007" y="1701"/>
                </a:lnTo>
                <a:lnTo>
                  <a:pt x="3963" y="1701"/>
                </a:lnTo>
                <a:lnTo>
                  <a:pt x="3922" y="1692"/>
                </a:lnTo>
                <a:lnTo>
                  <a:pt x="3883" y="1675"/>
                </a:lnTo>
                <a:lnTo>
                  <a:pt x="3846" y="1650"/>
                </a:lnTo>
                <a:lnTo>
                  <a:pt x="3750" y="1710"/>
                </a:lnTo>
                <a:lnTo>
                  <a:pt x="3653" y="1758"/>
                </a:lnTo>
                <a:lnTo>
                  <a:pt x="3555" y="1800"/>
                </a:lnTo>
                <a:lnTo>
                  <a:pt x="3455" y="1832"/>
                </a:lnTo>
                <a:lnTo>
                  <a:pt x="3489" y="1854"/>
                </a:lnTo>
                <a:lnTo>
                  <a:pt x="3523" y="1870"/>
                </a:lnTo>
                <a:lnTo>
                  <a:pt x="3562" y="1882"/>
                </a:lnTo>
                <a:lnTo>
                  <a:pt x="3600" y="1887"/>
                </a:lnTo>
                <a:lnTo>
                  <a:pt x="3642" y="1887"/>
                </a:lnTo>
                <a:lnTo>
                  <a:pt x="3684" y="1880"/>
                </a:lnTo>
                <a:lnTo>
                  <a:pt x="3724" y="1867"/>
                </a:lnTo>
                <a:lnTo>
                  <a:pt x="3761" y="1846"/>
                </a:lnTo>
                <a:lnTo>
                  <a:pt x="3796" y="1819"/>
                </a:lnTo>
                <a:lnTo>
                  <a:pt x="3826" y="1853"/>
                </a:lnTo>
                <a:lnTo>
                  <a:pt x="3794" y="1879"/>
                </a:lnTo>
                <a:lnTo>
                  <a:pt x="3761" y="1898"/>
                </a:lnTo>
                <a:lnTo>
                  <a:pt x="3726" y="1914"/>
                </a:lnTo>
                <a:lnTo>
                  <a:pt x="3757" y="1940"/>
                </a:lnTo>
                <a:lnTo>
                  <a:pt x="3794" y="1959"/>
                </a:lnTo>
                <a:lnTo>
                  <a:pt x="3831" y="1969"/>
                </a:lnTo>
                <a:lnTo>
                  <a:pt x="3871" y="1971"/>
                </a:lnTo>
                <a:lnTo>
                  <a:pt x="3911" y="1966"/>
                </a:lnTo>
                <a:lnTo>
                  <a:pt x="3950" y="1954"/>
                </a:lnTo>
                <a:lnTo>
                  <a:pt x="3984" y="1931"/>
                </a:lnTo>
                <a:lnTo>
                  <a:pt x="4002" y="1955"/>
                </a:lnTo>
                <a:lnTo>
                  <a:pt x="3965" y="1980"/>
                </a:lnTo>
                <a:lnTo>
                  <a:pt x="3925" y="1995"/>
                </a:lnTo>
                <a:lnTo>
                  <a:pt x="3883" y="2002"/>
                </a:lnTo>
                <a:lnTo>
                  <a:pt x="3841" y="2002"/>
                </a:lnTo>
                <a:lnTo>
                  <a:pt x="3801" y="1994"/>
                </a:lnTo>
                <a:lnTo>
                  <a:pt x="3761" y="1978"/>
                </a:lnTo>
                <a:lnTo>
                  <a:pt x="3724" y="1954"/>
                </a:lnTo>
                <a:lnTo>
                  <a:pt x="3693" y="1924"/>
                </a:lnTo>
                <a:lnTo>
                  <a:pt x="3646" y="1933"/>
                </a:lnTo>
                <a:lnTo>
                  <a:pt x="3599" y="1933"/>
                </a:lnTo>
                <a:lnTo>
                  <a:pt x="3544" y="1926"/>
                </a:lnTo>
                <a:lnTo>
                  <a:pt x="3492" y="1908"/>
                </a:lnTo>
                <a:lnTo>
                  <a:pt x="3445" y="1882"/>
                </a:lnTo>
                <a:lnTo>
                  <a:pt x="3403" y="1847"/>
                </a:lnTo>
                <a:lnTo>
                  <a:pt x="3326" y="1863"/>
                </a:lnTo>
                <a:lnTo>
                  <a:pt x="3248" y="1872"/>
                </a:lnTo>
                <a:lnTo>
                  <a:pt x="3171" y="1877"/>
                </a:lnTo>
                <a:lnTo>
                  <a:pt x="3155" y="1962"/>
                </a:lnTo>
                <a:lnTo>
                  <a:pt x="3141" y="2055"/>
                </a:lnTo>
                <a:lnTo>
                  <a:pt x="3131" y="2158"/>
                </a:lnTo>
                <a:lnTo>
                  <a:pt x="3122" y="2267"/>
                </a:lnTo>
                <a:lnTo>
                  <a:pt x="3143" y="2252"/>
                </a:lnTo>
                <a:lnTo>
                  <a:pt x="3164" y="2238"/>
                </a:lnTo>
                <a:lnTo>
                  <a:pt x="3197" y="2215"/>
                </a:lnTo>
                <a:lnTo>
                  <a:pt x="3234" y="2194"/>
                </a:lnTo>
                <a:lnTo>
                  <a:pt x="3267" y="2166"/>
                </a:lnTo>
                <a:lnTo>
                  <a:pt x="3291" y="2131"/>
                </a:lnTo>
                <a:lnTo>
                  <a:pt x="3309" y="2093"/>
                </a:lnTo>
                <a:lnTo>
                  <a:pt x="3317" y="2053"/>
                </a:lnTo>
                <a:lnTo>
                  <a:pt x="3319" y="2011"/>
                </a:lnTo>
                <a:lnTo>
                  <a:pt x="3310" y="1968"/>
                </a:lnTo>
                <a:lnTo>
                  <a:pt x="3295" y="1927"/>
                </a:lnTo>
                <a:lnTo>
                  <a:pt x="3321" y="1914"/>
                </a:lnTo>
                <a:lnTo>
                  <a:pt x="3338" y="1955"/>
                </a:lnTo>
                <a:lnTo>
                  <a:pt x="3347" y="1997"/>
                </a:lnTo>
                <a:lnTo>
                  <a:pt x="3349" y="2041"/>
                </a:lnTo>
                <a:lnTo>
                  <a:pt x="3342" y="2084"/>
                </a:lnTo>
                <a:lnTo>
                  <a:pt x="3328" y="2124"/>
                </a:lnTo>
                <a:lnTo>
                  <a:pt x="3307" y="2163"/>
                </a:lnTo>
                <a:lnTo>
                  <a:pt x="3359" y="2145"/>
                </a:lnTo>
                <a:lnTo>
                  <a:pt x="3417" y="2133"/>
                </a:lnTo>
                <a:lnTo>
                  <a:pt x="3478" y="2124"/>
                </a:lnTo>
                <a:lnTo>
                  <a:pt x="3543" y="2123"/>
                </a:lnTo>
                <a:lnTo>
                  <a:pt x="3613" y="2128"/>
                </a:lnTo>
                <a:lnTo>
                  <a:pt x="3684" y="2140"/>
                </a:lnTo>
                <a:lnTo>
                  <a:pt x="3761" y="2161"/>
                </a:lnTo>
                <a:lnTo>
                  <a:pt x="3841" y="2191"/>
                </a:lnTo>
                <a:lnTo>
                  <a:pt x="3923" y="2227"/>
                </a:lnTo>
                <a:lnTo>
                  <a:pt x="3976" y="2152"/>
                </a:lnTo>
                <a:lnTo>
                  <a:pt x="4025" y="2070"/>
                </a:lnTo>
                <a:lnTo>
                  <a:pt x="4070" y="1982"/>
                </a:lnTo>
                <a:lnTo>
                  <a:pt x="4112" y="1887"/>
                </a:lnTo>
                <a:lnTo>
                  <a:pt x="4163" y="1769"/>
                </a:lnTo>
                <a:lnTo>
                  <a:pt x="4215" y="1659"/>
                </a:lnTo>
                <a:lnTo>
                  <a:pt x="4269" y="1556"/>
                </a:lnTo>
                <a:lnTo>
                  <a:pt x="4325" y="1461"/>
                </a:lnTo>
                <a:lnTo>
                  <a:pt x="4383" y="1373"/>
                </a:lnTo>
                <a:lnTo>
                  <a:pt x="4440" y="1291"/>
                </a:lnTo>
                <a:lnTo>
                  <a:pt x="4498" y="1217"/>
                </a:lnTo>
                <a:lnTo>
                  <a:pt x="4555" y="1149"/>
                </a:lnTo>
                <a:lnTo>
                  <a:pt x="4533" y="1100"/>
                </a:lnTo>
                <a:lnTo>
                  <a:pt x="4519" y="1049"/>
                </a:lnTo>
                <a:lnTo>
                  <a:pt x="4513" y="995"/>
                </a:lnTo>
                <a:lnTo>
                  <a:pt x="4517" y="945"/>
                </a:lnTo>
                <a:lnTo>
                  <a:pt x="4527" y="896"/>
                </a:lnTo>
                <a:lnTo>
                  <a:pt x="4545" y="849"/>
                </a:lnTo>
                <a:lnTo>
                  <a:pt x="4569" y="805"/>
                </a:lnTo>
                <a:lnTo>
                  <a:pt x="4601" y="765"/>
                </a:lnTo>
                <a:lnTo>
                  <a:pt x="4632" y="797"/>
                </a:lnTo>
                <a:lnTo>
                  <a:pt x="4606" y="831"/>
                </a:lnTo>
                <a:lnTo>
                  <a:pt x="4585" y="868"/>
                </a:lnTo>
                <a:lnTo>
                  <a:pt x="4569" y="908"/>
                </a:lnTo>
                <a:lnTo>
                  <a:pt x="4561" y="950"/>
                </a:lnTo>
                <a:lnTo>
                  <a:pt x="4559" y="994"/>
                </a:lnTo>
                <a:lnTo>
                  <a:pt x="4562" y="1035"/>
                </a:lnTo>
                <a:lnTo>
                  <a:pt x="4573" y="1075"/>
                </a:lnTo>
                <a:lnTo>
                  <a:pt x="4589" y="1112"/>
                </a:lnTo>
                <a:lnTo>
                  <a:pt x="4674" y="1025"/>
                </a:lnTo>
                <a:lnTo>
                  <a:pt x="4758" y="950"/>
                </a:lnTo>
                <a:lnTo>
                  <a:pt x="4740" y="908"/>
                </a:lnTo>
                <a:lnTo>
                  <a:pt x="4730" y="863"/>
                </a:lnTo>
                <a:lnTo>
                  <a:pt x="4725" y="818"/>
                </a:lnTo>
                <a:lnTo>
                  <a:pt x="4728" y="770"/>
                </a:lnTo>
                <a:lnTo>
                  <a:pt x="4739" y="716"/>
                </a:lnTo>
                <a:lnTo>
                  <a:pt x="4758" y="668"/>
                </a:lnTo>
                <a:lnTo>
                  <a:pt x="4784" y="621"/>
                </a:lnTo>
                <a:lnTo>
                  <a:pt x="4817" y="581"/>
                </a:lnTo>
                <a:lnTo>
                  <a:pt x="4856" y="608"/>
                </a:lnTo>
                <a:lnTo>
                  <a:pt x="4826" y="640"/>
                </a:lnTo>
                <a:lnTo>
                  <a:pt x="4803" y="676"/>
                </a:lnTo>
                <a:lnTo>
                  <a:pt x="4786" y="715"/>
                </a:lnTo>
                <a:lnTo>
                  <a:pt x="4821" y="716"/>
                </a:lnTo>
                <a:lnTo>
                  <a:pt x="4856" y="713"/>
                </a:lnTo>
                <a:lnTo>
                  <a:pt x="4885" y="704"/>
                </a:lnTo>
                <a:lnTo>
                  <a:pt x="4913" y="690"/>
                </a:lnTo>
                <a:lnTo>
                  <a:pt x="4940" y="671"/>
                </a:lnTo>
                <a:lnTo>
                  <a:pt x="4964" y="692"/>
                </a:lnTo>
                <a:lnTo>
                  <a:pt x="4933" y="715"/>
                </a:lnTo>
                <a:lnTo>
                  <a:pt x="4899" y="730"/>
                </a:lnTo>
                <a:lnTo>
                  <a:pt x="4863" y="743"/>
                </a:lnTo>
                <a:lnTo>
                  <a:pt x="4821" y="748"/>
                </a:lnTo>
                <a:lnTo>
                  <a:pt x="4777" y="744"/>
                </a:lnTo>
                <a:lnTo>
                  <a:pt x="4772" y="776"/>
                </a:lnTo>
                <a:lnTo>
                  <a:pt x="4770" y="826"/>
                </a:lnTo>
                <a:lnTo>
                  <a:pt x="4777" y="875"/>
                </a:lnTo>
                <a:lnTo>
                  <a:pt x="4793" y="922"/>
                </a:lnTo>
                <a:lnTo>
                  <a:pt x="4849" y="879"/>
                </a:lnTo>
                <a:lnTo>
                  <a:pt x="4903" y="842"/>
                </a:lnTo>
                <a:lnTo>
                  <a:pt x="4953" y="809"/>
                </a:lnTo>
                <a:lnTo>
                  <a:pt x="5001" y="783"/>
                </a:lnTo>
                <a:lnTo>
                  <a:pt x="5044" y="760"/>
                </a:lnTo>
                <a:lnTo>
                  <a:pt x="5140" y="849"/>
                </a:lnTo>
                <a:lnTo>
                  <a:pt x="5063" y="887"/>
                </a:lnTo>
                <a:lnTo>
                  <a:pt x="5018" y="913"/>
                </a:lnTo>
                <a:lnTo>
                  <a:pt x="5043" y="922"/>
                </a:lnTo>
                <a:lnTo>
                  <a:pt x="5065" y="927"/>
                </a:lnTo>
                <a:lnTo>
                  <a:pt x="5109" y="927"/>
                </a:lnTo>
                <a:lnTo>
                  <a:pt x="5151" y="919"/>
                </a:lnTo>
                <a:lnTo>
                  <a:pt x="5191" y="901"/>
                </a:lnTo>
                <a:lnTo>
                  <a:pt x="5201" y="912"/>
                </a:lnTo>
                <a:lnTo>
                  <a:pt x="5212" y="924"/>
                </a:lnTo>
                <a:lnTo>
                  <a:pt x="5177" y="941"/>
                </a:lnTo>
                <a:lnTo>
                  <a:pt x="5140" y="953"/>
                </a:lnTo>
                <a:lnTo>
                  <a:pt x="5102" y="959"/>
                </a:lnTo>
                <a:lnTo>
                  <a:pt x="5062" y="957"/>
                </a:lnTo>
                <a:lnTo>
                  <a:pt x="5023" y="948"/>
                </a:lnTo>
                <a:lnTo>
                  <a:pt x="4988" y="933"/>
                </a:lnTo>
                <a:lnTo>
                  <a:pt x="4929" y="973"/>
                </a:lnTo>
                <a:lnTo>
                  <a:pt x="4866" y="1021"/>
                </a:lnTo>
                <a:lnTo>
                  <a:pt x="4807" y="1070"/>
                </a:lnTo>
                <a:lnTo>
                  <a:pt x="4746" y="1126"/>
                </a:lnTo>
                <a:lnTo>
                  <a:pt x="4679" y="1192"/>
                </a:lnTo>
                <a:lnTo>
                  <a:pt x="4613" y="1269"/>
                </a:lnTo>
                <a:lnTo>
                  <a:pt x="4545" y="1356"/>
                </a:lnTo>
                <a:lnTo>
                  <a:pt x="4585" y="1365"/>
                </a:lnTo>
                <a:lnTo>
                  <a:pt x="4623" y="1365"/>
                </a:lnTo>
                <a:lnTo>
                  <a:pt x="4662" y="1356"/>
                </a:lnTo>
                <a:lnTo>
                  <a:pt x="4699" y="1340"/>
                </a:lnTo>
                <a:lnTo>
                  <a:pt x="4730" y="1318"/>
                </a:lnTo>
                <a:lnTo>
                  <a:pt x="4758" y="1290"/>
                </a:lnTo>
                <a:lnTo>
                  <a:pt x="4781" y="1253"/>
                </a:lnTo>
                <a:lnTo>
                  <a:pt x="4807" y="1267"/>
                </a:lnTo>
                <a:lnTo>
                  <a:pt x="4784" y="1305"/>
                </a:lnTo>
                <a:lnTo>
                  <a:pt x="4756" y="1337"/>
                </a:lnTo>
                <a:lnTo>
                  <a:pt x="4723" y="1361"/>
                </a:lnTo>
                <a:lnTo>
                  <a:pt x="4686" y="1380"/>
                </a:lnTo>
                <a:lnTo>
                  <a:pt x="4648" y="1391"/>
                </a:lnTo>
                <a:lnTo>
                  <a:pt x="4608" y="1396"/>
                </a:lnTo>
                <a:lnTo>
                  <a:pt x="4566" y="1393"/>
                </a:lnTo>
                <a:lnTo>
                  <a:pt x="4526" y="1380"/>
                </a:lnTo>
                <a:lnTo>
                  <a:pt x="4494" y="1424"/>
                </a:lnTo>
                <a:lnTo>
                  <a:pt x="4465" y="1469"/>
                </a:lnTo>
                <a:lnTo>
                  <a:pt x="4513" y="1515"/>
                </a:lnTo>
                <a:lnTo>
                  <a:pt x="4566" y="1556"/>
                </a:lnTo>
                <a:lnTo>
                  <a:pt x="4622" y="1591"/>
                </a:lnTo>
                <a:lnTo>
                  <a:pt x="4679" y="1623"/>
                </a:lnTo>
                <a:lnTo>
                  <a:pt x="4692" y="1574"/>
                </a:lnTo>
                <a:lnTo>
                  <a:pt x="4713" y="1528"/>
                </a:lnTo>
                <a:lnTo>
                  <a:pt x="4739" y="1488"/>
                </a:lnTo>
                <a:lnTo>
                  <a:pt x="4772" y="1450"/>
                </a:lnTo>
                <a:lnTo>
                  <a:pt x="4805" y="1422"/>
                </a:lnTo>
                <a:lnTo>
                  <a:pt x="4842" y="1400"/>
                </a:lnTo>
                <a:lnTo>
                  <a:pt x="4882" y="1382"/>
                </a:lnTo>
                <a:lnTo>
                  <a:pt x="4866" y="1342"/>
                </a:lnTo>
                <a:lnTo>
                  <a:pt x="4859" y="1302"/>
                </a:lnTo>
                <a:lnTo>
                  <a:pt x="4857" y="1260"/>
                </a:lnTo>
                <a:lnTo>
                  <a:pt x="4864" y="1220"/>
                </a:lnTo>
                <a:lnTo>
                  <a:pt x="4878" y="1180"/>
                </a:lnTo>
                <a:lnTo>
                  <a:pt x="4898" y="1143"/>
                </a:lnTo>
                <a:lnTo>
                  <a:pt x="4924" y="1112"/>
                </a:lnTo>
                <a:lnTo>
                  <a:pt x="4957" y="1084"/>
                </a:lnTo>
                <a:lnTo>
                  <a:pt x="4974" y="1109"/>
                </a:lnTo>
                <a:lnTo>
                  <a:pt x="4945" y="1133"/>
                </a:lnTo>
                <a:lnTo>
                  <a:pt x="4922" y="1163"/>
                </a:lnTo>
                <a:lnTo>
                  <a:pt x="4905" y="1194"/>
                </a:lnTo>
                <a:lnTo>
                  <a:pt x="4892" y="1229"/>
                </a:lnTo>
                <a:lnTo>
                  <a:pt x="4887" y="1265"/>
                </a:lnTo>
                <a:lnTo>
                  <a:pt x="4889" y="1302"/>
                </a:lnTo>
                <a:lnTo>
                  <a:pt x="4896" y="1339"/>
                </a:lnTo>
                <a:lnTo>
                  <a:pt x="4910" y="1373"/>
                </a:lnTo>
                <a:lnTo>
                  <a:pt x="4953" y="1366"/>
                </a:lnTo>
                <a:lnTo>
                  <a:pt x="4997" y="1365"/>
                </a:lnTo>
                <a:lnTo>
                  <a:pt x="4995" y="1410"/>
                </a:lnTo>
                <a:lnTo>
                  <a:pt x="4953" y="1412"/>
                </a:lnTo>
                <a:lnTo>
                  <a:pt x="4912" y="1420"/>
                </a:lnTo>
                <a:lnTo>
                  <a:pt x="4871" y="1436"/>
                </a:lnTo>
                <a:lnTo>
                  <a:pt x="4835" y="1457"/>
                </a:lnTo>
                <a:lnTo>
                  <a:pt x="4802" y="1483"/>
                </a:lnTo>
                <a:lnTo>
                  <a:pt x="4772" y="1518"/>
                </a:lnTo>
                <a:lnTo>
                  <a:pt x="4749" y="1556"/>
                </a:lnTo>
                <a:lnTo>
                  <a:pt x="4732" y="1596"/>
                </a:lnTo>
                <a:lnTo>
                  <a:pt x="4721" y="1640"/>
                </a:lnTo>
                <a:lnTo>
                  <a:pt x="4789" y="1666"/>
                </a:lnTo>
                <a:lnTo>
                  <a:pt x="4859" y="1687"/>
                </a:lnTo>
                <a:lnTo>
                  <a:pt x="4929" y="1704"/>
                </a:lnTo>
                <a:lnTo>
                  <a:pt x="5001" y="1717"/>
                </a:lnTo>
                <a:lnTo>
                  <a:pt x="5011" y="1645"/>
                </a:lnTo>
                <a:lnTo>
                  <a:pt x="5029" y="1579"/>
                </a:lnTo>
                <a:lnTo>
                  <a:pt x="5051" y="1518"/>
                </a:lnTo>
                <a:lnTo>
                  <a:pt x="5077" y="1462"/>
                </a:lnTo>
                <a:lnTo>
                  <a:pt x="5109" y="1412"/>
                </a:lnTo>
                <a:lnTo>
                  <a:pt x="5142" y="1366"/>
                </a:lnTo>
                <a:lnTo>
                  <a:pt x="5123" y="1312"/>
                </a:lnTo>
                <a:lnTo>
                  <a:pt x="5116" y="1255"/>
                </a:lnTo>
                <a:lnTo>
                  <a:pt x="5118" y="1197"/>
                </a:lnTo>
                <a:lnTo>
                  <a:pt x="5130" y="1140"/>
                </a:lnTo>
                <a:lnTo>
                  <a:pt x="5151" y="1089"/>
                </a:lnTo>
                <a:lnTo>
                  <a:pt x="5179" y="1044"/>
                </a:lnTo>
                <a:lnTo>
                  <a:pt x="5214" y="1004"/>
                </a:lnTo>
                <a:lnTo>
                  <a:pt x="5254" y="971"/>
                </a:lnTo>
                <a:lnTo>
                  <a:pt x="5285" y="1006"/>
                </a:lnTo>
                <a:lnTo>
                  <a:pt x="5257" y="1027"/>
                </a:lnTo>
                <a:lnTo>
                  <a:pt x="5233" y="1049"/>
                </a:lnTo>
                <a:lnTo>
                  <a:pt x="5212" y="1077"/>
                </a:lnTo>
                <a:lnTo>
                  <a:pt x="5193" y="1107"/>
                </a:lnTo>
                <a:lnTo>
                  <a:pt x="5221" y="1112"/>
                </a:lnTo>
                <a:lnTo>
                  <a:pt x="5249" y="1114"/>
                </a:lnTo>
                <a:lnTo>
                  <a:pt x="5283" y="1109"/>
                </a:lnTo>
                <a:lnTo>
                  <a:pt x="5317" y="1098"/>
                </a:lnTo>
                <a:lnTo>
                  <a:pt x="5348" y="1082"/>
                </a:lnTo>
                <a:lnTo>
                  <a:pt x="5355" y="1091"/>
                </a:lnTo>
                <a:lnTo>
                  <a:pt x="5360" y="1100"/>
                </a:lnTo>
                <a:lnTo>
                  <a:pt x="5367" y="1107"/>
                </a:lnTo>
                <a:lnTo>
                  <a:pt x="5331" y="1128"/>
                </a:lnTo>
                <a:lnTo>
                  <a:pt x="5292" y="1140"/>
                </a:lnTo>
                <a:lnTo>
                  <a:pt x="5250" y="1145"/>
                </a:lnTo>
                <a:lnTo>
                  <a:pt x="5215" y="1142"/>
                </a:lnTo>
                <a:lnTo>
                  <a:pt x="5180" y="1135"/>
                </a:lnTo>
                <a:lnTo>
                  <a:pt x="5177" y="1145"/>
                </a:lnTo>
                <a:lnTo>
                  <a:pt x="5173" y="1154"/>
                </a:lnTo>
                <a:lnTo>
                  <a:pt x="5163" y="1197"/>
                </a:lnTo>
                <a:lnTo>
                  <a:pt x="5161" y="1241"/>
                </a:lnTo>
                <a:lnTo>
                  <a:pt x="5165" y="1286"/>
                </a:lnTo>
                <a:lnTo>
                  <a:pt x="5175" y="1328"/>
                </a:lnTo>
                <a:lnTo>
                  <a:pt x="5222" y="1283"/>
                </a:lnTo>
                <a:lnTo>
                  <a:pt x="5271" y="1246"/>
                </a:lnTo>
                <a:lnTo>
                  <a:pt x="5318" y="1213"/>
                </a:lnTo>
                <a:lnTo>
                  <a:pt x="5366" y="1189"/>
                </a:lnTo>
                <a:lnTo>
                  <a:pt x="5409" y="1168"/>
                </a:lnTo>
                <a:lnTo>
                  <a:pt x="5462" y="1244"/>
                </a:lnTo>
                <a:lnTo>
                  <a:pt x="5421" y="1262"/>
                </a:lnTo>
                <a:lnTo>
                  <a:pt x="5378" y="1285"/>
                </a:lnTo>
                <a:lnTo>
                  <a:pt x="5332" y="1312"/>
                </a:lnTo>
                <a:lnTo>
                  <a:pt x="5369" y="1325"/>
                </a:lnTo>
                <a:lnTo>
                  <a:pt x="5407" y="1332"/>
                </a:lnTo>
                <a:lnTo>
                  <a:pt x="5441" y="1332"/>
                </a:lnTo>
                <a:lnTo>
                  <a:pt x="5472" y="1325"/>
                </a:lnTo>
                <a:lnTo>
                  <a:pt x="5503" y="1312"/>
                </a:lnTo>
                <a:lnTo>
                  <a:pt x="5519" y="1340"/>
                </a:lnTo>
                <a:lnTo>
                  <a:pt x="5483" y="1354"/>
                </a:lnTo>
                <a:lnTo>
                  <a:pt x="5446" y="1361"/>
                </a:lnTo>
                <a:lnTo>
                  <a:pt x="5406" y="1363"/>
                </a:lnTo>
                <a:lnTo>
                  <a:pt x="5371" y="1358"/>
                </a:lnTo>
                <a:lnTo>
                  <a:pt x="5338" y="1347"/>
                </a:lnTo>
                <a:lnTo>
                  <a:pt x="5306" y="1332"/>
                </a:lnTo>
                <a:lnTo>
                  <a:pt x="5269" y="1363"/>
                </a:lnTo>
                <a:lnTo>
                  <a:pt x="5233" y="1398"/>
                </a:lnTo>
                <a:lnTo>
                  <a:pt x="5200" y="1440"/>
                </a:lnTo>
                <a:lnTo>
                  <a:pt x="5168" y="1485"/>
                </a:lnTo>
                <a:lnTo>
                  <a:pt x="5140" y="1537"/>
                </a:lnTo>
                <a:lnTo>
                  <a:pt x="5118" y="1593"/>
                </a:lnTo>
                <a:lnTo>
                  <a:pt x="5100" y="1657"/>
                </a:lnTo>
                <a:lnTo>
                  <a:pt x="5090" y="1727"/>
                </a:lnTo>
                <a:lnTo>
                  <a:pt x="5172" y="1732"/>
                </a:lnTo>
                <a:lnTo>
                  <a:pt x="5250" y="1736"/>
                </a:lnTo>
                <a:lnTo>
                  <a:pt x="5327" y="1734"/>
                </a:lnTo>
                <a:lnTo>
                  <a:pt x="5329" y="1691"/>
                </a:lnTo>
                <a:lnTo>
                  <a:pt x="5334" y="1649"/>
                </a:lnTo>
                <a:lnTo>
                  <a:pt x="5304" y="1619"/>
                </a:lnTo>
                <a:lnTo>
                  <a:pt x="5280" y="1586"/>
                </a:lnTo>
                <a:lnTo>
                  <a:pt x="5263" y="1546"/>
                </a:lnTo>
                <a:lnTo>
                  <a:pt x="5252" y="1504"/>
                </a:lnTo>
                <a:lnTo>
                  <a:pt x="5249" y="1461"/>
                </a:lnTo>
                <a:lnTo>
                  <a:pt x="5278" y="1461"/>
                </a:lnTo>
                <a:lnTo>
                  <a:pt x="5282" y="1506"/>
                </a:lnTo>
                <a:lnTo>
                  <a:pt x="5296" y="1548"/>
                </a:lnTo>
                <a:lnTo>
                  <a:pt x="5317" y="1586"/>
                </a:lnTo>
                <a:lnTo>
                  <a:pt x="5345" y="1617"/>
                </a:lnTo>
                <a:lnTo>
                  <a:pt x="5364" y="1574"/>
                </a:lnTo>
                <a:lnTo>
                  <a:pt x="5386" y="1532"/>
                </a:lnTo>
                <a:lnTo>
                  <a:pt x="5421" y="1490"/>
                </a:lnTo>
                <a:lnTo>
                  <a:pt x="5463" y="1457"/>
                </a:lnTo>
                <a:lnTo>
                  <a:pt x="5509" y="1431"/>
                </a:lnTo>
                <a:lnTo>
                  <a:pt x="5558" y="1412"/>
                </a:lnTo>
                <a:lnTo>
                  <a:pt x="5579" y="1455"/>
                </a:lnTo>
                <a:lnTo>
                  <a:pt x="5538" y="1467"/>
                </a:lnTo>
                <a:lnTo>
                  <a:pt x="5500" y="1487"/>
                </a:lnTo>
                <a:lnTo>
                  <a:pt x="5465" y="1513"/>
                </a:lnTo>
                <a:lnTo>
                  <a:pt x="5500" y="1537"/>
                </a:lnTo>
                <a:lnTo>
                  <a:pt x="5537" y="1553"/>
                </a:lnTo>
                <a:lnTo>
                  <a:pt x="5579" y="1560"/>
                </a:lnTo>
                <a:lnTo>
                  <a:pt x="5601" y="1560"/>
                </a:lnTo>
                <a:lnTo>
                  <a:pt x="5624" y="1558"/>
                </a:lnTo>
                <a:lnTo>
                  <a:pt x="5631" y="1572"/>
                </a:lnTo>
                <a:lnTo>
                  <a:pt x="5636" y="1586"/>
                </a:lnTo>
                <a:lnTo>
                  <a:pt x="5608" y="1591"/>
                </a:lnTo>
                <a:lnTo>
                  <a:pt x="5579" y="1591"/>
                </a:lnTo>
                <a:lnTo>
                  <a:pt x="5542" y="1586"/>
                </a:lnTo>
                <a:lnTo>
                  <a:pt x="5507" y="1574"/>
                </a:lnTo>
                <a:lnTo>
                  <a:pt x="5474" y="1558"/>
                </a:lnTo>
                <a:lnTo>
                  <a:pt x="5444" y="1535"/>
                </a:lnTo>
                <a:lnTo>
                  <a:pt x="5423" y="1560"/>
                </a:lnTo>
                <a:lnTo>
                  <a:pt x="5399" y="1600"/>
                </a:lnTo>
                <a:lnTo>
                  <a:pt x="5383" y="1642"/>
                </a:lnTo>
                <a:lnTo>
                  <a:pt x="5373" y="1685"/>
                </a:lnTo>
                <a:lnTo>
                  <a:pt x="5371" y="1731"/>
                </a:lnTo>
                <a:lnTo>
                  <a:pt x="5448" y="1725"/>
                </a:lnTo>
                <a:lnTo>
                  <a:pt x="5517" y="1718"/>
                </a:lnTo>
                <a:lnTo>
                  <a:pt x="5579" y="1710"/>
                </a:lnTo>
                <a:lnTo>
                  <a:pt x="5631" y="1701"/>
                </a:lnTo>
                <a:lnTo>
                  <a:pt x="5675" y="1694"/>
                </a:lnTo>
                <a:lnTo>
                  <a:pt x="5692" y="1753"/>
                </a:lnTo>
                <a:lnTo>
                  <a:pt x="5708" y="1812"/>
                </a:lnTo>
                <a:lnTo>
                  <a:pt x="5669" y="1819"/>
                </a:lnTo>
                <a:lnTo>
                  <a:pt x="5624" y="1828"/>
                </a:lnTo>
                <a:lnTo>
                  <a:pt x="5568" y="1837"/>
                </a:lnTo>
                <a:lnTo>
                  <a:pt x="5603" y="1861"/>
                </a:lnTo>
                <a:lnTo>
                  <a:pt x="5641" y="1877"/>
                </a:lnTo>
                <a:lnTo>
                  <a:pt x="5682" y="1884"/>
                </a:lnTo>
                <a:lnTo>
                  <a:pt x="5723" y="1884"/>
                </a:lnTo>
                <a:lnTo>
                  <a:pt x="5729" y="1914"/>
                </a:lnTo>
                <a:lnTo>
                  <a:pt x="5685" y="1915"/>
                </a:lnTo>
                <a:lnTo>
                  <a:pt x="5641" y="1908"/>
                </a:lnTo>
                <a:lnTo>
                  <a:pt x="5601" y="1894"/>
                </a:lnTo>
                <a:lnTo>
                  <a:pt x="5563" y="1872"/>
                </a:lnTo>
                <a:lnTo>
                  <a:pt x="5530" y="1842"/>
                </a:lnTo>
                <a:lnTo>
                  <a:pt x="5455" y="1851"/>
                </a:lnTo>
                <a:lnTo>
                  <a:pt x="5373" y="1856"/>
                </a:lnTo>
                <a:lnTo>
                  <a:pt x="5283" y="1860"/>
                </a:lnTo>
                <a:lnTo>
                  <a:pt x="5191" y="1858"/>
                </a:lnTo>
                <a:lnTo>
                  <a:pt x="5095" y="1853"/>
                </a:lnTo>
                <a:lnTo>
                  <a:pt x="4995" y="1842"/>
                </a:lnTo>
                <a:lnTo>
                  <a:pt x="5027" y="1875"/>
                </a:lnTo>
                <a:lnTo>
                  <a:pt x="5051" y="1915"/>
                </a:lnTo>
                <a:lnTo>
                  <a:pt x="5067" y="1957"/>
                </a:lnTo>
                <a:lnTo>
                  <a:pt x="5074" y="2004"/>
                </a:lnTo>
                <a:lnTo>
                  <a:pt x="5072" y="2053"/>
                </a:lnTo>
                <a:lnTo>
                  <a:pt x="5043" y="2049"/>
                </a:lnTo>
                <a:lnTo>
                  <a:pt x="5044" y="2008"/>
                </a:lnTo>
                <a:lnTo>
                  <a:pt x="5039" y="1968"/>
                </a:lnTo>
                <a:lnTo>
                  <a:pt x="5025" y="1931"/>
                </a:lnTo>
                <a:lnTo>
                  <a:pt x="5006" y="1898"/>
                </a:lnTo>
                <a:lnTo>
                  <a:pt x="4980" y="1868"/>
                </a:lnTo>
                <a:lnTo>
                  <a:pt x="4948" y="1846"/>
                </a:lnTo>
                <a:lnTo>
                  <a:pt x="4913" y="1828"/>
                </a:lnTo>
                <a:lnTo>
                  <a:pt x="4835" y="1811"/>
                </a:lnTo>
                <a:lnTo>
                  <a:pt x="4756" y="1786"/>
                </a:lnTo>
                <a:lnTo>
                  <a:pt x="4679" y="1757"/>
                </a:lnTo>
                <a:lnTo>
                  <a:pt x="4604" y="1722"/>
                </a:lnTo>
                <a:lnTo>
                  <a:pt x="4531" y="1680"/>
                </a:lnTo>
                <a:lnTo>
                  <a:pt x="4463" y="1631"/>
                </a:lnTo>
                <a:lnTo>
                  <a:pt x="4398" y="1576"/>
                </a:lnTo>
                <a:lnTo>
                  <a:pt x="4351" y="1659"/>
                </a:lnTo>
                <a:lnTo>
                  <a:pt x="4304" y="1750"/>
                </a:lnTo>
                <a:lnTo>
                  <a:pt x="4341" y="1739"/>
                </a:lnTo>
                <a:lnTo>
                  <a:pt x="4377" y="1736"/>
                </a:lnTo>
                <a:lnTo>
                  <a:pt x="4416" y="1738"/>
                </a:lnTo>
                <a:lnTo>
                  <a:pt x="4452" y="1746"/>
                </a:lnTo>
                <a:lnTo>
                  <a:pt x="4487" y="1760"/>
                </a:lnTo>
                <a:lnTo>
                  <a:pt x="4520" y="1781"/>
                </a:lnTo>
                <a:lnTo>
                  <a:pt x="4550" y="1807"/>
                </a:lnTo>
                <a:lnTo>
                  <a:pt x="4529" y="1828"/>
                </a:lnTo>
                <a:lnTo>
                  <a:pt x="4500" y="1802"/>
                </a:lnTo>
                <a:lnTo>
                  <a:pt x="4465" y="1783"/>
                </a:lnTo>
                <a:lnTo>
                  <a:pt x="4428" y="1771"/>
                </a:lnTo>
                <a:lnTo>
                  <a:pt x="4391" y="1765"/>
                </a:lnTo>
                <a:lnTo>
                  <a:pt x="4355" y="1769"/>
                </a:lnTo>
                <a:lnTo>
                  <a:pt x="4318" y="1778"/>
                </a:lnTo>
                <a:lnTo>
                  <a:pt x="4283" y="1795"/>
                </a:lnTo>
                <a:lnTo>
                  <a:pt x="4225" y="1924"/>
                </a:lnTo>
                <a:lnTo>
                  <a:pt x="4295" y="1955"/>
                </a:lnTo>
                <a:lnTo>
                  <a:pt x="4369" y="1978"/>
                </a:lnTo>
                <a:lnTo>
                  <a:pt x="4440" y="1995"/>
                </a:lnTo>
                <a:lnTo>
                  <a:pt x="4513" y="2008"/>
                </a:lnTo>
                <a:lnTo>
                  <a:pt x="4536" y="1975"/>
                </a:lnTo>
                <a:lnTo>
                  <a:pt x="4564" y="1943"/>
                </a:lnTo>
                <a:lnTo>
                  <a:pt x="4603" y="1910"/>
                </a:lnTo>
                <a:lnTo>
                  <a:pt x="4644" y="1884"/>
                </a:lnTo>
                <a:lnTo>
                  <a:pt x="4688" y="1865"/>
                </a:lnTo>
                <a:lnTo>
                  <a:pt x="4737" y="1854"/>
                </a:lnTo>
                <a:lnTo>
                  <a:pt x="4786" y="1851"/>
                </a:lnTo>
                <a:lnTo>
                  <a:pt x="4786" y="1896"/>
                </a:lnTo>
                <a:lnTo>
                  <a:pt x="4744" y="1900"/>
                </a:lnTo>
                <a:lnTo>
                  <a:pt x="4702" y="1910"/>
                </a:lnTo>
                <a:lnTo>
                  <a:pt x="4664" y="1926"/>
                </a:lnTo>
                <a:lnTo>
                  <a:pt x="4629" y="1948"/>
                </a:lnTo>
                <a:lnTo>
                  <a:pt x="4596" y="1976"/>
                </a:lnTo>
                <a:lnTo>
                  <a:pt x="4564" y="2013"/>
                </a:lnTo>
                <a:lnTo>
                  <a:pt x="4623" y="2016"/>
                </a:lnTo>
                <a:lnTo>
                  <a:pt x="4681" y="2018"/>
                </a:lnTo>
                <a:lnTo>
                  <a:pt x="4735" y="2018"/>
                </a:lnTo>
                <a:lnTo>
                  <a:pt x="4784" y="2016"/>
                </a:lnTo>
                <a:lnTo>
                  <a:pt x="4830" y="2011"/>
                </a:lnTo>
                <a:lnTo>
                  <a:pt x="4866" y="2008"/>
                </a:lnTo>
                <a:lnTo>
                  <a:pt x="4898" y="2004"/>
                </a:lnTo>
                <a:lnTo>
                  <a:pt x="4922" y="1999"/>
                </a:lnTo>
                <a:lnTo>
                  <a:pt x="4938" y="1997"/>
                </a:lnTo>
                <a:lnTo>
                  <a:pt x="4943" y="1995"/>
                </a:lnTo>
                <a:lnTo>
                  <a:pt x="4960" y="2086"/>
                </a:lnTo>
                <a:lnTo>
                  <a:pt x="4952" y="2088"/>
                </a:lnTo>
                <a:lnTo>
                  <a:pt x="4933" y="2091"/>
                </a:lnTo>
                <a:lnTo>
                  <a:pt x="4906" y="2097"/>
                </a:lnTo>
                <a:lnTo>
                  <a:pt x="4870" y="2100"/>
                </a:lnTo>
                <a:lnTo>
                  <a:pt x="4828" y="2105"/>
                </a:lnTo>
                <a:lnTo>
                  <a:pt x="4777" y="2109"/>
                </a:lnTo>
                <a:lnTo>
                  <a:pt x="4723" y="2110"/>
                </a:lnTo>
                <a:lnTo>
                  <a:pt x="4664" y="2112"/>
                </a:lnTo>
                <a:lnTo>
                  <a:pt x="4601" y="2109"/>
                </a:lnTo>
                <a:lnTo>
                  <a:pt x="4534" y="2103"/>
                </a:lnTo>
                <a:lnTo>
                  <a:pt x="4466" y="2095"/>
                </a:lnTo>
                <a:lnTo>
                  <a:pt x="4396" y="2081"/>
                </a:lnTo>
                <a:lnTo>
                  <a:pt x="4327" y="2063"/>
                </a:lnTo>
                <a:lnTo>
                  <a:pt x="4257" y="2039"/>
                </a:lnTo>
                <a:lnTo>
                  <a:pt x="4189" y="2009"/>
                </a:lnTo>
                <a:lnTo>
                  <a:pt x="4189" y="2011"/>
                </a:lnTo>
                <a:lnTo>
                  <a:pt x="4182" y="2030"/>
                </a:lnTo>
                <a:lnTo>
                  <a:pt x="4171" y="2055"/>
                </a:lnTo>
                <a:lnTo>
                  <a:pt x="4157" y="2083"/>
                </a:lnTo>
                <a:lnTo>
                  <a:pt x="4142" y="2116"/>
                </a:lnTo>
                <a:lnTo>
                  <a:pt x="4166" y="2147"/>
                </a:lnTo>
                <a:lnTo>
                  <a:pt x="4194" y="2171"/>
                </a:lnTo>
                <a:lnTo>
                  <a:pt x="4227" y="2191"/>
                </a:lnTo>
                <a:lnTo>
                  <a:pt x="4262" y="2203"/>
                </a:lnTo>
                <a:lnTo>
                  <a:pt x="4299" y="2206"/>
                </a:lnTo>
                <a:lnTo>
                  <a:pt x="4335" y="2205"/>
                </a:lnTo>
                <a:lnTo>
                  <a:pt x="4374" y="2196"/>
                </a:lnTo>
                <a:lnTo>
                  <a:pt x="4409" y="2178"/>
                </a:lnTo>
                <a:lnTo>
                  <a:pt x="4423" y="2205"/>
                </a:lnTo>
                <a:lnTo>
                  <a:pt x="4384" y="2224"/>
                </a:lnTo>
                <a:lnTo>
                  <a:pt x="4344" y="2234"/>
                </a:lnTo>
                <a:lnTo>
                  <a:pt x="4304" y="2238"/>
                </a:lnTo>
                <a:lnTo>
                  <a:pt x="4264" y="2234"/>
                </a:lnTo>
                <a:lnTo>
                  <a:pt x="4224" y="2222"/>
                </a:lnTo>
                <a:lnTo>
                  <a:pt x="4187" y="2203"/>
                </a:lnTo>
                <a:lnTo>
                  <a:pt x="4154" y="2177"/>
                </a:lnTo>
                <a:lnTo>
                  <a:pt x="4126" y="2145"/>
                </a:lnTo>
                <a:lnTo>
                  <a:pt x="4089" y="2212"/>
                </a:lnTo>
                <a:lnTo>
                  <a:pt x="4044" y="2283"/>
                </a:lnTo>
                <a:lnTo>
                  <a:pt x="4176" y="2346"/>
                </a:lnTo>
                <a:lnTo>
                  <a:pt x="4281" y="2394"/>
                </a:lnTo>
                <a:lnTo>
                  <a:pt x="4321" y="2400"/>
                </a:lnTo>
                <a:lnTo>
                  <a:pt x="4360" y="2400"/>
                </a:lnTo>
                <a:lnTo>
                  <a:pt x="4400" y="2391"/>
                </a:lnTo>
                <a:lnTo>
                  <a:pt x="4437" y="2379"/>
                </a:lnTo>
                <a:lnTo>
                  <a:pt x="4475" y="2360"/>
                </a:lnTo>
                <a:lnTo>
                  <a:pt x="4508" y="2334"/>
                </a:lnTo>
                <a:lnTo>
                  <a:pt x="4538" y="2304"/>
                </a:lnTo>
                <a:lnTo>
                  <a:pt x="4562" y="2267"/>
                </a:lnTo>
                <a:lnTo>
                  <a:pt x="4582" y="2229"/>
                </a:lnTo>
                <a:lnTo>
                  <a:pt x="4623" y="2246"/>
                </a:lnTo>
                <a:lnTo>
                  <a:pt x="4606" y="2283"/>
                </a:lnTo>
                <a:lnTo>
                  <a:pt x="4585" y="2316"/>
                </a:lnTo>
                <a:lnTo>
                  <a:pt x="4561" y="2346"/>
                </a:lnTo>
                <a:lnTo>
                  <a:pt x="4601" y="2354"/>
                </a:lnTo>
                <a:lnTo>
                  <a:pt x="4641" y="2354"/>
                </a:lnTo>
                <a:lnTo>
                  <a:pt x="4679" y="2347"/>
                </a:lnTo>
                <a:lnTo>
                  <a:pt x="4716" y="2332"/>
                </a:lnTo>
                <a:lnTo>
                  <a:pt x="4749" y="2309"/>
                </a:lnTo>
                <a:lnTo>
                  <a:pt x="4777" y="2279"/>
                </a:lnTo>
                <a:lnTo>
                  <a:pt x="4800" y="2243"/>
                </a:lnTo>
                <a:lnTo>
                  <a:pt x="4826" y="2257"/>
                </a:lnTo>
                <a:lnTo>
                  <a:pt x="4803" y="2295"/>
                </a:lnTo>
                <a:lnTo>
                  <a:pt x="4774" y="2327"/>
                </a:lnTo>
                <a:lnTo>
                  <a:pt x="4740" y="2353"/>
                </a:lnTo>
                <a:lnTo>
                  <a:pt x="4702" y="2372"/>
                </a:lnTo>
                <a:lnTo>
                  <a:pt x="4662" y="2382"/>
                </a:lnTo>
                <a:lnTo>
                  <a:pt x="4620" y="2388"/>
                </a:lnTo>
                <a:lnTo>
                  <a:pt x="4578" y="2382"/>
                </a:lnTo>
                <a:lnTo>
                  <a:pt x="4536" y="2370"/>
                </a:lnTo>
                <a:lnTo>
                  <a:pt x="4498" y="2398"/>
                </a:lnTo>
                <a:lnTo>
                  <a:pt x="4454" y="2421"/>
                </a:lnTo>
                <a:lnTo>
                  <a:pt x="4419" y="2435"/>
                </a:lnTo>
                <a:lnTo>
                  <a:pt x="4383" y="2443"/>
                </a:lnTo>
                <a:lnTo>
                  <a:pt x="4562" y="2523"/>
                </a:lnTo>
                <a:lnTo>
                  <a:pt x="4744" y="2597"/>
                </a:lnTo>
                <a:lnTo>
                  <a:pt x="4763" y="2569"/>
                </a:lnTo>
                <a:lnTo>
                  <a:pt x="4789" y="2536"/>
                </a:lnTo>
                <a:lnTo>
                  <a:pt x="4821" y="2499"/>
                </a:lnTo>
                <a:lnTo>
                  <a:pt x="4859" y="2461"/>
                </a:lnTo>
                <a:lnTo>
                  <a:pt x="4906" y="2421"/>
                </a:lnTo>
                <a:lnTo>
                  <a:pt x="4962" y="2382"/>
                </a:lnTo>
                <a:lnTo>
                  <a:pt x="5027" y="2344"/>
                </a:lnTo>
                <a:lnTo>
                  <a:pt x="5100" y="2309"/>
                </a:lnTo>
                <a:lnTo>
                  <a:pt x="5093" y="2267"/>
                </a:lnTo>
                <a:lnTo>
                  <a:pt x="5091" y="2224"/>
                </a:lnTo>
                <a:lnTo>
                  <a:pt x="5097" y="2180"/>
                </a:lnTo>
                <a:lnTo>
                  <a:pt x="5109" y="2130"/>
                </a:lnTo>
                <a:lnTo>
                  <a:pt x="5128" y="2084"/>
                </a:lnTo>
                <a:lnTo>
                  <a:pt x="5154" y="2041"/>
                </a:lnTo>
                <a:lnTo>
                  <a:pt x="5186" y="2004"/>
                </a:lnTo>
                <a:lnTo>
                  <a:pt x="5224" y="1971"/>
                </a:lnTo>
                <a:lnTo>
                  <a:pt x="5250" y="2008"/>
                </a:lnTo>
                <a:lnTo>
                  <a:pt x="5215" y="2037"/>
                </a:lnTo>
                <a:lnTo>
                  <a:pt x="5186" y="2074"/>
                </a:lnTo>
                <a:lnTo>
                  <a:pt x="5226" y="2083"/>
                </a:lnTo>
                <a:lnTo>
                  <a:pt x="5266" y="2084"/>
                </a:lnTo>
                <a:lnTo>
                  <a:pt x="5306" y="2076"/>
                </a:lnTo>
                <a:lnTo>
                  <a:pt x="5343" y="2060"/>
                </a:lnTo>
                <a:lnTo>
                  <a:pt x="5376" y="2037"/>
                </a:lnTo>
                <a:lnTo>
                  <a:pt x="5406" y="2008"/>
                </a:lnTo>
                <a:lnTo>
                  <a:pt x="5428" y="1971"/>
                </a:lnTo>
                <a:lnTo>
                  <a:pt x="5455" y="1985"/>
                </a:lnTo>
                <a:lnTo>
                  <a:pt x="5432" y="2023"/>
                </a:lnTo>
                <a:lnTo>
                  <a:pt x="5404" y="2055"/>
                </a:lnTo>
                <a:lnTo>
                  <a:pt x="5371" y="2081"/>
                </a:lnTo>
                <a:lnTo>
                  <a:pt x="5334" y="2100"/>
                </a:lnTo>
                <a:lnTo>
                  <a:pt x="5294" y="2110"/>
                </a:lnTo>
                <a:lnTo>
                  <a:pt x="5252" y="2116"/>
                </a:lnTo>
                <a:lnTo>
                  <a:pt x="5212" y="2112"/>
                </a:lnTo>
                <a:lnTo>
                  <a:pt x="5170" y="2100"/>
                </a:lnTo>
                <a:lnTo>
                  <a:pt x="5153" y="2142"/>
                </a:lnTo>
                <a:lnTo>
                  <a:pt x="5140" y="2187"/>
                </a:lnTo>
                <a:lnTo>
                  <a:pt x="5137" y="2241"/>
                </a:lnTo>
                <a:lnTo>
                  <a:pt x="5144" y="2293"/>
                </a:lnTo>
                <a:lnTo>
                  <a:pt x="5205" y="2273"/>
                </a:lnTo>
                <a:lnTo>
                  <a:pt x="5273" y="2255"/>
                </a:lnTo>
                <a:lnTo>
                  <a:pt x="5346" y="2239"/>
                </a:lnTo>
                <a:lnTo>
                  <a:pt x="5427" y="2229"/>
                </a:lnTo>
                <a:lnTo>
                  <a:pt x="5442" y="2177"/>
                </a:lnTo>
                <a:lnTo>
                  <a:pt x="5469" y="2128"/>
                </a:lnTo>
                <a:lnTo>
                  <a:pt x="5500" y="2084"/>
                </a:lnTo>
                <a:lnTo>
                  <a:pt x="5540" y="2046"/>
                </a:lnTo>
                <a:lnTo>
                  <a:pt x="5586" y="2016"/>
                </a:lnTo>
                <a:lnTo>
                  <a:pt x="5634" y="1994"/>
                </a:lnTo>
                <a:lnTo>
                  <a:pt x="5687" y="1982"/>
                </a:lnTo>
                <a:lnTo>
                  <a:pt x="5739" y="1978"/>
                </a:lnTo>
                <a:lnTo>
                  <a:pt x="5746" y="2025"/>
                </a:lnTo>
                <a:lnTo>
                  <a:pt x="5701" y="2027"/>
                </a:lnTo>
                <a:lnTo>
                  <a:pt x="5659" y="2036"/>
                </a:lnTo>
                <a:lnTo>
                  <a:pt x="5617" y="2051"/>
                </a:lnTo>
                <a:lnTo>
                  <a:pt x="5647" y="2077"/>
                </a:lnTo>
                <a:lnTo>
                  <a:pt x="5680" y="2098"/>
                </a:lnTo>
                <a:lnTo>
                  <a:pt x="5716" y="2110"/>
                </a:lnTo>
                <a:lnTo>
                  <a:pt x="5755" y="2117"/>
                </a:lnTo>
                <a:lnTo>
                  <a:pt x="5757" y="2131"/>
                </a:lnTo>
                <a:lnTo>
                  <a:pt x="5757" y="2147"/>
                </a:lnTo>
                <a:lnTo>
                  <a:pt x="5720" y="2144"/>
                </a:lnTo>
                <a:lnTo>
                  <a:pt x="5683" y="2133"/>
                </a:lnTo>
                <a:lnTo>
                  <a:pt x="5648" y="2116"/>
                </a:lnTo>
                <a:lnTo>
                  <a:pt x="5619" y="2095"/>
                </a:lnTo>
                <a:lnTo>
                  <a:pt x="5591" y="2067"/>
                </a:lnTo>
                <a:lnTo>
                  <a:pt x="5579" y="2076"/>
                </a:lnTo>
                <a:lnTo>
                  <a:pt x="5566" y="2083"/>
                </a:lnTo>
                <a:lnTo>
                  <a:pt x="5535" y="2112"/>
                </a:lnTo>
                <a:lnTo>
                  <a:pt x="5509" y="2147"/>
                </a:lnTo>
                <a:lnTo>
                  <a:pt x="5488" y="2185"/>
                </a:lnTo>
                <a:lnTo>
                  <a:pt x="5474" y="2225"/>
                </a:lnTo>
                <a:lnTo>
                  <a:pt x="5563" y="2220"/>
                </a:lnTo>
                <a:lnTo>
                  <a:pt x="5657" y="2220"/>
                </a:lnTo>
                <a:lnTo>
                  <a:pt x="5758" y="2225"/>
                </a:lnTo>
                <a:lnTo>
                  <a:pt x="5758" y="2278"/>
                </a:lnTo>
                <a:lnTo>
                  <a:pt x="5757" y="2318"/>
                </a:lnTo>
                <a:lnTo>
                  <a:pt x="5687" y="2314"/>
                </a:lnTo>
                <a:lnTo>
                  <a:pt x="5622" y="2313"/>
                </a:lnTo>
                <a:lnTo>
                  <a:pt x="5645" y="2346"/>
                </a:lnTo>
                <a:lnTo>
                  <a:pt x="5675" y="2375"/>
                </a:lnTo>
                <a:lnTo>
                  <a:pt x="5708" y="2396"/>
                </a:lnTo>
                <a:lnTo>
                  <a:pt x="5746" y="2410"/>
                </a:lnTo>
                <a:lnTo>
                  <a:pt x="5741" y="2440"/>
                </a:lnTo>
                <a:lnTo>
                  <a:pt x="5703" y="2428"/>
                </a:lnTo>
                <a:lnTo>
                  <a:pt x="5668" y="2407"/>
                </a:lnTo>
                <a:lnTo>
                  <a:pt x="5636" y="2381"/>
                </a:lnTo>
                <a:lnTo>
                  <a:pt x="5610" y="2349"/>
                </a:lnTo>
                <a:lnTo>
                  <a:pt x="5589" y="2313"/>
                </a:lnTo>
                <a:lnTo>
                  <a:pt x="5502" y="2316"/>
                </a:lnTo>
                <a:lnTo>
                  <a:pt x="5421" y="2323"/>
                </a:lnTo>
                <a:lnTo>
                  <a:pt x="5348" y="2335"/>
                </a:lnTo>
                <a:lnTo>
                  <a:pt x="5280" y="2349"/>
                </a:lnTo>
                <a:lnTo>
                  <a:pt x="5219" y="2367"/>
                </a:lnTo>
                <a:lnTo>
                  <a:pt x="5163" y="2386"/>
                </a:lnTo>
                <a:lnTo>
                  <a:pt x="5112" y="2407"/>
                </a:lnTo>
                <a:lnTo>
                  <a:pt x="5067" y="2429"/>
                </a:lnTo>
                <a:lnTo>
                  <a:pt x="5027" y="2452"/>
                </a:lnTo>
                <a:lnTo>
                  <a:pt x="4992" y="2475"/>
                </a:lnTo>
                <a:lnTo>
                  <a:pt x="4946" y="2508"/>
                </a:lnTo>
                <a:lnTo>
                  <a:pt x="4908" y="2541"/>
                </a:lnTo>
                <a:lnTo>
                  <a:pt x="4877" y="2572"/>
                </a:lnTo>
                <a:lnTo>
                  <a:pt x="4852" y="2604"/>
                </a:lnTo>
                <a:lnTo>
                  <a:pt x="4831" y="2630"/>
                </a:lnTo>
                <a:lnTo>
                  <a:pt x="4891" y="2651"/>
                </a:lnTo>
                <a:lnTo>
                  <a:pt x="4950" y="2670"/>
                </a:lnTo>
                <a:lnTo>
                  <a:pt x="4990" y="2672"/>
                </a:lnTo>
                <a:lnTo>
                  <a:pt x="5030" y="2666"/>
                </a:lnTo>
                <a:lnTo>
                  <a:pt x="5069" y="2654"/>
                </a:lnTo>
                <a:lnTo>
                  <a:pt x="5107" y="2637"/>
                </a:lnTo>
                <a:lnTo>
                  <a:pt x="5142" y="2612"/>
                </a:lnTo>
                <a:lnTo>
                  <a:pt x="5173" y="2583"/>
                </a:lnTo>
                <a:lnTo>
                  <a:pt x="5200" y="2550"/>
                </a:lnTo>
                <a:lnTo>
                  <a:pt x="5221" y="2511"/>
                </a:lnTo>
                <a:lnTo>
                  <a:pt x="5235" y="2471"/>
                </a:lnTo>
                <a:lnTo>
                  <a:pt x="5278" y="2483"/>
                </a:lnTo>
                <a:lnTo>
                  <a:pt x="5264" y="2522"/>
                </a:lnTo>
                <a:lnTo>
                  <a:pt x="5247" y="2557"/>
                </a:lnTo>
                <a:lnTo>
                  <a:pt x="5226" y="2590"/>
                </a:lnTo>
                <a:lnTo>
                  <a:pt x="5266" y="2595"/>
                </a:lnTo>
                <a:lnTo>
                  <a:pt x="5306" y="2590"/>
                </a:lnTo>
                <a:lnTo>
                  <a:pt x="5345" y="2577"/>
                </a:lnTo>
                <a:lnTo>
                  <a:pt x="5378" y="2558"/>
                </a:lnTo>
                <a:lnTo>
                  <a:pt x="5409" y="2532"/>
                </a:lnTo>
                <a:lnTo>
                  <a:pt x="5434" y="2499"/>
                </a:lnTo>
                <a:lnTo>
                  <a:pt x="5453" y="2461"/>
                </a:lnTo>
                <a:lnTo>
                  <a:pt x="5481" y="2471"/>
                </a:lnTo>
                <a:lnTo>
                  <a:pt x="5462" y="2511"/>
                </a:lnTo>
                <a:lnTo>
                  <a:pt x="5435" y="2546"/>
                </a:lnTo>
                <a:lnTo>
                  <a:pt x="5406" y="2576"/>
                </a:lnTo>
                <a:lnTo>
                  <a:pt x="5369" y="2598"/>
                </a:lnTo>
                <a:lnTo>
                  <a:pt x="5331" y="2614"/>
                </a:lnTo>
                <a:lnTo>
                  <a:pt x="5290" y="2623"/>
                </a:lnTo>
                <a:lnTo>
                  <a:pt x="5247" y="2625"/>
                </a:lnTo>
                <a:lnTo>
                  <a:pt x="5205" y="2616"/>
                </a:lnTo>
                <a:lnTo>
                  <a:pt x="5182" y="2638"/>
                </a:lnTo>
                <a:lnTo>
                  <a:pt x="5156" y="2659"/>
                </a:lnTo>
                <a:lnTo>
                  <a:pt x="5128" y="2677"/>
                </a:lnTo>
                <a:lnTo>
                  <a:pt x="5098" y="2692"/>
                </a:lnTo>
                <a:lnTo>
                  <a:pt x="5067" y="2703"/>
                </a:lnTo>
                <a:lnTo>
                  <a:pt x="5170" y="2729"/>
                </a:lnTo>
                <a:lnTo>
                  <a:pt x="5275" y="2752"/>
                </a:lnTo>
                <a:lnTo>
                  <a:pt x="5383" y="2769"/>
                </a:lnTo>
                <a:lnTo>
                  <a:pt x="5397" y="2726"/>
                </a:lnTo>
                <a:lnTo>
                  <a:pt x="5418" y="2687"/>
                </a:lnTo>
                <a:lnTo>
                  <a:pt x="5444" y="2651"/>
                </a:lnTo>
                <a:lnTo>
                  <a:pt x="5476" y="2618"/>
                </a:lnTo>
                <a:lnTo>
                  <a:pt x="5510" y="2590"/>
                </a:lnTo>
                <a:lnTo>
                  <a:pt x="5549" y="2567"/>
                </a:lnTo>
                <a:lnTo>
                  <a:pt x="5591" y="2550"/>
                </a:lnTo>
                <a:lnTo>
                  <a:pt x="5634" y="2539"/>
                </a:lnTo>
                <a:lnTo>
                  <a:pt x="5678" y="2536"/>
                </a:lnTo>
                <a:lnTo>
                  <a:pt x="5722" y="2539"/>
                </a:lnTo>
                <a:lnTo>
                  <a:pt x="5718" y="2562"/>
                </a:lnTo>
                <a:lnTo>
                  <a:pt x="5713" y="2584"/>
                </a:lnTo>
                <a:lnTo>
                  <a:pt x="5668" y="2583"/>
                </a:lnTo>
                <a:lnTo>
                  <a:pt x="5624" y="2590"/>
                </a:lnTo>
                <a:lnTo>
                  <a:pt x="5580" y="2604"/>
                </a:lnTo>
                <a:lnTo>
                  <a:pt x="5601" y="2631"/>
                </a:lnTo>
                <a:lnTo>
                  <a:pt x="5626" y="2656"/>
                </a:lnTo>
                <a:lnTo>
                  <a:pt x="5654" y="2675"/>
                </a:lnTo>
                <a:lnTo>
                  <a:pt x="5685" y="2689"/>
                </a:lnTo>
                <a:lnTo>
                  <a:pt x="5682" y="2705"/>
                </a:lnTo>
                <a:lnTo>
                  <a:pt x="5676" y="2719"/>
                </a:lnTo>
                <a:lnTo>
                  <a:pt x="5640" y="2703"/>
                </a:lnTo>
                <a:lnTo>
                  <a:pt x="5606" y="2679"/>
                </a:lnTo>
                <a:lnTo>
                  <a:pt x="5577" y="2651"/>
                </a:lnTo>
                <a:lnTo>
                  <a:pt x="5552" y="2618"/>
                </a:lnTo>
                <a:lnTo>
                  <a:pt x="5535" y="2628"/>
                </a:lnTo>
                <a:lnTo>
                  <a:pt x="5500" y="2658"/>
                </a:lnTo>
                <a:lnTo>
                  <a:pt x="5469" y="2692"/>
                </a:lnTo>
                <a:lnTo>
                  <a:pt x="5444" y="2731"/>
                </a:lnTo>
                <a:lnTo>
                  <a:pt x="5427" y="2774"/>
                </a:lnTo>
                <a:lnTo>
                  <a:pt x="5540" y="2785"/>
                </a:lnTo>
                <a:lnTo>
                  <a:pt x="5655" y="2790"/>
                </a:lnTo>
                <a:lnTo>
                  <a:pt x="5634" y="2853"/>
                </a:lnTo>
                <a:lnTo>
                  <a:pt x="5615" y="2912"/>
                </a:lnTo>
                <a:lnTo>
                  <a:pt x="5476" y="2903"/>
                </a:lnTo>
                <a:lnTo>
                  <a:pt x="5339" y="2886"/>
                </a:lnTo>
                <a:lnTo>
                  <a:pt x="5207" y="2863"/>
                </a:lnTo>
                <a:lnTo>
                  <a:pt x="5229" y="2888"/>
                </a:lnTo>
                <a:lnTo>
                  <a:pt x="5247" y="2916"/>
                </a:lnTo>
                <a:lnTo>
                  <a:pt x="5210" y="2916"/>
                </a:lnTo>
                <a:lnTo>
                  <a:pt x="5186" y="2886"/>
                </a:lnTo>
                <a:lnTo>
                  <a:pt x="5156" y="2861"/>
                </a:lnTo>
                <a:lnTo>
                  <a:pt x="5119" y="2844"/>
                </a:lnTo>
                <a:lnTo>
                  <a:pt x="4976" y="2806"/>
                </a:lnTo>
                <a:lnTo>
                  <a:pt x="4990" y="2837"/>
                </a:lnTo>
                <a:lnTo>
                  <a:pt x="5002" y="2874"/>
                </a:lnTo>
                <a:lnTo>
                  <a:pt x="5015" y="2916"/>
                </a:lnTo>
                <a:lnTo>
                  <a:pt x="4967" y="2916"/>
                </a:lnTo>
                <a:lnTo>
                  <a:pt x="4955" y="2875"/>
                </a:lnTo>
                <a:lnTo>
                  <a:pt x="4943" y="2841"/>
                </a:lnTo>
                <a:lnTo>
                  <a:pt x="4929" y="2811"/>
                </a:lnTo>
                <a:lnTo>
                  <a:pt x="4915" y="2787"/>
                </a:lnTo>
                <a:lnTo>
                  <a:pt x="4812" y="2752"/>
                </a:lnTo>
                <a:lnTo>
                  <a:pt x="4711" y="2715"/>
                </a:lnTo>
                <a:lnTo>
                  <a:pt x="4733" y="2750"/>
                </a:lnTo>
                <a:lnTo>
                  <a:pt x="4751" y="2788"/>
                </a:lnTo>
                <a:lnTo>
                  <a:pt x="4760" y="2830"/>
                </a:lnTo>
                <a:lnTo>
                  <a:pt x="4761" y="2872"/>
                </a:lnTo>
                <a:lnTo>
                  <a:pt x="4756" y="2916"/>
                </a:lnTo>
                <a:lnTo>
                  <a:pt x="4725" y="2916"/>
                </a:lnTo>
                <a:lnTo>
                  <a:pt x="4732" y="2875"/>
                </a:lnTo>
                <a:lnTo>
                  <a:pt x="4730" y="2835"/>
                </a:lnTo>
                <a:lnTo>
                  <a:pt x="4721" y="2797"/>
                </a:lnTo>
                <a:lnTo>
                  <a:pt x="4706" y="2760"/>
                </a:lnTo>
                <a:lnTo>
                  <a:pt x="4683" y="2727"/>
                </a:lnTo>
                <a:lnTo>
                  <a:pt x="4653" y="2701"/>
                </a:lnTo>
                <a:lnTo>
                  <a:pt x="4620" y="2679"/>
                </a:lnTo>
                <a:lnTo>
                  <a:pt x="4466" y="2614"/>
                </a:lnTo>
                <a:lnTo>
                  <a:pt x="4316" y="2546"/>
                </a:lnTo>
                <a:lnTo>
                  <a:pt x="4348" y="2602"/>
                </a:lnTo>
                <a:lnTo>
                  <a:pt x="4374" y="2666"/>
                </a:lnTo>
                <a:lnTo>
                  <a:pt x="4398" y="2738"/>
                </a:lnTo>
                <a:lnTo>
                  <a:pt x="4442" y="2743"/>
                </a:lnTo>
                <a:lnTo>
                  <a:pt x="4484" y="2755"/>
                </a:lnTo>
                <a:lnTo>
                  <a:pt x="4520" y="2774"/>
                </a:lnTo>
                <a:lnTo>
                  <a:pt x="4555" y="2802"/>
                </a:lnTo>
                <a:lnTo>
                  <a:pt x="4583" y="2835"/>
                </a:lnTo>
                <a:lnTo>
                  <a:pt x="4604" y="2872"/>
                </a:lnTo>
                <a:lnTo>
                  <a:pt x="4620" y="2916"/>
                </a:lnTo>
                <a:lnTo>
                  <a:pt x="4589" y="2916"/>
                </a:lnTo>
                <a:lnTo>
                  <a:pt x="4573" y="2875"/>
                </a:lnTo>
                <a:lnTo>
                  <a:pt x="4548" y="2841"/>
                </a:lnTo>
                <a:lnTo>
                  <a:pt x="4520" y="2813"/>
                </a:lnTo>
                <a:lnTo>
                  <a:pt x="4486" y="2790"/>
                </a:lnTo>
                <a:lnTo>
                  <a:pt x="4447" y="2776"/>
                </a:lnTo>
                <a:lnTo>
                  <a:pt x="4405" y="2769"/>
                </a:lnTo>
                <a:lnTo>
                  <a:pt x="4416" y="2814"/>
                </a:lnTo>
                <a:lnTo>
                  <a:pt x="4423" y="2863"/>
                </a:lnTo>
                <a:lnTo>
                  <a:pt x="4428" y="2916"/>
                </a:lnTo>
                <a:lnTo>
                  <a:pt x="4339" y="2916"/>
                </a:lnTo>
                <a:lnTo>
                  <a:pt x="4332" y="2856"/>
                </a:lnTo>
                <a:lnTo>
                  <a:pt x="4321" y="2802"/>
                </a:lnTo>
                <a:lnTo>
                  <a:pt x="4307" y="2752"/>
                </a:lnTo>
                <a:lnTo>
                  <a:pt x="4278" y="2776"/>
                </a:lnTo>
                <a:lnTo>
                  <a:pt x="4255" y="2806"/>
                </a:lnTo>
                <a:lnTo>
                  <a:pt x="4238" y="2841"/>
                </a:lnTo>
                <a:lnTo>
                  <a:pt x="4227" y="2877"/>
                </a:lnTo>
                <a:lnTo>
                  <a:pt x="4222" y="2916"/>
                </a:lnTo>
                <a:lnTo>
                  <a:pt x="4192" y="2916"/>
                </a:lnTo>
                <a:lnTo>
                  <a:pt x="4197" y="2868"/>
                </a:lnTo>
                <a:lnTo>
                  <a:pt x="4211" y="2825"/>
                </a:lnTo>
                <a:lnTo>
                  <a:pt x="4234" y="2785"/>
                </a:lnTo>
                <a:lnTo>
                  <a:pt x="4264" y="2748"/>
                </a:lnTo>
                <a:lnTo>
                  <a:pt x="4299" y="2720"/>
                </a:lnTo>
                <a:lnTo>
                  <a:pt x="4276" y="2663"/>
                </a:lnTo>
                <a:lnTo>
                  <a:pt x="4252" y="2614"/>
                </a:lnTo>
                <a:lnTo>
                  <a:pt x="4225" y="2570"/>
                </a:lnTo>
                <a:lnTo>
                  <a:pt x="4197" y="2532"/>
                </a:lnTo>
                <a:lnTo>
                  <a:pt x="4173" y="2503"/>
                </a:lnTo>
                <a:lnTo>
                  <a:pt x="4129" y="2459"/>
                </a:lnTo>
                <a:lnTo>
                  <a:pt x="4128" y="2459"/>
                </a:lnTo>
                <a:lnTo>
                  <a:pt x="4128" y="2457"/>
                </a:lnTo>
                <a:lnTo>
                  <a:pt x="4126" y="2457"/>
                </a:lnTo>
                <a:lnTo>
                  <a:pt x="4051" y="2422"/>
                </a:lnTo>
                <a:lnTo>
                  <a:pt x="3979" y="2388"/>
                </a:lnTo>
                <a:lnTo>
                  <a:pt x="3981" y="2429"/>
                </a:lnTo>
                <a:lnTo>
                  <a:pt x="3990" y="2468"/>
                </a:lnTo>
                <a:lnTo>
                  <a:pt x="4005" y="2504"/>
                </a:lnTo>
                <a:lnTo>
                  <a:pt x="4028" y="2537"/>
                </a:lnTo>
                <a:lnTo>
                  <a:pt x="4056" y="2565"/>
                </a:lnTo>
                <a:lnTo>
                  <a:pt x="4091" y="2586"/>
                </a:lnTo>
                <a:lnTo>
                  <a:pt x="4129" y="2600"/>
                </a:lnTo>
                <a:lnTo>
                  <a:pt x="4122" y="2630"/>
                </a:lnTo>
                <a:lnTo>
                  <a:pt x="4080" y="2616"/>
                </a:lnTo>
                <a:lnTo>
                  <a:pt x="4044" y="2593"/>
                </a:lnTo>
                <a:lnTo>
                  <a:pt x="4012" y="2565"/>
                </a:lnTo>
                <a:lnTo>
                  <a:pt x="3986" y="2530"/>
                </a:lnTo>
                <a:lnTo>
                  <a:pt x="3965" y="2494"/>
                </a:lnTo>
                <a:lnTo>
                  <a:pt x="3953" y="2452"/>
                </a:lnTo>
                <a:lnTo>
                  <a:pt x="3948" y="2408"/>
                </a:lnTo>
                <a:lnTo>
                  <a:pt x="3901" y="2459"/>
                </a:lnTo>
                <a:lnTo>
                  <a:pt x="3850" y="2508"/>
                </a:lnTo>
                <a:lnTo>
                  <a:pt x="3796" y="2555"/>
                </a:lnTo>
                <a:lnTo>
                  <a:pt x="3735" y="2597"/>
                </a:lnTo>
                <a:lnTo>
                  <a:pt x="3681" y="2630"/>
                </a:lnTo>
                <a:lnTo>
                  <a:pt x="3626" y="2658"/>
                </a:lnTo>
                <a:lnTo>
                  <a:pt x="3661" y="2677"/>
                </a:lnTo>
                <a:lnTo>
                  <a:pt x="3698" y="2699"/>
                </a:lnTo>
                <a:lnTo>
                  <a:pt x="3733" y="2726"/>
                </a:lnTo>
                <a:lnTo>
                  <a:pt x="3777" y="2692"/>
                </a:lnTo>
                <a:lnTo>
                  <a:pt x="3826" y="2670"/>
                </a:lnTo>
                <a:lnTo>
                  <a:pt x="3878" y="2656"/>
                </a:lnTo>
                <a:lnTo>
                  <a:pt x="3934" y="2651"/>
                </a:lnTo>
                <a:lnTo>
                  <a:pt x="3983" y="2654"/>
                </a:lnTo>
                <a:lnTo>
                  <a:pt x="4032" y="2666"/>
                </a:lnTo>
                <a:lnTo>
                  <a:pt x="4075" y="2687"/>
                </a:lnTo>
                <a:lnTo>
                  <a:pt x="4117" y="2713"/>
                </a:lnTo>
                <a:lnTo>
                  <a:pt x="4156" y="2746"/>
                </a:lnTo>
                <a:lnTo>
                  <a:pt x="4122" y="2778"/>
                </a:lnTo>
                <a:lnTo>
                  <a:pt x="4086" y="2746"/>
                </a:lnTo>
                <a:lnTo>
                  <a:pt x="4044" y="2722"/>
                </a:lnTo>
                <a:lnTo>
                  <a:pt x="3997" y="2705"/>
                </a:lnTo>
                <a:lnTo>
                  <a:pt x="3950" y="2698"/>
                </a:lnTo>
                <a:lnTo>
                  <a:pt x="3946" y="2741"/>
                </a:lnTo>
                <a:lnTo>
                  <a:pt x="3951" y="2785"/>
                </a:lnTo>
                <a:lnTo>
                  <a:pt x="3965" y="2825"/>
                </a:lnTo>
                <a:lnTo>
                  <a:pt x="3986" y="2860"/>
                </a:lnTo>
                <a:lnTo>
                  <a:pt x="4014" y="2891"/>
                </a:lnTo>
                <a:lnTo>
                  <a:pt x="4049" y="2916"/>
                </a:lnTo>
                <a:lnTo>
                  <a:pt x="3997" y="2916"/>
                </a:lnTo>
                <a:lnTo>
                  <a:pt x="3965" y="2881"/>
                </a:lnTo>
                <a:lnTo>
                  <a:pt x="3939" y="2841"/>
                </a:lnTo>
                <a:lnTo>
                  <a:pt x="3923" y="2795"/>
                </a:lnTo>
                <a:lnTo>
                  <a:pt x="3916" y="2748"/>
                </a:lnTo>
                <a:lnTo>
                  <a:pt x="3918" y="2698"/>
                </a:lnTo>
                <a:lnTo>
                  <a:pt x="3876" y="2703"/>
                </a:lnTo>
                <a:lnTo>
                  <a:pt x="3838" y="2715"/>
                </a:lnTo>
                <a:lnTo>
                  <a:pt x="3801" y="2734"/>
                </a:lnTo>
                <a:lnTo>
                  <a:pt x="3766" y="2757"/>
                </a:lnTo>
                <a:lnTo>
                  <a:pt x="3794" y="2790"/>
                </a:lnTo>
                <a:lnTo>
                  <a:pt x="3820" y="2827"/>
                </a:lnTo>
                <a:lnTo>
                  <a:pt x="3845" y="2868"/>
                </a:lnTo>
                <a:lnTo>
                  <a:pt x="3867" y="2916"/>
                </a:lnTo>
                <a:lnTo>
                  <a:pt x="3768" y="2916"/>
                </a:lnTo>
                <a:lnTo>
                  <a:pt x="3740" y="2868"/>
                </a:lnTo>
                <a:lnTo>
                  <a:pt x="3709" y="2828"/>
                </a:lnTo>
                <a:lnTo>
                  <a:pt x="3675" y="2795"/>
                </a:lnTo>
                <a:lnTo>
                  <a:pt x="3640" y="2769"/>
                </a:lnTo>
                <a:lnTo>
                  <a:pt x="3604" y="2748"/>
                </a:lnTo>
                <a:lnTo>
                  <a:pt x="3569" y="2731"/>
                </a:lnTo>
                <a:lnTo>
                  <a:pt x="3534" y="2719"/>
                </a:lnTo>
                <a:lnTo>
                  <a:pt x="3501" y="2710"/>
                </a:lnTo>
                <a:lnTo>
                  <a:pt x="3447" y="2727"/>
                </a:lnTo>
                <a:lnTo>
                  <a:pt x="3396" y="2741"/>
                </a:lnTo>
                <a:lnTo>
                  <a:pt x="3401" y="2778"/>
                </a:lnTo>
                <a:lnTo>
                  <a:pt x="3412" y="2811"/>
                </a:lnTo>
                <a:lnTo>
                  <a:pt x="3429" y="2844"/>
                </a:lnTo>
                <a:lnTo>
                  <a:pt x="3450" y="2872"/>
                </a:lnTo>
                <a:lnTo>
                  <a:pt x="3476" y="2896"/>
                </a:lnTo>
                <a:lnTo>
                  <a:pt x="3508" y="2916"/>
                </a:lnTo>
                <a:lnTo>
                  <a:pt x="3452" y="2916"/>
                </a:lnTo>
                <a:lnTo>
                  <a:pt x="3419" y="2881"/>
                </a:lnTo>
                <a:lnTo>
                  <a:pt x="3393" y="2841"/>
                </a:lnTo>
                <a:lnTo>
                  <a:pt x="3375" y="2797"/>
                </a:lnTo>
                <a:lnTo>
                  <a:pt x="3366" y="2748"/>
                </a:lnTo>
                <a:lnTo>
                  <a:pt x="3317" y="2760"/>
                </a:lnTo>
                <a:lnTo>
                  <a:pt x="3272" y="2773"/>
                </a:lnTo>
                <a:lnTo>
                  <a:pt x="3230" y="2785"/>
                </a:lnTo>
                <a:lnTo>
                  <a:pt x="3195" y="2799"/>
                </a:lnTo>
                <a:lnTo>
                  <a:pt x="3166" y="2814"/>
                </a:lnTo>
                <a:lnTo>
                  <a:pt x="3141" y="2832"/>
                </a:lnTo>
                <a:lnTo>
                  <a:pt x="3124" y="2856"/>
                </a:lnTo>
                <a:lnTo>
                  <a:pt x="3124" y="3212"/>
                </a:lnTo>
                <a:lnTo>
                  <a:pt x="3125" y="3241"/>
                </a:lnTo>
                <a:lnTo>
                  <a:pt x="3127" y="3276"/>
                </a:lnTo>
                <a:lnTo>
                  <a:pt x="3131" y="3315"/>
                </a:lnTo>
                <a:lnTo>
                  <a:pt x="3136" y="3356"/>
                </a:lnTo>
                <a:lnTo>
                  <a:pt x="3141" y="3403"/>
                </a:lnTo>
                <a:lnTo>
                  <a:pt x="3148" y="3452"/>
                </a:lnTo>
                <a:lnTo>
                  <a:pt x="3157" y="3503"/>
                </a:lnTo>
                <a:lnTo>
                  <a:pt x="3167" y="3555"/>
                </a:lnTo>
                <a:lnTo>
                  <a:pt x="3181" y="3607"/>
                </a:lnTo>
                <a:lnTo>
                  <a:pt x="3197" y="3661"/>
                </a:lnTo>
                <a:lnTo>
                  <a:pt x="3216" y="3714"/>
                </a:lnTo>
                <a:lnTo>
                  <a:pt x="3237" y="3766"/>
                </a:lnTo>
                <a:lnTo>
                  <a:pt x="3260" y="3816"/>
                </a:lnTo>
                <a:lnTo>
                  <a:pt x="3288" y="3865"/>
                </a:lnTo>
                <a:lnTo>
                  <a:pt x="3319" y="3912"/>
                </a:lnTo>
                <a:lnTo>
                  <a:pt x="3352" y="3956"/>
                </a:lnTo>
                <a:lnTo>
                  <a:pt x="3391" y="3994"/>
                </a:lnTo>
                <a:lnTo>
                  <a:pt x="3433" y="4029"/>
                </a:lnTo>
                <a:lnTo>
                  <a:pt x="3480" y="4059"/>
                </a:lnTo>
                <a:lnTo>
                  <a:pt x="3530" y="4083"/>
                </a:lnTo>
                <a:lnTo>
                  <a:pt x="3585" y="4100"/>
                </a:lnTo>
                <a:lnTo>
                  <a:pt x="3646" y="4113"/>
                </a:lnTo>
                <a:lnTo>
                  <a:pt x="3710" y="4116"/>
                </a:lnTo>
                <a:lnTo>
                  <a:pt x="2060" y="4116"/>
                </a:lnTo>
                <a:lnTo>
                  <a:pt x="2125" y="4111"/>
                </a:lnTo>
                <a:lnTo>
                  <a:pt x="2186" y="4099"/>
                </a:lnTo>
                <a:lnTo>
                  <a:pt x="2242" y="4081"/>
                </a:lnTo>
                <a:lnTo>
                  <a:pt x="2293" y="4055"/>
                </a:lnTo>
                <a:lnTo>
                  <a:pt x="2338" y="4025"/>
                </a:lnTo>
                <a:lnTo>
                  <a:pt x="2380" y="3991"/>
                </a:lnTo>
                <a:lnTo>
                  <a:pt x="2418" y="3951"/>
                </a:lnTo>
                <a:lnTo>
                  <a:pt x="2451" y="3909"/>
                </a:lnTo>
                <a:lnTo>
                  <a:pt x="2483" y="3862"/>
                </a:lnTo>
                <a:lnTo>
                  <a:pt x="2509" y="3813"/>
                </a:lnTo>
                <a:lnTo>
                  <a:pt x="2533" y="3762"/>
                </a:lnTo>
                <a:lnTo>
                  <a:pt x="2554" y="3710"/>
                </a:lnTo>
                <a:lnTo>
                  <a:pt x="2572" y="3658"/>
                </a:lnTo>
                <a:lnTo>
                  <a:pt x="2588" y="3604"/>
                </a:lnTo>
                <a:lnTo>
                  <a:pt x="2612" y="3499"/>
                </a:lnTo>
                <a:lnTo>
                  <a:pt x="2621" y="3449"/>
                </a:lnTo>
                <a:lnTo>
                  <a:pt x="2626" y="3400"/>
                </a:lnTo>
                <a:lnTo>
                  <a:pt x="2633" y="3353"/>
                </a:lnTo>
                <a:lnTo>
                  <a:pt x="2636" y="3311"/>
                </a:lnTo>
                <a:lnTo>
                  <a:pt x="2638" y="3271"/>
                </a:lnTo>
                <a:lnTo>
                  <a:pt x="2640" y="3236"/>
                </a:lnTo>
                <a:lnTo>
                  <a:pt x="2642" y="3207"/>
                </a:lnTo>
                <a:lnTo>
                  <a:pt x="2642" y="2898"/>
                </a:lnTo>
                <a:lnTo>
                  <a:pt x="2635" y="2868"/>
                </a:lnTo>
                <a:lnTo>
                  <a:pt x="2621" y="2844"/>
                </a:lnTo>
                <a:lnTo>
                  <a:pt x="2603" y="2825"/>
                </a:lnTo>
                <a:lnTo>
                  <a:pt x="2579" y="2807"/>
                </a:lnTo>
                <a:lnTo>
                  <a:pt x="2549" y="2794"/>
                </a:lnTo>
                <a:lnTo>
                  <a:pt x="2516" y="2781"/>
                </a:lnTo>
                <a:lnTo>
                  <a:pt x="2479" y="2771"/>
                </a:lnTo>
                <a:lnTo>
                  <a:pt x="2437" y="2759"/>
                </a:lnTo>
                <a:lnTo>
                  <a:pt x="2392" y="2748"/>
                </a:lnTo>
                <a:lnTo>
                  <a:pt x="2385" y="2797"/>
                </a:lnTo>
                <a:lnTo>
                  <a:pt x="2368" y="2841"/>
                </a:lnTo>
                <a:lnTo>
                  <a:pt x="2341" y="2881"/>
                </a:lnTo>
                <a:lnTo>
                  <a:pt x="2308" y="2916"/>
                </a:lnTo>
                <a:lnTo>
                  <a:pt x="2252" y="2916"/>
                </a:lnTo>
                <a:lnTo>
                  <a:pt x="2289" y="2891"/>
                </a:lnTo>
                <a:lnTo>
                  <a:pt x="2319" y="2861"/>
                </a:lnTo>
                <a:lnTo>
                  <a:pt x="2341" y="2825"/>
                </a:lnTo>
                <a:lnTo>
                  <a:pt x="2355" y="2785"/>
                </a:lnTo>
                <a:lnTo>
                  <a:pt x="2362" y="2741"/>
                </a:lnTo>
                <a:lnTo>
                  <a:pt x="2312" y="2727"/>
                </a:lnTo>
                <a:lnTo>
                  <a:pt x="2258" y="2710"/>
                </a:lnTo>
                <a:lnTo>
                  <a:pt x="2224" y="2719"/>
                </a:lnTo>
                <a:lnTo>
                  <a:pt x="2191" y="2731"/>
                </a:lnTo>
                <a:lnTo>
                  <a:pt x="2155" y="2748"/>
                </a:lnTo>
                <a:lnTo>
                  <a:pt x="2120" y="2769"/>
                </a:lnTo>
                <a:lnTo>
                  <a:pt x="2085" y="2797"/>
                </a:lnTo>
                <a:lnTo>
                  <a:pt x="2050" y="2830"/>
                </a:lnTo>
                <a:lnTo>
                  <a:pt x="2018" y="2868"/>
                </a:lnTo>
                <a:lnTo>
                  <a:pt x="1990" y="2916"/>
                </a:lnTo>
                <a:lnTo>
                  <a:pt x="1891" y="2916"/>
                </a:lnTo>
                <a:lnTo>
                  <a:pt x="1914" y="2868"/>
                </a:lnTo>
                <a:lnTo>
                  <a:pt x="1938" y="2827"/>
                </a:lnTo>
                <a:lnTo>
                  <a:pt x="1964" y="2790"/>
                </a:lnTo>
                <a:lnTo>
                  <a:pt x="1994" y="2757"/>
                </a:lnTo>
                <a:lnTo>
                  <a:pt x="1959" y="2734"/>
                </a:lnTo>
                <a:lnTo>
                  <a:pt x="1922" y="2715"/>
                </a:lnTo>
                <a:lnTo>
                  <a:pt x="1882" y="2703"/>
                </a:lnTo>
                <a:lnTo>
                  <a:pt x="1840" y="2698"/>
                </a:lnTo>
                <a:lnTo>
                  <a:pt x="1844" y="2748"/>
                </a:lnTo>
                <a:lnTo>
                  <a:pt x="1837" y="2795"/>
                </a:lnTo>
                <a:lnTo>
                  <a:pt x="1819" y="2841"/>
                </a:lnTo>
                <a:lnTo>
                  <a:pt x="1795" y="2881"/>
                </a:lnTo>
                <a:lnTo>
                  <a:pt x="1763" y="2916"/>
                </a:lnTo>
                <a:lnTo>
                  <a:pt x="1711" y="2916"/>
                </a:lnTo>
                <a:lnTo>
                  <a:pt x="1744" y="2891"/>
                </a:lnTo>
                <a:lnTo>
                  <a:pt x="1772" y="2860"/>
                </a:lnTo>
                <a:lnTo>
                  <a:pt x="1795" y="2825"/>
                </a:lnTo>
                <a:lnTo>
                  <a:pt x="1809" y="2785"/>
                </a:lnTo>
                <a:lnTo>
                  <a:pt x="1814" y="2741"/>
                </a:lnTo>
                <a:lnTo>
                  <a:pt x="1811" y="2698"/>
                </a:lnTo>
                <a:lnTo>
                  <a:pt x="1762" y="2705"/>
                </a:lnTo>
                <a:lnTo>
                  <a:pt x="1716" y="2722"/>
                </a:lnTo>
                <a:lnTo>
                  <a:pt x="1674" y="2746"/>
                </a:lnTo>
                <a:lnTo>
                  <a:pt x="1636" y="2778"/>
                </a:lnTo>
                <a:lnTo>
                  <a:pt x="1605" y="2746"/>
                </a:lnTo>
                <a:lnTo>
                  <a:pt x="1643" y="2713"/>
                </a:lnTo>
                <a:lnTo>
                  <a:pt x="1685" y="2687"/>
                </a:lnTo>
                <a:lnTo>
                  <a:pt x="1729" y="2666"/>
                </a:lnTo>
                <a:lnTo>
                  <a:pt x="1777" y="2654"/>
                </a:lnTo>
                <a:lnTo>
                  <a:pt x="1826" y="2651"/>
                </a:lnTo>
                <a:lnTo>
                  <a:pt x="1880" y="2656"/>
                </a:lnTo>
                <a:lnTo>
                  <a:pt x="1933" y="2670"/>
                </a:lnTo>
                <a:lnTo>
                  <a:pt x="1982" y="2692"/>
                </a:lnTo>
                <a:lnTo>
                  <a:pt x="2027" y="2726"/>
                </a:lnTo>
                <a:lnTo>
                  <a:pt x="2078" y="2687"/>
                </a:lnTo>
                <a:lnTo>
                  <a:pt x="2130" y="2659"/>
                </a:lnTo>
                <a:lnTo>
                  <a:pt x="2074" y="2630"/>
                </a:lnTo>
                <a:lnTo>
                  <a:pt x="2017" y="2595"/>
                </a:lnTo>
                <a:lnTo>
                  <a:pt x="1959" y="2553"/>
                </a:lnTo>
                <a:lnTo>
                  <a:pt x="1905" y="2510"/>
                </a:lnTo>
                <a:lnTo>
                  <a:pt x="1856" y="2462"/>
                </a:lnTo>
                <a:lnTo>
                  <a:pt x="1811" y="2414"/>
                </a:lnTo>
                <a:lnTo>
                  <a:pt x="1805" y="2455"/>
                </a:lnTo>
                <a:lnTo>
                  <a:pt x="1791" y="2496"/>
                </a:lnTo>
                <a:lnTo>
                  <a:pt x="1772" y="2534"/>
                </a:lnTo>
                <a:lnTo>
                  <a:pt x="1746" y="2567"/>
                </a:lnTo>
                <a:lnTo>
                  <a:pt x="1715" y="2593"/>
                </a:lnTo>
                <a:lnTo>
                  <a:pt x="1678" y="2616"/>
                </a:lnTo>
                <a:lnTo>
                  <a:pt x="1638" y="2630"/>
                </a:lnTo>
                <a:lnTo>
                  <a:pt x="1631" y="2600"/>
                </a:lnTo>
                <a:lnTo>
                  <a:pt x="1669" y="2586"/>
                </a:lnTo>
                <a:lnTo>
                  <a:pt x="1702" y="2565"/>
                </a:lnTo>
                <a:lnTo>
                  <a:pt x="1732" y="2537"/>
                </a:lnTo>
                <a:lnTo>
                  <a:pt x="1755" y="2504"/>
                </a:lnTo>
                <a:lnTo>
                  <a:pt x="1770" y="2468"/>
                </a:lnTo>
                <a:lnTo>
                  <a:pt x="1779" y="2429"/>
                </a:lnTo>
                <a:lnTo>
                  <a:pt x="1781" y="2388"/>
                </a:lnTo>
                <a:lnTo>
                  <a:pt x="1708" y="2422"/>
                </a:lnTo>
                <a:lnTo>
                  <a:pt x="1633" y="2457"/>
                </a:lnTo>
                <a:lnTo>
                  <a:pt x="1631" y="2459"/>
                </a:lnTo>
                <a:lnTo>
                  <a:pt x="1629" y="2459"/>
                </a:lnTo>
                <a:lnTo>
                  <a:pt x="1610" y="2478"/>
                </a:lnTo>
                <a:lnTo>
                  <a:pt x="1587" y="2503"/>
                </a:lnTo>
                <a:lnTo>
                  <a:pt x="1561" y="2532"/>
                </a:lnTo>
                <a:lnTo>
                  <a:pt x="1535" y="2570"/>
                </a:lnTo>
                <a:lnTo>
                  <a:pt x="1509" y="2614"/>
                </a:lnTo>
                <a:lnTo>
                  <a:pt x="1484" y="2663"/>
                </a:lnTo>
                <a:lnTo>
                  <a:pt x="1461" y="2720"/>
                </a:lnTo>
                <a:lnTo>
                  <a:pt x="1496" y="2748"/>
                </a:lnTo>
                <a:lnTo>
                  <a:pt x="1526" y="2785"/>
                </a:lnTo>
                <a:lnTo>
                  <a:pt x="1549" y="2825"/>
                </a:lnTo>
                <a:lnTo>
                  <a:pt x="1563" y="2868"/>
                </a:lnTo>
                <a:lnTo>
                  <a:pt x="1568" y="2916"/>
                </a:lnTo>
                <a:lnTo>
                  <a:pt x="1538" y="2916"/>
                </a:lnTo>
                <a:lnTo>
                  <a:pt x="1533" y="2877"/>
                </a:lnTo>
                <a:lnTo>
                  <a:pt x="1523" y="2841"/>
                </a:lnTo>
                <a:lnTo>
                  <a:pt x="1503" y="2806"/>
                </a:lnTo>
                <a:lnTo>
                  <a:pt x="1481" y="2776"/>
                </a:lnTo>
                <a:lnTo>
                  <a:pt x="1451" y="2752"/>
                </a:lnTo>
                <a:lnTo>
                  <a:pt x="1439" y="2802"/>
                </a:lnTo>
                <a:lnTo>
                  <a:pt x="1428" y="2856"/>
                </a:lnTo>
                <a:lnTo>
                  <a:pt x="1421" y="2916"/>
                </a:lnTo>
                <a:lnTo>
                  <a:pt x="1330" y="2916"/>
                </a:lnTo>
                <a:lnTo>
                  <a:pt x="1339" y="2839"/>
                </a:lnTo>
                <a:lnTo>
                  <a:pt x="1353" y="2769"/>
                </a:lnTo>
                <a:lnTo>
                  <a:pt x="1311" y="2776"/>
                </a:lnTo>
                <a:lnTo>
                  <a:pt x="1273" y="2790"/>
                </a:lnTo>
                <a:lnTo>
                  <a:pt x="1238" y="2813"/>
                </a:lnTo>
                <a:lnTo>
                  <a:pt x="1210" y="2841"/>
                </a:lnTo>
                <a:lnTo>
                  <a:pt x="1186" y="2875"/>
                </a:lnTo>
                <a:lnTo>
                  <a:pt x="1170" y="2916"/>
                </a:lnTo>
                <a:lnTo>
                  <a:pt x="1140" y="2916"/>
                </a:lnTo>
                <a:lnTo>
                  <a:pt x="1154" y="2872"/>
                </a:lnTo>
                <a:lnTo>
                  <a:pt x="1177" y="2835"/>
                </a:lnTo>
                <a:lnTo>
                  <a:pt x="1205" y="2802"/>
                </a:lnTo>
                <a:lnTo>
                  <a:pt x="1238" y="2774"/>
                </a:lnTo>
                <a:lnTo>
                  <a:pt x="1276" y="2755"/>
                </a:lnTo>
                <a:lnTo>
                  <a:pt x="1318" y="2743"/>
                </a:lnTo>
                <a:lnTo>
                  <a:pt x="1362" y="2738"/>
                </a:lnTo>
                <a:lnTo>
                  <a:pt x="1385" y="2666"/>
                </a:lnTo>
                <a:lnTo>
                  <a:pt x="1413" y="2602"/>
                </a:lnTo>
                <a:lnTo>
                  <a:pt x="1442" y="2546"/>
                </a:lnTo>
                <a:lnTo>
                  <a:pt x="1294" y="2614"/>
                </a:lnTo>
                <a:lnTo>
                  <a:pt x="1140" y="2679"/>
                </a:lnTo>
                <a:lnTo>
                  <a:pt x="1105" y="2701"/>
                </a:lnTo>
                <a:lnTo>
                  <a:pt x="1077" y="2727"/>
                </a:lnTo>
                <a:lnTo>
                  <a:pt x="1055" y="2760"/>
                </a:lnTo>
                <a:lnTo>
                  <a:pt x="1039" y="2797"/>
                </a:lnTo>
                <a:lnTo>
                  <a:pt x="1030" y="2835"/>
                </a:lnTo>
                <a:lnTo>
                  <a:pt x="1028" y="2875"/>
                </a:lnTo>
                <a:lnTo>
                  <a:pt x="1034" y="2916"/>
                </a:lnTo>
                <a:lnTo>
                  <a:pt x="1004" y="2916"/>
                </a:lnTo>
                <a:lnTo>
                  <a:pt x="999" y="2872"/>
                </a:lnTo>
                <a:lnTo>
                  <a:pt x="1000" y="2830"/>
                </a:lnTo>
                <a:lnTo>
                  <a:pt x="1009" y="2788"/>
                </a:lnTo>
                <a:lnTo>
                  <a:pt x="1027" y="2750"/>
                </a:lnTo>
                <a:lnTo>
                  <a:pt x="1049" y="2715"/>
                </a:lnTo>
                <a:lnTo>
                  <a:pt x="946" y="2752"/>
                </a:lnTo>
                <a:lnTo>
                  <a:pt x="843" y="2787"/>
                </a:lnTo>
                <a:lnTo>
                  <a:pt x="831" y="2811"/>
                </a:lnTo>
                <a:lnTo>
                  <a:pt x="817" y="2841"/>
                </a:lnTo>
                <a:lnTo>
                  <a:pt x="803" y="2875"/>
                </a:lnTo>
                <a:lnTo>
                  <a:pt x="791" y="2916"/>
                </a:lnTo>
                <a:lnTo>
                  <a:pt x="746" y="2916"/>
                </a:lnTo>
                <a:lnTo>
                  <a:pt x="756" y="2874"/>
                </a:lnTo>
                <a:lnTo>
                  <a:pt x="768" y="2837"/>
                </a:lnTo>
                <a:lnTo>
                  <a:pt x="782" y="2806"/>
                </a:lnTo>
                <a:lnTo>
                  <a:pt x="641" y="2844"/>
                </a:lnTo>
                <a:lnTo>
                  <a:pt x="604" y="2861"/>
                </a:lnTo>
                <a:lnTo>
                  <a:pt x="574" y="2886"/>
                </a:lnTo>
                <a:lnTo>
                  <a:pt x="548" y="2916"/>
                </a:lnTo>
                <a:lnTo>
                  <a:pt x="512" y="2916"/>
                </a:lnTo>
                <a:lnTo>
                  <a:pt x="531" y="2888"/>
                </a:lnTo>
                <a:lnTo>
                  <a:pt x="553" y="2863"/>
                </a:lnTo>
                <a:lnTo>
                  <a:pt x="421" y="2886"/>
                </a:lnTo>
                <a:lnTo>
                  <a:pt x="285" y="2903"/>
                </a:lnTo>
                <a:lnTo>
                  <a:pt x="145" y="2912"/>
                </a:lnTo>
                <a:lnTo>
                  <a:pt x="124" y="2853"/>
                </a:lnTo>
                <a:lnTo>
                  <a:pt x="103" y="2790"/>
                </a:lnTo>
                <a:lnTo>
                  <a:pt x="218" y="2785"/>
                </a:lnTo>
                <a:lnTo>
                  <a:pt x="332" y="2774"/>
                </a:lnTo>
                <a:lnTo>
                  <a:pt x="314" y="2731"/>
                </a:lnTo>
                <a:lnTo>
                  <a:pt x="290" y="2692"/>
                </a:lnTo>
                <a:lnTo>
                  <a:pt x="260" y="2658"/>
                </a:lnTo>
                <a:lnTo>
                  <a:pt x="223" y="2628"/>
                </a:lnTo>
                <a:lnTo>
                  <a:pt x="206" y="2618"/>
                </a:lnTo>
                <a:lnTo>
                  <a:pt x="182" y="2651"/>
                </a:lnTo>
                <a:lnTo>
                  <a:pt x="154" y="2679"/>
                </a:lnTo>
                <a:lnTo>
                  <a:pt x="119" y="2703"/>
                </a:lnTo>
                <a:lnTo>
                  <a:pt x="82" y="2719"/>
                </a:lnTo>
                <a:lnTo>
                  <a:pt x="79" y="2705"/>
                </a:lnTo>
                <a:lnTo>
                  <a:pt x="73" y="2689"/>
                </a:lnTo>
                <a:lnTo>
                  <a:pt x="105" y="2675"/>
                </a:lnTo>
                <a:lnTo>
                  <a:pt x="134" y="2656"/>
                </a:lnTo>
                <a:lnTo>
                  <a:pt x="159" y="2631"/>
                </a:lnTo>
                <a:lnTo>
                  <a:pt x="180" y="2604"/>
                </a:lnTo>
                <a:lnTo>
                  <a:pt x="136" y="2590"/>
                </a:lnTo>
                <a:lnTo>
                  <a:pt x="93" y="2583"/>
                </a:lnTo>
                <a:lnTo>
                  <a:pt x="47" y="2584"/>
                </a:lnTo>
                <a:lnTo>
                  <a:pt x="37" y="2539"/>
                </a:lnTo>
                <a:lnTo>
                  <a:pt x="93" y="2536"/>
                </a:lnTo>
                <a:lnTo>
                  <a:pt x="147" y="2544"/>
                </a:lnTo>
                <a:lnTo>
                  <a:pt x="199" y="2562"/>
                </a:lnTo>
                <a:lnTo>
                  <a:pt x="248" y="2590"/>
                </a:lnTo>
                <a:lnTo>
                  <a:pt x="283" y="2618"/>
                </a:lnTo>
                <a:lnTo>
                  <a:pt x="314" y="2651"/>
                </a:lnTo>
                <a:lnTo>
                  <a:pt x="340" y="2687"/>
                </a:lnTo>
                <a:lnTo>
                  <a:pt x="361" y="2726"/>
                </a:lnTo>
                <a:lnTo>
                  <a:pt x="377" y="2769"/>
                </a:lnTo>
                <a:lnTo>
                  <a:pt x="484" y="2752"/>
                </a:lnTo>
                <a:lnTo>
                  <a:pt x="590" y="2729"/>
                </a:lnTo>
                <a:lnTo>
                  <a:pt x="693" y="2703"/>
                </a:lnTo>
                <a:lnTo>
                  <a:pt x="662" y="2692"/>
                </a:lnTo>
                <a:lnTo>
                  <a:pt x="630" y="2677"/>
                </a:lnTo>
                <a:lnTo>
                  <a:pt x="590" y="2649"/>
                </a:lnTo>
                <a:lnTo>
                  <a:pt x="555" y="2616"/>
                </a:lnTo>
                <a:lnTo>
                  <a:pt x="512" y="2625"/>
                </a:lnTo>
                <a:lnTo>
                  <a:pt x="470" y="2623"/>
                </a:lnTo>
                <a:lnTo>
                  <a:pt x="430" y="2614"/>
                </a:lnTo>
                <a:lnTo>
                  <a:pt x="389" y="2598"/>
                </a:lnTo>
                <a:lnTo>
                  <a:pt x="354" y="2576"/>
                </a:lnTo>
                <a:lnTo>
                  <a:pt x="323" y="2546"/>
                </a:lnTo>
                <a:lnTo>
                  <a:pt x="299" y="2511"/>
                </a:lnTo>
                <a:lnTo>
                  <a:pt x="279" y="2471"/>
                </a:lnTo>
                <a:lnTo>
                  <a:pt x="307" y="2461"/>
                </a:lnTo>
                <a:lnTo>
                  <a:pt x="325" y="2499"/>
                </a:lnTo>
                <a:lnTo>
                  <a:pt x="349" y="2532"/>
                </a:lnTo>
                <a:lnTo>
                  <a:pt x="381" y="2558"/>
                </a:lnTo>
                <a:lnTo>
                  <a:pt x="416" y="2577"/>
                </a:lnTo>
                <a:lnTo>
                  <a:pt x="452" y="2590"/>
                </a:lnTo>
                <a:lnTo>
                  <a:pt x="492" y="2595"/>
                </a:lnTo>
                <a:lnTo>
                  <a:pt x="533" y="2590"/>
                </a:lnTo>
                <a:lnTo>
                  <a:pt x="512" y="2557"/>
                </a:lnTo>
                <a:lnTo>
                  <a:pt x="494" y="2522"/>
                </a:lnTo>
                <a:lnTo>
                  <a:pt x="482" y="2483"/>
                </a:lnTo>
                <a:lnTo>
                  <a:pt x="526" y="2471"/>
                </a:lnTo>
                <a:lnTo>
                  <a:pt x="540" y="2511"/>
                </a:lnTo>
                <a:lnTo>
                  <a:pt x="560" y="2550"/>
                </a:lnTo>
                <a:lnTo>
                  <a:pt x="587" y="2583"/>
                </a:lnTo>
                <a:lnTo>
                  <a:pt x="618" y="2612"/>
                </a:lnTo>
                <a:lnTo>
                  <a:pt x="653" y="2637"/>
                </a:lnTo>
                <a:lnTo>
                  <a:pt x="690" y="2654"/>
                </a:lnTo>
                <a:lnTo>
                  <a:pt x="728" y="2666"/>
                </a:lnTo>
                <a:lnTo>
                  <a:pt x="768" y="2672"/>
                </a:lnTo>
                <a:lnTo>
                  <a:pt x="808" y="2670"/>
                </a:lnTo>
                <a:lnTo>
                  <a:pt x="927" y="2630"/>
                </a:lnTo>
                <a:lnTo>
                  <a:pt x="908" y="2604"/>
                </a:lnTo>
                <a:lnTo>
                  <a:pt x="882" y="2572"/>
                </a:lnTo>
                <a:lnTo>
                  <a:pt x="850" y="2541"/>
                </a:lnTo>
                <a:lnTo>
                  <a:pt x="814" y="2508"/>
                </a:lnTo>
                <a:lnTo>
                  <a:pt x="768" y="2475"/>
                </a:lnTo>
                <a:lnTo>
                  <a:pt x="733" y="2452"/>
                </a:lnTo>
                <a:lnTo>
                  <a:pt x="693" y="2429"/>
                </a:lnTo>
                <a:lnTo>
                  <a:pt x="648" y="2407"/>
                </a:lnTo>
                <a:lnTo>
                  <a:pt x="597" y="2386"/>
                </a:lnTo>
                <a:lnTo>
                  <a:pt x="540" y="2367"/>
                </a:lnTo>
                <a:lnTo>
                  <a:pt x="478" y="2349"/>
                </a:lnTo>
                <a:lnTo>
                  <a:pt x="410" y="2335"/>
                </a:lnTo>
                <a:lnTo>
                  <a:pt x="337" y="2323"/>
                </a:lnTo>
                <a:lnTo>
                  <a:pt x="257" y="2316"/>
                </a:lnTo>
                <a:lnTo>
                  <a:pt x="171" y="2313"/>
                </a:lnTo>
                <a:lnTo>
                  <a:pt x="150" y="2349"/>
                </a:lnTo>
                <a:lnTo>
                  <a:pt x="124" y="2381"/>
                </a:lnTo>
                <a:lnTo>
                  <a:pt x="93" y="2407"/>
                </a:lnTo>
                <a:lnTo>
                  <a:pt x="58" y="2428"/>
                </a:lnTo>
                <a:lnTo>
                  <a:pt x="19" y="2440"/>
                </a:lnTo>
                <a:lnTo>
                  <a:pt x="14" y="2410"/>
                </a:lnTo>
                <a:lnTo>
                  <a:pt x="51" y="2396"/>
                </a:lnTo>
                <a:lnTo>
                  <a:pt x="86" y="2375"/>
                </a:lnTo>
                <a:lnTo>
                  <a:pt x="113" y="2346"/>
                </a:lnTo>
                <a:lnTo>
                  <a:pt x="138" y="2313"/>
                </a:lnTo>
                <a:lnTo>
                  <a:pt x="72" y="2314"/>
                </a:lnTo>
                <a:lnTo>
                  <a:pt x="3" y="2318"/>
                </a:lnTo>
                <a:lnTo>
                  <a:pt x="0" y="2238"/>
                </a:lnTo>
                <a:lnTo>
                  <a:pt x="0" y="2225"/>
                </a:lnTo>
                <a:lnTo>
                  <a:pt x="101" y="2220"/>
                </a:lnTo>
                <a:lnTo>
                  <a:pt x="196" y="2220"/>
                </a:lnTo>
                <a:lnTo>
                  <a:pt x="285" y="2225"/>
                </a:lnTo>
                <a:lnTo>
                  <a:pt x="271" y="2185"/>
                </a:lnTo>
                <a:lnTo>
                  <a:pt x="250" y="2147"/>
                </a:lnTo>
                <a:lnTo>
                  <a:pt x="223" y="2112"/>
                </a:lnTo>
                <a:lnTo>
                  <a:pt x="192" y="2083"/>
                </a:lnTo>
                <a:lnTo>
                  <a:pt x="180" y="2076"/>
                </a:lnTo>
                <a:lnTo>
                  <a:pt x="169" y="2067"/>
                </a:lnTo>
                <a:lnTo>
                  <a:pt x="141" y="2095"/>
                </a:lnTo>
                <a:lnTo>
                  <a:pt x="110" y="2116"/>
                </a:lnTo>
                <a:lnTo>
                  <a:pt x="77" y="2133"/>
                </a:lnTo>
                <a:lnTo>
                  <a:pt x="40" y="2144"/>
                </a:lnTo>
                <a:lnTo>
                  <a:pt x="2" y="2147"/>
                </a:lnTo>
                <a:lnTo>
                  <a:pt x="3" y="2117"/>
                </a:lnTo>
                <a:lnTo>
                  <a:pt x="42" y="2110"/>
                </a:lnTo>
                <a:lnTo>
                  <a:pt x="79" y="2098"/>
                </a:lnTo>
                <a:lnTo>
                  <a:pt x="113" y="2077"/>
                </a:lnTo>
                <a:lnTo>
                  <a:pt x="143" y="2051"/>
                </a:lnTo>
                <a:lnTo>
                  <a:pt x="101" y="2036"/>
                </a:lnTo>
                <a:lnTo>
                  <a:pt x="58" y="2027"/>
                </a:lnTo>
                <a:lnTo>
                  <a:pt x="12" y="2025"/>
                </a:lnTo>
                <a:lnTo>
                  <a:pt x="19" y="1978"/>
                </a:lnTo>
                <a:lnTo>
                  <a:pt x="73" y="1982"/>
                </a:lnTo>
                <a:lnTo>
                  <a:pt x="126" y="1994"/>
                </a:lnTo>
                <a:lnTo>
                  <a:pt x="175" y="2016"/>
                </a:lnTo>
                <a:lnTo>
                  <a:pt x="220" y="2046"/>
                </a:lnTo>
                <a:lnTo>
                  <a:pt x="260" y="2084"/>
                </a:lnTo>
                <a:lnTo>
                  <a:pt x="292" y="2128"/>
                </a:lnTo>
                <a:lnTo>
                  <a:pt x="316" y="2177"/>
                </a:lnTo>
                <a:lnTo>
                  <a:pt x="332" y="2229"/>
                </a:lnTo>
                <a:lnTo>
                  <a:pt x="412" y="2239"/>
                </a:lnTo>
                <a:lnTo>
                  <a:pt x="485" y="2255"/>
                </a:lnTo>
                <a:lnTo>
                  <a:pt x="553" y="2273"/>
                </a:lnTo>
                <a:lnTo>
                  <a:pt x="616" y="2293"/>
                </a:lnTo>
                <a:lnTo>
                  <a:pt x="622" y="2259"/>
                </a:lnTo>
                <a:lnTo>
                  <a:pt x="622" y="2224"/>
                </a:lnTo>
                <a:lnTo>
                  <a:pt x="618" y="2187"/>
                </a:lnTo>
                <a:lnTo>
                  <a:pt x="608" y="2142"/>
                </a:lnTo>
                <a:lnTo>
                  <a:pt x="590" y="2100"/>
                </a:lnTo>
                <a:lnTo>
                  <a:pt x="548" y="2112"/>
                </a:lnTo>
                <a:lnTo>
                  <a:pt x="506" y="2116"/>
                </a:lnTo>
                <a:lnTo>
                  <a:pt x="466" y="2110"/>
                </a:lnTo>
                <a:lnTo>
                  <a:pt x="426" y="2100"/>
                </a:lnTo>
                <a:lnTo>
                  <a:pt x="389" y="2081"/>
                </a:lnTo>
                <a:lnTo>
                  <a:pt x="356" y="2055"/>
                </a:lnTo>
                <a:lnTo>
                  <a:pt x="327" y="2023"/>
                </a:lnTo>
                <a:lnTo>
                  <a:pt x="304" y="1985"/>
                </a:lnTo>
                <a:lnTo>
                  <a:pt x="332" y="1971"/>
                </a:lnTo>
                <a:lnTo>
                  <a:pt x="354" y="2008"/>
                </a:lnTo>
                <a:lnTo>
                  <a:pt x="382" y="2037"/>
                </a:lnTo>
                <a:lnTo>
                  <a:pt x="416" y="2060"/>
                </a:lnTo>
                <a:lnTo>
                  <a:pt x="452" y="2076"/>
                </a:lnTo>
                <a:lnTo>
                  <a:pt x="492" y="2084"/>
                </a:lnTo>
                <a:lnTo>
                  <a:pt x="533" y="2083"/>
                </a:lnTo>
                <a:lnTo>
                  <a:pt x="573" y="2074"/>
                </a:lnTo>
                <a:lnTo>
                  <a:pt x="543" y="2037"/>
                </a:lnTo>
                <a:lnTo>
                  <a:pt x="510" y="2008"/>
                </a:lnTo>
                <a:lnTo>
                  <a:pt x="536" y="1971"/>
                </a:lnTo>
                <a:lnTo>
                  <a:pt x="574" y="2004"/>
                </a:lnTo>
                <a:lnTo>
                  <a:pt x="606" y="2041"/>
                </a:lnTo>
                <a:lnTo>
                  <a:pt x="632" y="2084"/>
                </a:lnTo>
                <a:lnTo>
                  <a:pt x="651" y="2130"/>
                </a:lnTo>
                <a:lnTo>
                  <a:pt x="663" y="2180"/>
                </a:lnTo>
                <a:lnTo>
                  <a:pt x="667" y="2224"/>
                </a:lnTo>
                <a:lnTo>
                  <a:pt x="665" y="2267"/>
                </a:lnTo>
                <a:lnTo>
                  <a:pt x="658" y="2309"/>
                </a:lnTo>
                <a:lnTo>
                  <a:pt x="732" y="2344"/>
                </a:lnTo>
                <a:lnTo>
                  <a:pt x="796" y="2382"/>
                </a:lnTo>
                <a:lnTo>
                  <a:pt x="852" y="2421"/>
                </a:lnTo>
                <a:lnTo>
                  <a:pt x="899" y="2461"/>
                </a:lnTo>
                <a:lnTo>
                  <a:pt x="938" y="2499"/>
                </a:lnTo>
                <a:lnTo>
                  <a:pt x="969" y="2536"/>
                </a:lnTo>
                <a:lnTo>
                  <a:pt x="995" y="2569"/>
                </a:lnTo>
                <a:lnTo>
                  <a:pt x="1014" y="2597"/>
                </a:lnTo>
                <a:lnTo>
                  <a:pt x="1198" y="2523"/>
                </a:lnTo>
                <a:lnTo>
                  <a:pt x="1376" y="2443"/>
                </a:lnTo>
                <a:lnTo>
                  <a:pt x="1339" y="2435"/>
                </a:lnTo>
                <a:lnTo>
                  <a:pt x="1304" y="2421"/>
                </a:lnTo>
                <a:lnTo>
                  <a:pt x="1261" y="2398"/>
                </a:lnTo>
                <a:lnTo>
                  <a:pt x="1222" y="2370"/>
                </a:lnTo>
                <a:lnTo>
                  <a:pt x="1180" y="2382"/>
                </a:lnTo>
                <a:lnTo>
                  <a:pt x="1138" y="2388"/>
                </a:lnTo>
                <a:lnTo>
                  <a:pt x="1096" y="2382"/>
                </a:lnTo>
                <a:lnTo>
                  <a:pt x="1056" y="2372"/>
                </a:lnTo>
                <a:lnTo>
                  <a:pt x="1020" y="2353"/>
                </a:lnTo>
                <a:lnTo>
                  <a:pt x="985" y="2327"/>
                </a:lnTo>
                <a:lnTo>
                  <a:pt x="955" y="2295"/>
                </a:lnTo>
                <a:lnTo>
                  <a:pt x="932" y="2257"/>
                </a:lnTo>
                <a:lnTo>
                  <a:pt x="960" y="2243"/>
                </a:lnTo>
                <a:lnTo>
                  <a:pt x="983" y="2279"/>
                </a:lnTo>
                <a:lnTo>
                  <a:pt x="1011" y="2309"/>
                </a:lnTo>
                <a:lnTo>
                  <a:pt x="1044" y="2332"/>
                </a:lnTo>
                <a:lnTo>
                  <a:pt x="1081" y="2347"/>
                </a:lnTo>
                <a:lnTo>
                  <a:pt x="1119" y="2354"/>
                </a:lnTo>
                <a:lnTo>
                  <a:pt x="1159" y="2354"/>
                </a:lnTo>
                <a:lnTo>
                  <a:pt x="1200" y="2346"/>
                </a:lnTo>
                <a:lnTo>
                  <a:pt x="1173" y="2316"/>
                </a:lnTo>
                <a:lnTo>
                  <a:pt x="1152" y="2283"/>
                </a:lnTo>
                <a:lnTo>
                  <a:pt x="1137" y="2246"/>
                </a:lnTo>
                <a:lnTo>
                  <a:pt x="1177" y="2229"/>
                </a:lnTo>
                <a:lnTo>
                  <a:pt x="1196" y="2267"/>
                </a:lnTo>
                <a:lnTo>
                  <a:pt x="1220" y="2304"/>
                </a:lnTo>
                <a:lnTo>
                  <a:pt x="1250" y="2334"/>
                </a:lnTo>
                <a:lnTo>
                  <a:pt x="1283" y="2360"/>
                </a:lnTo>
                <a:lnTo>
                  <a:pt x="1322" y="2379"/>
                </a:lnTo>
                <a:lnTo>
                  <a:pt x="1360" y="2391"/>
                </a:lnTo>
                <a:lnTo>
                  <a:pt x="1400" y="2400"/>
                </a:lnTo>
                <a:lnTo>
                  <a:pt x="1439" y="2400"/>
                </a:lnTo>
                <a:lnTo>
                  <a:pt x="1479" y="2394"/>
                </a:lnTo>
                <a:lnTo>
                  <a:pt x="1584" y="2346"/>
                </a:lnTo>
                <a:lnTo>
                  <a:pt x="1648" y="2314"/>
                </a:lnTo>
                <a:lnTo>
                  <a:pt x="1713" y="2285"/>
                </a:lnTo>
                <a:lnTo>
                  <a:pt x="1681" y="2236"/>
                </a:lnTo>
                <a:lnTo>
                  <a:pt x="1655" y="2189"/>
                </a:lnTo>
                <a:lnTo>
                  <a:pt x="1633" y="2147"/>
                </a:lnTo>
                <a:lnTo>
                  <a:pt x="1605" y="2178"/>
                </a:lnTo>
                <a:lnTo>
                  <a:pt x="1571" y="2205"/>
                </a:lnTo>
                <a:lnTo>
                  <a:pt x="1535" y="2222"/>
                </a:lnTo>
                <a:lnTo>
                  <a:pt x="1496" y="2234"/>
                </a:lnTo>
                <a:lnTo>
                  <a:pt x="1456" y="2238"/>
                </a:lnTo>
                <a:lnTo>
                  <a:pt x="1416" y="2234"/>
                </a:lnTo>
                <a:lnTo>
                  <a:pt x="1374" y="2224"/>
                </a:lnTo>
                <a:lnTo>
                  <a:pt x="1336" y="2205"/>
                </a:lnTo>
                <a:lnTo>
                  <a:pt x="1351" y="2178"/>
                </a:lnTo>
                <a:lnTo>
                  <a:pt x="1386" y="2196"/>
                </a:lnTo>
                <a:lnTo>
                  <a:pt x="1423" y="2205"/>
                </a:lnTo>
                <a:lnTo>
                  <a:pt x="1461" y="2206"/>
                </a:lnTo>
                <a:lnTo>
                  <a:pt x="1498" y="2203"/>
                </a:lnTo>
                <a:lnTo>
                  <a:pt x="1533" y="2191"/>
                </a:lnTo>
                <a:lnTo>
                  <a:pt x="1564" y="2171"/>
                </a:lnTo>
                <a:lnTo>
                  <a:pt x="1594" y="2147"/>
                </a:lnTo>
                <a:lnTo>
                  <a:pt x="1619" y="2116"/>
                </a:lnTo>
                <a:lnTo>
                  <a:pt x="1606" y="2088"/>
                </a:lnTo>
                <a:lnTo>
                  <a:pt x="1596" y="2063"/>
                </a:lnTo>
                <a:lnTo>
                  <a:pt x="1570" y="2009"/>
                </a:lnTo>
                <a:lnTo>
                  <a:pt x="1502" y="2039"/>
                </a:lnTo>
                <a:lnTo>
                  <a:pt x="1432" y="2063"/>
                </a:lnTo>
                <a:lnTo>
                  <a:pt x="1362" y="2081"/>
                </a:lnTo>
                <a:lnTo>
                  <a:pt x="1294" y="2095"/>
                </a:lnTo>
                <a:lnTo>
                  <a:pt x="1226" y="2103"/>
                </a:lnTo>
                <a:lnTo>
                  <a:pt x="1159" y="2109"/>
                </a:lnTo>
                <a:lnTo>
                  <a:pt x="1095" y="2112"/>
                </a:lnTo>
                <a:lnTo>
                  <a:pt x="1035" y="2110"/>
                </a:lnTo>
                <a:lnTo>
                  <a:pt x="981" y="2109"/>
                </a:lnTo>
                <a:lnTo>
                  <a:pt x="932" y="2105"/>
                </a:lnTo>
                <a:lnTo>
                  <a:pt x="889" y="2100"/>
                </a:lnTo>
                <a:lnTo>
                  <a:pt x="854" y="2097"/>
                </a:lnTo>
                <a:lnTo>
                  <a:pt x="826" y="2091"/>
                </a:lnTo>
                <a:lnTo>
                  <a:pt x="807" y="2088"/>
                </a:lnTo>
                <a:lnTo>
                  <a:pt x="798" y="2086"/>
                </a:lnTo>
                <a:lnTo>
                  <a:pt x="817" y="1995"/>
                </a:lnTo>
                <a:lnTo>
                  <a:pt x="822" y="1997"/>
                </a:lnTo>
                <a:lnTo>
                  <a:pt x="838" y="1999"/>
                </a:lnTo>
                <a:lnTo>
                  <a:pt x="861" y="2004"/>
                </a:lnTo>
                <a:lnTo>
                  <a:pt x="892" y="2008"/>
                </a:lnTo>
                <a:lnTo>
                  <a:pt x="931" y="2011"/>
                </a:lnTo>
                <a:lnTo>
                  <a:pt x="974" y="2016"/>
                </a:lnTo>
                <a:lnTo>
                  <a:pt x="1023" y="2018"/>
                </a:lnTo>
                <a:lnTo>
                  <a:pt x="1077" y="2018"/>
                </a:lnTo>
                <a:lnTo>
                  <a:pt x="1135" y="2016"/>
                </a:lnTo>
                <a:lnTo>
                  <a:pt x="1196" y="2013"/>
                </a:lnTo>
                <a:lnTo>
                  <a:pt x="1165" y="1976"/>
                </a:lnTo>
                <a:lnTo>
                  <a:pt x="1131" y="1948"/>
                </a:lnTo>
                <a:lnTo>
                  <a:pt x="1096" y="1926"/>
                </a:lnTo>
                <a:lnTo>
                  <a:pt x="1058" y="1910"/>
                </a:lnTo>
                <a:lnTo>
                  <a:pt x="1016" y="1900"/>
                </a:lnTo>
                <a:lnTo>
                  <a:pt x="974" y="1896"/>
                </a:lnTo>
                <a:lnTo>
                  <a:pt x="974" y="1851"/>
                </a:lnTo>
                <a:lnTo>
                  <a:pt x="1023" y="1854"/>
                </a:lnTo>
                <a:lnTo>
                  <a:pt x="1072" y="1865"/>
                </a:lnTo>
                <a:lnTo>
                  <a:pt x="1116" y="1884"/>
                </a:lnTo>
                <a:lnTo>
                  <a:pt x="1158" y="1910"/>
                </a:lnTo>
                <a:lnTo>
                  <a:pt x="1196" y="1943"/>
                </a:lnTo>
                <a:lnTo>
                  <a:pt x="1222" y="1975"/>
                </a:lnTo>
                <a:lnTo>
                  <a:pt x="1245" y="2008"/>
                </a:lnTo>
                <a:lnTo>
                  <a:pt x="1318" y="1995"/>
                </a:lnTo>
                <a:lnTo>
                  <a:pt x="1392" y="1978"/>
                </a:lnTo>
                <a:lnTo>
                  <a:pt x="1463" y="1955"/>
                </a:lnTo>
                <a:lnTo>
                  <a:pt x="1533" y="1924"/>
                </a:lnTo>
                <a:lnTo>
                  <a:pt x="1477" y="1795"/>
                </a:lnTo>
                <a:lnTo>
                  <a:pt x="1442" y="1778"/>
                </a:lnTo>
                <a:lnTo>
                  <a:pt x="1406" y="1769"/>
                </a:lnTo>
                <a:lnTo>
                  <a:pt x="1367" y="1765"/>
                </a:lnTo>
                <a:lnTo>
                  <a:pt x="1330" y="1771"/>
                </a:lnTo>
                <a:lnTo>
                  <a:pt x="1294" y="1783"/>
                </a:lnTo>
                <a:lnTo>
                  <a:pt x="1259" y="1802"/>
                </a:lnTo>
                <a:lnTo>
                  <a:pt x="1229" y="1828"/>
                </a:lnTo>
                <a:lnTo>
                  <a:pt x="1208" y="1807"/>
                </a:lnTo>
                <a:lnTo>
                  <a:pt x="1243" y="1776"/>
                </a:lnTo>
                <a:lnTo>
                  <a:pt x="1283" y="1755"/>
                </a:lnTo>
                <a:lnTo>
                  <a:pt x="1325" y="1741"/>
                </a:lnTo>
                <a:lnTo>
                  <a:pt x="1369" y="1736"/>
                </a:lnTo>
                <a:lnTo>
                  <a:pt x="1413" y="1738"/>
                </a:lnTo>
                <a:lnTo>
                  <a:pt x="1454" y="1750"/>
                </a:lnTo>
                <a:lnTo>
                  <a:pt x="1409" y="1659"/>
                </a:lnTo>
                <a:lnTo>
                  <a:pt x="1362" y="1576"/>
                </a:lnTo>
                <a:lnTo>
                  <a:pt x="1297" y="1631"/>
                </a:lnTo>
                <a:lnTo>
                  <a:pt x="1227" y="1680"/>
                </a:lnTo>
                <a:lnTo>
                  <a:pt x="1156" y="1722"/>
                </a:lnTo>
                <a:lnTo>
                  <a:pt x="1081" y="1757"/>
                </a:lnTo>
                <a:lnTo>
                  <a:pt x="1004" y="1786"/>
                </a:lnTo>
                <a:lnTo>
                  <a:pt x="925" y="1811"/>
                </a:lnTo>
                <a:lnTo>
                  <a:pt x="845" y="1828"/>
                </a:lnTo>
                <a:lnTo>
                  <a:pt x="810" y="1846"/>
                </a:lnTo>
                <a:lnTo>
                  <a:pt x="779" y="1868"/>
                </a:lnTo>
                <a:lnTo>
                  <a:pt x="753" y="1898"/>
                </a:lnTo>
                <a:lnTo>
                  <a:pt x="733" y="1931"/>
                </a:lnTo>
                <a:lnTo>
                  <a:pt x="719" y="1968"/>
                </a:lnTo>
                <a:lnTo>
                  <a:pt x="714" y="2008"/>
                </a:lnTo>
                <a:lnTo>
                  <a:pt x="716" y="2049"/>
                </a:lnTo>
                <a:lnTo>
                  <a:pt x="686" y="2053"/>
                </a:lnTo>
                <a:lnTo>
                  <a:pt x="684" y="2004"/>
                </a:lnTo>
                <a:lnTo>
                  <a:pt x="693" y="1957"/>
                </a:lnTo>
                <a:lnTo>
                  <a:pt x="709" y="1915"/>
                </a:lnTo>
                <a:lnTo>
                  <a:pt x="733" y="1875"/>
                </a:lnTo>
                <a:lnTo>
                  <a:pt x="763" y="1842"/>
                </a:lnTo>
                <a:lnTo>
                  <a:pt x="646" y="1854"/>
                </a:lnTo>
                <a:lnTo>
                  <a:pt x="531" y="1860"/>
                </a:lnTo>
                <a:lnTo>
                  <a:pt x="423" y="1858"/>
                </a:lnTo>
                <a:lnTo>
                  <a:pt x="320" y="1851"/>
                </a:lnTo>
                <a:lnTo>
                  <a:pt x="229" y="1842"/>
                </a:lnTo>
                <a:lnTo>
                  <a:pt x="196" y="1872"/>
                </a:lnTo>
                <a:lnTo>
                  <a:pt x="157" y="1894"/>
                </a:lnTo>
                <a:lnTo>
                  <a:pt x="117" y="1908"/>
                </a:lnTo>
                <a:lnTo>
                  <a:pt x="73" y="1915"/>
                </a:lnTo>
                <a:lnTo>
                  <a:pt x="30" y="1914"/>
                </a:lnTo>
                <a:lnTo>
                  <a:pt x="33" y="1898"/>
                </a:lnTo>
                <a:lnTo>
                  <a:pt x="37" y="1884"/>
                </a:lnTo>
                <a:lnTo>
                  <a:pt x="79" y="1884"/>
                </a:lnTo>
                <a:lnTo>
                  <a:pt x="119" y="1877"/>
                </a:lnTo>
                <a:lnTo>
                  <a:pt x="157" y="1861"/>
                </a:lnTo>
                <a:lnTo>
                  <a:pt x="190" y="1837"/>
                </a:lnTo>
                <a:lnTo>
                  <a:pt x="136" y="1828"/>
                </a:lnTo>
                <a:lnTo>
                  <a:pt x="91" y="1819"/>
                </a:lnTo>
                <a:lnTo>
                  <a:pt x="52" y="1812"/>
                </a:lnTo>
                <a:lnTo>
                  <a:pt x="68" y="1753"/>
                </a:lnTo>
                <a:lnTo>
                  <a:pt x="86" y="1694"/>
                </a:lnTo>
                <a:lnTo>
                  <a:pt x="180" y="1710"/>
                </a:lnTo>
                <a:lnTo>
                  <a:pt x="243" y="1718"/>
                </a:lnTo>
                <a:lnTo>
                  <a:pt x="313" y="1725"/>
                </a:lnTo>
                <a:lnTo>
                  <a:pt x="388" y="1731"/>
                </a:lnTo>
                <a:lnTo>
                  <a:pt x="386" y="1685"/>
                </a:lnTo>
                <a:lnTo>
                  <a:pt x="375" y="1642"/>
                </a:lnTo>
                <a:lnTo>
                  <a:pt x="360" y="1600"/>
                </a:lnTo>
                <a:lnTo>
                  <a:pt x="335" y="1560"/>
                </a:lnTo>
                <a:lnTo>
                  <a:pt x="327" y="1548"/>
                </a:lnTo>
                <a:lnTo>
                  <a:pt x="316" y="1535"/>
                </a:lnTo>
                <a:lnTo>
                  <a:pt x="286" y="1558"/>
                </a:lnTo>
                <a:lnTo>
                  <a:pt x="253" y="1574"/>
                </a:lnTo>
                <a:lnTo>
                  <a:pt x="218" y="1586"/>
                </a:lnTo>
                <a:lnTo>
                  <a:pt x="182" y="1591"/>
                </a:lnTo>
                <a:lnTo>
                  <a:pt x="152" y="1591"/>
                </a:lnTo>
                <a:lnTo>
                  <a:pt x="124" y="1586"/>
                </a:lnTo>
                <a:lnTo>
                  <a:pt x="134" y="1558"/>
                </a:lnTo>
                <a:lnTo>
                  <a:pt x="157" y="1560"/>
                </a:lnTo>
                <a:lnTo>
                  <a:pt x="180" y="1560"/>
                </a:lnTo>
                <a:lnTo>
                  <a:pt x="222" y="1553"/>
                </a:lnTo>
                <a:lnTo>
                  <a:pt x="258" y="1537"/>
                </a:lnTo>
                <a:lnTo>
                  <a:pt x="293" y="1513"/>
                </a:lnTo>
                <a:lnTo>
                  <a:pt x="260" y="1487"/>
                </a:lnTo>
                <a:lnTo>
                  <a:pt x="222" y="1467"/>
                </a:lnTo>
                <a:lnTo>
                  <a:pt x="180" y="1455"/>
                </a:lnTo>
                <a:lnTo>
                  <a:pt x="201" y="1412"/>
                </a:lnTo>
                <a:lnTo>
                  <a:pt x="250" y="1431"/>
                </a:lnTo>
                <a:lnTo>
                  <a:pt x="297" y="1457"/>
                </a:lnTo>
                <a:lnTo>
                  <a:pt x="337" y="1490"/>
                </a:lnTo>
                <a:lnTo>
                  <a:pt x="372" y="1532"/>
                </a:lnTo>
                <a:lnTo>
                  <a:pt x="396" y="1574"/>
                </a:lnTo>
                <a:lnTo>
                  <a:pt x="416" y="1617"/>
                </a:lnTo>
                <a:lnTo>
                  <a:pt x="443" y="1586"/>
                </a:lnTo>
                <a:lnTo>
                  <a:pt x="464" y="1548"/>
                </a:lnTo>
                <a:lnTo>
                  <a:pt x="477" y="1506"/>
                </a:lnTo>
                <a:lnTo>
                  <a:pt x="480" y="1461"/>
                </a:lnTo>
                <a:lnTo>
                  <a:pt x="512" y="1461"/>
                </a:lnTo>
                <a:lnTo>
                  <a:pt x="508" y="1504"/>
                </a:lnTo>
                <a:lnTo>
                  <a:pt x="498" y="1546"/>
                </a:lnTo>
                <a:lnTo>
                  <a:pt x="478" y="1586"/>
                </a:lnTo>
                <a:lnTo>
                  <a:pt x="454" y="1619"/>
                </a:lnTo>
                <a:lnTo>
                  <a:pt x="424" y="1649"/>
                </a:lnTo>
                <a:lnTo>
                  <a:pt x="431" y="1691"/>
                </a:lnTo>
                <a:lnTo>
                  <a:pt x="433" y="1734"/>
                </a:lnTo>
                <a:lnTo>
                  <a:pt x="508" y="1736"/>
                </a:lnTo>
                <a:lnTo>
                  <a:pt x="587" y="1732"/>
                </a:lnTo>
                <a:lnTo>
                  <a:pt x="669" y="1727"/>
                </a:lnTo>
                <a:lnTo>
                  <a:pt x="658" y="1657"/>
                </a:lnTo>
                <a:lnTo>
                  <a:pt x="641" y="1593"/>
                </a:lnTo>
                <a:lnTo>
                  <a:pt x="618" y="1537"/>
                </a:lnTo>
                <a:lnTo>
                  <a:pt x="590" y="1485"/>
                </a:lnTo>
                <a:lnTo>
                  <a:pt x="560" y="1440"/>
                </a:lnTo>
                <a:lnTo>
                  <a:pt x="527" y="1398"/>
                </a:lnTo>
                <a:lnTo>
                  <a:pt x="491" y="1363"/>
                </a:lnTo>
                <a:lnTo>
                  <a:pt x="454" y="1332"/>
                </a:lnTo>
                <a:lnTo>
                  <a:pt x="423" y="1347"/>
                </a:lnTo>
                <a:lnTo>
                  <a:pt x="388" y="1358"/>
                </a:lnTo>
                <a:lnTo>
                  <a:pt x="353" y="1363"/>
                </a:lnTo>
                <a:lnTo>
                  <a:pt x="314" y="1361"/>
                </a:lnTo>
                <a:lnTo>
                  <a:pt x="278" y="1354"/>
                </a:lnTo>
                <a:lnTo>
                  <a:pt x="241" y="1340"/>
                </a:lnTo>
                <a:lnTo>
                  <a:pt x="255" y="1312"/>
                </a:lnTo>
                <a:lnTo>
                  <a:pt x="286" y="1325"/>
                </a:lnTo>
                <a:lnTo>
                  <a:pt x="318" y="1332"/>
                </a:lnTo>
                <a:lnTo>
                  <a:pt x="351" y="1332"/>
                </a:lnTo>
                <a:lnTo>
                  <a:pt x="389" y="1325"/>
                </a:lnTo>
                <a:lnTo>
                  <a:pt x="426" y="1312"/>
                </a:lnTo>
                <a:lnTo>
                  <a:pt x="381" y="1285"/>
                </a:lnTo>
                <a:lnTo>
                  <a:pt x="337" y="1262"/>
                </a:lnTo>
                <a:lnTo>
                  <a:pt x="299" y="1244"/>
                </a:lnTo>
                <a:lnTo>
                  <a:pt x="349" y="1168"/>
                </a:lnTo>
                <a:lnTo>
                  <a:pt x="393" y="1189"/>
                </a:lnTo>
                <a:lnTo>
                  <a:pt x="440" y="1213"/>
                </a:lnTo>
                <a:lnTo>
                  <a:pt x="487" y="1246"/>
                </a:lnTo>
                <a:lnTo>
                  <a:pt x="536" y="1283"/>
                </a:lnTo>
                <a:lnTo>
                  <a:pt x="583" y="1328"/>
                </a:lnTo>
                <a:lnTo>
                  <a:pt x="594" y="1286"/>
                </a:lnTo>
                <a:lnTo>
                  <a:pt x="599" y="1241"/>
                </a:lnTo>
                <a:lnTo>
                  <a:pt x="595" y="1197"/>
                </a:lnTo>
                <a:lnTo>
                  <a:pt x="587" y="1154"/>
                </a:lnTo>
                <a:lnTo>
                  <a:pt x="585" y="1149"/>
                </a:lnTo>
                <a:lnTo>
                  <a:pt x="581" y="1142"/>
                </a:lnTo>
                <a:lnTo>
                  <a:pt x="580" y="1135"/>
                </a:lnTo>
                <a:lnTo>
                  <a:pt x="545" y="1142"/>
                </a:lnTo>
                <a:lnTo>
                  <a:pt x="510" y="1145"/>
                </a:lnTo>
                <a:lnTo>
                  <a:pt x="468" y="1140"/>
                </a:lnTo>
                <a:lnTo>
                  <a:pt x="430" y="1128"/>
                </a:lnTo>
                <a:lnTo>
                  <a:pt x="393" y="1107"/>
                </a:lnTo>
                <a:lnTo>
                  <a:pt x="398" y="1100"/>
                </a:lnTo>
                <a:lnTo>
                  <a:pt x="405" y="1091"/>
                </a:lnTo>
                <a:lnTo>
                  <a:pt x="410" y="1082"/>
                </a:lnTo>
                <a:lnTo>
                  <a:pt x="442" y="1098"/>
                </a:lnTo>
                <a:lnTo>
                  <a:pt x="475" y="1109"/>
                </a:lnTo>
                <a:lnTo>
                  <a:pt x="510" y="1114"/>
                </a:lnTo>
                <a:lnTo>
                  <a:pt x="538" y="1112"/>
                </a:lnTo>
                <a:lnTo>
                  <a:pt x="566" y="1107"/>
                </a:lnTo>
                <a:lnTo>
                  <a:pt x="541" y="1067"/>
                </a:lnTo>
                <a:lnTo>
                  <a:pt x="512" y="1034"/>
                </a:lnTo>
                <a:lnTo>
                  <a:pt x="475" y="1006"/>
                </a:lnTo>
                <a:lnTo>
                  <a:pt x="505" y="971"/>
                </a:lnTo>
                <a:lnTo>
                  <a:pt x="547" y="1004"/>
                </a:lnTo>
                <a:lnTo>
                  <a:pt x="581" y="1044"/>
                </a:lnTo>
                <a:lnTo>
                  <a:pt x="609" y="1089"/>
                </a:lnTo>
                <a:lnTo>
                  <a:pt x="629" y="1140"/>
                </a:lnTo>
                <a:lnTo>
                  <a:pt x="641" y="1197"/>
                </a:lnTo>
                <a:lnTo>
                  <a:pt x="643" y="1255"/>
                </a:lnTo>
                <a:lnTo>
                  <a:pt x="636" y="1312"/>
                </a:lnTo>
                <a:lnTo>
                  <a:pt x="618" y="1366"/>
                </a:lnTo>
                <a:lnTo>
                  <a:pt x="651" y="1412"/>
                </a:lnTo>
                <a:lnTo>
                  <a:pt x="681" y="1462"/>
                </a:lnTo>
                <a:lnTo>
                  <a:pt x="707" y="1518"/>
                </a:lnTo>
                <a:lnTo>
                  <a:pt x="730" y="1579"/>
                </a:lnTo>
                <a:lnTo>
                  <a:pt x="747" y="1645"/>
                </a:lnTo>
                <a:lnTo>
                  <a:pt x="758" y="1717"/>
                </a:lnTo>
                <a:lnTo>
                  <a:pt x="854" y="1699"/>
                </a:lnTo>
                <a:lnTo>
                  <a:pt x="946" y="1673"/>
                </a:lnTo>
                <a:lnTo>
                  <a:pt x="1039" y="1640"/>
                </a:lnTo>
                <a:lnTo>
                  <a:pt x="1028" y="1596"/>
                </a:lnTo>
                <a:lnTo>
                  <a:pt x="1011" y="1556"/>
                </a:lnTo>
                <a:lnTo>
                  <a:pt x="987" y="1518"/>
                </a:lnTo>
                <a:lnTo>
                  <a:pt x="957" y="1483"/>
                </a:lnTo>
                <a:lnTo>
                  <a:pt x="924" y="1457"/>
                </a:lnTo>
                <a:lnTo>
                  <a:pt x="887" y="1436"/>
                </a:lnTo>
                <a:lnTo>
                  <a:pt x="849" y="1420"/>
                </a:lnTo>
                <a:lnTo>
                  <a:pt x="807" y="1412"/>
                </a:lnTo>
                <a:lnTo>
                  <a:pt x="765" y="1410"/>
                </a:lnTo>
                <a:lnTo>
                  <a:pt x="763" y="1365"/>
                </a:lnTo>
                <a:lnTo>
                  <a:pt x="807" y="1366"/>
                </a:lnTo>
                <a:lnTo>
                  <a:pt x="849" y="1373"/>
                </a:lnTo>
                <a:lnTo>
                  <a:pt x="864" y="1333"/>
                </a:lnTo>
                <a:lnTo>
                  <a:pt x="871" y="1291"/>
                </a:lnTo>
                <a:lnTo>
                  <a:pt x="870" y="1250"/>
                </a:lnTo>
                <a:lnTo>
                  <a:pt x="861" y="1210"/>
                </a:lnTo>
                <a:lnTo>
                  <a:pt x="843" y="1171"/>
                </a:lnTo>
                <a:lnTo>
                  <a:pt x="819" y="1136"/>
                </a:lnTo>
                <a:lnTo>
                  <a:pt x="786" y="1109"/>
                </a:lnTo>
                <a:lnTo>
                  <a:pt x="803" y="1084"/>
                </a:lnTo>
                <a:lnTo>
                  <a:pt x="836" y="1112"/>
                </a:lnTo>
                <a:lnTo>
                  <a:pt x="863" y="1143"/>
                </a:lnTo>
                <a:lnTo>
                  <a:pt x="882" y="1180"/>
                </a:lnTo>
                <a:lnTo>
                  <a:pt x="896" y="1220"/>
                </a:lnTo>
                <a:lnTo>
                  <a:pt x="901" y="1260"/>
                </a:lnTo>
                <a:lnTo>
                  <a:pt x="901" y="1302"/>
                </a:lnTo>
                <a:lnTo>
                  <a:pt x="894" y="1342"/>
                </a:lnTo>
                <a:lnTo>
                  <a:pt x="878" y="1382"/>
                </a:lnTo>
                <a:lnTo>
                  <a:pt x="917" y="1400"/>
                </a:lnTo>
                <a:lnTo>
                  <a:pt x="953" y="1422"/>
                </a:lnTo>
                <a:lnTo>
                  <a:pt x="988" y="1450"/>
                </a:lnTo>
                <a:lnTo>
                  <a:pt x="1021" y="1488"/>
                </a:lnTo>
                <a:lnTo>
                  <a:pt x="1048" y="1528"/>
                </a:lnTo>
                <a:lnTo>
                  <a:pt x="1069" y="1574"/>
                </a:lnTo>
                <a:lnTo>
                  <a:pt x="1081" y="1623"/>
                </a:lnTo>
                <a:lnTo>
                  <a:pt x="1138" y="1591"/>
                </a:lnTo>
                <a:lnTo>
                  <a:pt x="1194" y="1556"/>
                </a:lnTo>
                <a:lnTo>
                  <a:pt x="1247" y="1515"/>
                </a:lnTo>
                <a:lnTo>
                  <a:pt x="1296" y="1469"/>
                </a:lnTo>
                <a:lnTo>
                  <a:pt x="1264" y="1424"/>
                </a:lnTo>
                <a:lnTo>
                  <a:pt x="1234" y="1380"/>
                </a:lnTo>
                <a:lnTo>
                  <a:pt x="1193" y="1393"/>
                </a:lnTo>
                <a:lnTo>
                  <a:pt x="1152" y="1396"/>
                </a:lnTo>
                <a:lnTo>
                  <a:pt x="1110" y="1391"/>
                </a:lnTo>
                <a:lnTo>
                  <a:pt x="1072" y="1380"/>
                </a:lnTo>
                <a:lnTo>
                  <a:pt x="1035" y="1361"/>
                </a:lnTo>
                <a:lnTo>
                  <a:pt x="1002" y="1337"/>
                </a:lnTo>
                <a:lnTo>
                  <a:pt x="974" y="1305"/>
                </a:lnTo>
                <a:lnTo>
                  <a:pt x="952" y="1267"/>
                </a:lnTo>
                <a:lnTo>
                  <a:pt x="978" y="1253"/>
                </a:lnTo>
                <a:lnTo>
                  <a:pt x="1000" y="1290"/>
                </a:lnTo>
                <a:lnTo>
                  <a:pt x="1028" y="1318"/>
                </a:lnTo>
                <a:lnTo>
                  <a:pt x="1062" y="1340"/>
                </a:lnTo>
                <a:lnTo>
                  <a:pt x="1098" y="1356"/>
                </a:lnTo>
                <a:lnTo>
                  <a:pt x="1137" y="1365"/>
                </a:lnTo>
                <a:lnTo>
                  <a:pt x="1175" y="1365"/>
                </a:lnTo>
                <a:lnTo>
                  <a:pt x="1215" y="1356"/>
                </a:lnTo>
                <a:lnTo>
                  <a:pt x="1147" y="1269"/>
                </a:lnTo>
                <a:lnTo>
                  <a:pt x="1079" y="1192"/>
                </a:lnTo>
                <a:lnTo>
                  <a:pt x="1014" y="1126"/>
                </a:lnTo>
                <a:lnTo>
                  <a:pt x="952" y="1070"/>
                </a:lnTo>
                <a:lnTo>
                  <a:pt x="894" y="1021"/>
                </a:lnTo>
                <a:lnTo>
                  <a:pt x="831" y="973"/>
                </a:lnTo>
                <a:lnTo>
                  <a:pt x="772" y="933"/>
                </a:lnTo>
                <a:lnTo>
                  <a:pt x="735" y="948"/>
                </a:lnTo>
                <a:lnTo>
                  <a:pt x="697" y="957"/>
                </a:lnTo>
                <a:lnTo>
                  <a:pt x="658" y="959"/>
                </a:lnTo>
                <a:lnTo>
                  <a:pt x="618" y="953"/>
                </a:lnTo>
                <a:lnTo>
                  <a:pt x="581" y="941"/>
                </a:lnTo>
                <a:lnTo>
                  <a:pt x="547" y="924"/>
                </a:lnTo>
                <a:lnTo>
                  <a:pt x="557" y="912"/>
                </a:lnTo>
                <a:lnTo>
                  <a:pt x="569" y="901"/>
                </a:lnTo>
                <a:lnTo>
                  <a:pt x="597" y="915"/>
                </a:lnTo>
                <a:lnTo>
                  <a:pt x="629" y="924"/>
                </a:lnTo>
                <a:lnTo>
                  <a:pt x="660" y="929"/>
                </a:lnTo>
                <a:lnTo>
                  <a:pt x="693" y="927"/>
                </a:lnTo>
                <a:lnTo>
                  <a:pt x="716" y="922"/>
                </a:lnTo>
                <a:lnTo>
                  <a:pt x="740" y="913"/>
                </a:lnTo>
                <a:lnTo>
                  <a:pt x="695" y="887"/>
                </a:lnTo>
                <a:lnTo>
                  <a:pt x="655" y="866"/>
                </a:lnTo>
                <a:lnTo>
                  <a:pt x="620" y="849"/>
                </a:lnTo>
                <a:lnTo>
                  <a:pt x="667" y="804"/>
                </a:lnTo>
                <a:lnTo>
                  <a:pt x="716" y="760"/>
                </a:lnTo>
                <a:lnTo>
                  <a:pt x="770" y="788"/>
                </a:lnTo>
                <a:lnTo>
                  <a:pt x="829" y="824"/>
                </a:lnTo>
                <a:lnTo>
                  <a:pt x="896" y="870"/>
                </a:lnTo>
                <a:lnTo>
                  <a:pt x="966" y="922"/>
                </a:lnTo>
                <a:lnTo>
                  <a:pt x="981" y="875"/>
                </a:lnTo>
                <a:lnTo>
                  <a:pt x="988" y="826"/>
                </a:lnTo>
                <a:lnTo>
                  <a:pt x="987" y="776"/>
                </a:lnTo>
                <a:lnTo>
                  <a:pt x="985" y="760"/>
                </a:lnTo>
                <a:lnTo>
                  <a:pt x="981" y="744"/>
                </a:lnTo>
                <a:lnTo>
                  <a:pt x="939" y="748"/>
                </a:lnTo>
                <a:lnTo>
                  <a:pt x="897" y="743"/>
                </a:lnTo>
                <a:lnTo>
                  <a:pt x="861" y="730"/>
                </a:lnTo>
                <a:lnTo>
                  <a:pt x="826" y="715"/>
                </a:lnTo>
                <a:lnTo>
                  <a:pt x="796" y="692"/>
                </a:lnTo>
                <a:lnTo>
                  <a:pt x="821" y="671"/>
                </a:lnTo>
                <a:lnTo>
                  <a:pt x="845" y="690"/>
                </a:lnTo>
                <a:lnTo>
                  <a:pt x="873" y="704"/>
                </a:lnTo>
                <a:lnTo>
                  <a:pt x="903" y="713"/>
                </a:lnTo>
                <a:lnTo>
                  <a:pt x="938" y="716"/>
                </a:lnTo>
                <a:lnTo>
                  <a:pt x="973" y="715"/>
                </a:lnTo>
                <a:lnTo>
                  <a:pt x="955" y="676"/>
                </a:lnTo>
                <a:lnTo>
                  <a:pt x="932" y="640"/>
                </a:lnTo>
                <a:lnTo>
                  <a:pt x="904" y="608"/>
                </a:lnTo>
                <a:lnTo>
                  <a:pt x="941" y="581"/>
                </a:lnTo>
                <a:lnTo>
                  <a:pt x="976" y="621"/>
                </a:lnTo>
                <a:lnTo>
                  <a:pt x="1002" y="668"/>
                </a:lnTo>
                <a:lnTo>
                  <a:pt x="1021" y="716"/>
                </a:lnTo>
                <a:lnTo>
                  <a:pt x="1032" y="770"/>
                </a:lnTo>
                <a:lnTo>
                  <a:pt x="1034" y="818"/>
                </a:lnTo>
                <a:lnTo>
                  <a:pt x="1030" y="863"/>
                </a:lnTo>
                <a:lnTo>
                  <a:pt x="1020" y="908"/>
                </a:lnTo>
                <a:lnTo>
                  <a:pt x="1002" y="950"/>
                </a:lnTo>
                <a:lnTo>
                  <a:pt x="1058" y="999"/>
                </a:lnTo>
                <a:lnTo>
                  <a:pt x="1114" y="1053"/>
                </a:lnTo>
                <a:lnTo>
                  <a:pt x="1172" y="1112"/>
                </a:lnTo>
                <a:lnTo>
                  <a:pt x="1187" y="1075"/>
                </a:lnTo>
                <a:lnTo>
                  <a:pt x="1196" y="1035"/>
                </a:lnTo>
                <a:lnTo>
                  <a:pt x="1200" y="994"/>
                </a:lnTo>
                <a:lnTo>
                  <a:pt x="1198" y="950"/>
                </a:lnTo>
                <a:lnTo>
                  <a:pt x="1189" y="908"/>
                </a:lnTo>
                <a:lnTo>
                  <a:pt x="1173" y="868"/>
                </a:lnTo>
                <a:lnTo>
                  <a:pt x="1152" y="831"/>
                </a:lnTo>
                <a:lnTo>
                  <a:pt x="1126" y="797"/>
                </a:lnTo>
                <a:lnTo>
                  <a:pt x="1159" y="765"/>
                </a:lnTo>
                <a:lnTo>
                  <a:pt x="1191" y="805"/>
                </a:lnTo>
                <a:lnTo>
                  <a:pt x="1215" y="849"/>
                </a:lnTo>
                <a:lnTo>
                  <a:pt x="1233" y="896"/>
                </a:lnTo>
                <a:lnTo>
                  <a:pt x="1241" y="945"/>
                </a:lnTo>
                <a:lnTo>
                  <a:pt x="1245" y="995"/>
                </a:lnTo>
                <a:lnTo>
                  <a:pt x="1240" y="1049"/>
                </a:lnTo>
                <a:lnTo>
                  <a:pt x="1226" y="1100"/>
                </a:lnTo>
                <a:lnTo>
                  <a:pt x="1203" y="1149"/>
                </a:lnTo>
                <a:lnTo>
                  <a:pt x="1269" y="1227"/>
                </a:lnTo>
                <a:lnTo>
                  <a:pt x="1336" y="1314"/>
                </a:lnTo>
                <a:lnTo>
                  <a:pt x="1402" y="1410"/>
                </a:lnTo>
                <a:lnTo>
                  <a:pt x="1467" y="1515"/>
                </a:lnTo>
                <a:lnTo>
                  <a:pt x="1530" y="1630"/>
                </a:lnTo>
                <a:lnTo>
                  <a:pt x="1591" y="1753"/>
                </a:lnTo>
                <a:lnTo>
                  <a:pt x="1648" y="1887"/>
                </a:lnTo>
                <a:lnTo>
                  <a:pt x="1690" y="1982"/>
                </a:lnTo>
                <a:lnTo>
                  <a:pt x="1734" y="2070"/>
                </a:lnTo>
                <a:lnTo>
                  <a:pt x="1784" y="2152"/>
                </a:lnTo>
                <a:lnTo>
                  <a:pt x="1837" y="2227"/>
                </a:lnTo>
                <a:lnTo>
                  <a:pt x="1917" y="2191"/>
                </a:lnTo>
                <a:lnTo>
                  <a:pt x="1997" y="2161"/>
                </a:lnTo>
                <a:lnTo>
                  <a:pt x="2074" y="2140"/>
                </a:lnTo>
                <a:lnTo>
                  <a:pt x="2146" y="2128"/>
                </a:lnTo>
                <a:lnTo>
                  <a:pt x="2216" y="2123"/>
                </a:lnTo>
                <a:lnTo>
                  <a:pt x="2280" y="2124"/>
                </a:lnTo>
                <a:lnTo>
                  <a:pt x="2341" y="2133"/>
                </a:lnTo>
                <a:lnTo>
                  <a:pt x="2399" y="2145"/>
                </a:lnTo>
                <a:lnTo>
                  <a:pt x="2451" y="2163"/>
                </a:lnTo>
                <a:lnTo>
                  <a:pt x="2430" y="2124"/>
                </a:lnTo>
                <a:lnTo>
                  <a:pt x="2416" y="2084"/>
                </a:lnTo>
                <a:lnTo>
                  <a:pt x="2411" y="2041"/>
                </a:lnTo>
                <a:lnTo>
                  <a:pt x="2411" y="1997"/>
                </a:lnTo>
                <a:lnTo>
                  <a:pt x="2422" y="1955"/>
                </a:lnTo>
                <a:lnTo>
                  <a:pt x="2439" y="1914"/>
                </a:lnTo>
                <a:lnTo>
                  <a:pt x="2465" y="1927"/>
                </a:lnTo>
                <a:lnTo>
                  <a:pt x="2448" y="1968"/>
                </a:lnTo>
                <a:lnTo>
                  <a:pt x="2441" y="2011"/>
                </a:lnTo>
                <a:lnTo>
                  <a:pt x="2441" y="2053"/>
                </a:lnTo>
                <a:lnTo>
                  <a:pt x="2451" y="2093"/>
                </a:lnTo>
                <a:lnTo>
                  <a:pt x="2469" y="2131"/>
                </a:lnTo>
                <a:lnTo>
                  <a:pt x="2493" y="2166"/>
                </a:lnTo>
                <a:lnTo>
                  <a:pt x="2525" y="2194"/>
                </a:lnTo>
                <a:lnTo>
                  <a:pt x="2563" y="2215"/>
                </a:lnTo>
                <a:lnTo>
                  <a:pt x="2596" y="2238"/>
                </a:lnTo>
                <a:lnTo>
                  <a:pt x="2640" y="2269"/>
                </a:lnTo>
                <a:lnTo>
                  <a:pt x="2631" y="2158"/>
                </a:lnTo>
                <a:lnTo>
                  <a:pt x="2619" y="2055"/>
                </a:lnTo>
                <a:lnTo>
                  <a:pt x="2605" y="1962"/>
                </a:lnTo>
                <a:lnTo>
                  <a:pt x="2589" y="1877"/>
                </a:lnTo>
                <a:lnTo>
                  <a:pt x="2513" y="1872"/>
                </a:lnTo>
                <a:lnTo>
                  <a:pt x="2434" y="1863"/>
                </a:lnTo>
                <a:lnTo>
                  <a:pt x="2357" y="1847"/>
                </a:lnTo>
                <a:lnTo>
                  <a:pt x="2313" y="1882"/>
                </a:lnTo>
                <a:lnTo>
                  <a:pt x="2266" y="1908"/>
                </a:lnTo>
                <a:lnTo>
                  <a:pt x="2216" y="1926"/>
                </a:lnTo>
                <a:lnTo>
                  <a:pt x="2162" y="1933"/>
                </a:lnTo>
                <a:lnTo>
                  <a:pt x="2113" y="1933"/>
                </a:lnTo>
                <a:lnTo>
                  <a:pt x="2066" y="1924"/>
                </a:lnTo>
                <a:lnTo>
                  <a:pt x="2034" y="1954"/>
                </a:lnTo>
                <a:lnTo>
                  <a:pt x="1997" y="1978"/>
                </a:lnTo>
                <a:lnTo>
                  <a:pt x="1959" y="1994"/>
                </a:lnTo>
                <a:lnTo>
                  <a:pt x="1917" y="2002"/>
                </a:lnTo>
                <a:lnTo>
                  <a:pt x="1875" y="2002"/>
                </a:lnTo>
                <a:lnTo>
                  <a:pt x="1835" y="1995"/>
                </a:lnTo>
                <a:lnTo>
                  <a:pt x="1795" y="1980"/>
                </a:lnTo>
                <a:lnTo>
                  <a:pt x="1756" y="1955"/>
                </a:lnTo>
                <a:lnTo>
                  <a:pt x="1776" y="1931"/>
                </a:lnTo>
                <a:lnTo>
                  <a:pt x="1811" y="1954"/>
                </a:lnTo>
                <a:lnTo>
                  <a:pt x="1849" y="1966"/>
                </a:lnTo>
                <a:lnTo>
                  <a:pt x="1889" y="1971"/>
                </a:lnTo>
                <a:lnTo>
                  <a:pt x="1928" y="1969"/>
                </a:lnTo>
                <a:lnTo>
                  <a:pt x="1966" y="1959"/>
                </a:lnTo>
                <a:lnTo>
                  <a:pt x="2003" y="1940"/>
                </a:lnTo>
                <a:lnTo>
                  <a:pt x="2034" y="1914"/>
                </a:lnTo>
                <a:lnTo>
                  <a:pt x="1999" y="1898"/>
                </a:lnTo>
                <a:lnTo>
                  <a:pt x="1966" y="1879"/>
                </a:lnTo>
                <a:lnTo>
                  <a:pt x="1935" y="1853"/>
                </a:lnTo>
                <a:lnTo>
                  <a:pt x="1964" y="1819"/>
                </a:lnTo>
                <a:lnTo>
                  <a:pt x="1999" y="1846"/>
                </a:lnTo>
                <a:lnTo>
                  <a:pt x="2036" y="1867"/>
                </a:lnTo>
                <a:lnTo>
                  <a:pt x="2074" y="1880"/>
                </a:lnTo>
                <a:lnTo>
                  <a:pt x="2116" y="1887"/>
                </a:lnTo>
                <a:lnTo>
                  <a:pt x="2158" y="1887"/>
                </a:lnTo>
                <a:lnTo>
                  <a:pt x="2198" y="1882"/>
                </a:lnTo>
                <a:lnTo>
                  <a:pt x="2235" y="1870"/>
                </a:lnTo>
                <a:lnTo>
                  <a:pt x="2270" y="1854"/>
                </a:lnTo>
                <a:lnTo>
                  <a:pt x="2303" y="1832"/>
                </a:lnTo>
                <a:lnTo>
                  <a:pt x="2205" y="1800"/>
                </a:lnTo>
                <a:lnTo>
                  <a:pt x="2107" y="1758"/>
                </a:lnTo>
                <a:lnTo>
                  <a:pt x="2010" y="1710"/>
                </a:lnTo>
                <a:lnTo>
                  <a:pt x="1914" y="1650"/>
                </a:lnTo>
                <a:lnTo>
                  <a:pt x="1912" y="1650"/>
                </a:lnTo>
                <a:lnTo>
                  <a:pt x="1875" y="1675"/>
                </a:lnTo>
                <a:lnTo>
                  <a:pt x="1837" y="1692"/>
                </a:lnTo>
                <a:lnTo>
                  <a:pt x="1795" y="1701"/>
                </a:lnTo>
                <a:lnTo>
                  <a:pt x="1753" y="1701"/>
                </a:lnTo>
                <a:lnTo>
                  <a:pt x="1711" y="1694"/>
                </a:lnTo>
                <a:lnTo>
                  <a:pt x="1671" y="1678"/>
                </a:lnTo>
                <a:lnTo>
                  <a:pt x="1633" y="1654"/>
                </a:lnTo>
                <a:lnTo>
                  <a:pt x="1650" y="1630"/>
                </a:lnTo>
                <a:lnTo>
                  <a:pt x="1688" y="1652"/>
                </a:lnTo>
                <a:lnTo>
                  <a:pt x="1729" y="1666"/>
                </a:lnTo>
                <a:lnTo>
                  <a:pt x="1769" y="1671"/>
                </a:lnTo>
                <a:lnTo>
                  <a:pt x="1811" y="1666"/>
                </a:lnTo>
                <a:lnTo>
                  <a:pt x="1849" y="1654"/>
                </a:lnTo>
                <a:lnTo>
                  <a:pt x="1886" y="1633"/>
                </a:lnTo>
                <a:lnTo>
                  <a:pt x="1828" y="1591"/>
                </a:lnTo>
                <a:lnTo>
                  <a:pt x="1776" y="1551"/>
                </a:lnTo>
                <a:lnTo>
                  <a:pt x="1729" y="1511"/>
                </a:lnTo>
                <a:lnTo>
                  <a:pt x="1687" y="1474"/>
                </a:lnTo>
                <a:lnTo>
                  <a:pt x="1652" y="1441"/>
                </a:lnTo>
                <a:lnTo>
                  <a:pt x="1622" y="1413"/>
                </a:lnTo>
                <a:lnTo>
                  <a:pt x="1599" y="1389"/>
                </a:lnTo>
                <a:lnTo>
                  <a:pt x="1559" y="1391"/>
                </a:lnTo>
                <a:lnTo>
                  <a:pt x="1519" y="1386"/>
                </a:lnTo>
                <a:lnTo>
                  <a:pt x="1481" y="1375"/>
                </a:lnTo>
                <a:lnTo>
                  <a:pt x="1446" y="1356"/>
                </a:lnTo>
                <a:lnTo>
                  <a:pt x="1414" y="1332"/>
                </a:lnTo>
                <a:lnTo>
                  <a:pt x="1386" y="1300"/>
                </a:lnTo>
                <a:lnTo>
                  <a:pt x="1364" y="1264"/>
                </a:lnTo>
                <a:lnTo>
                  <a:pt x="1390" y="1250"/>
                </a:lnTo>
                <a:lnTo>
                  <a:pt x="1411" y="1283"/>
                </a:lnTo>
                <a:lnTo>
                  <a:pt x="1437" y="1311"/>
                </a:lnTo>
                <a:lnTo>
                  <a:pt x="1468" y="1333"/>
                </a:lnTo>
                <a:lnTo>
                  <a:pt x="1502" y="1349"/>
                </a:lnTo>
                <a:lnTo>
                  <a:pt x="1536" y="1359"/>
                </a:lnTo>
                <a:lnTo>
                  <a:pt x="1573" y="1361"/>
                </a:lnTo>
                <a:lnTo>
                  <a:pt x="1573" y="1359"/>
                </a:lnTo>
                <a:lnTo>
                  <a:pt x="1640" y="1298"/>
                </a:lnTo>
                <a:lnTo>
                  <a:pt x="1643" y="1302"/>
                </a:lnTo>
                <a:lnTo>
                  <a:pt x="1652" y="1312"/>
                </a:lnTo>
                <a:lnTo>
                  <a:pt x="1666" y="1328"/>
                </a:lnTo>
                <a:lnTo>
                  <a:pt x="1685" y="1349"/>
                </a:lnTo>
                <a:lnTo>
                  <a:pt x="1709" y="1372"/>
                </a:lnTo>
                <a:lnTo>
                  <a:pt x="1739" y="1400"/>
                </a:lnTo>
                <a:lnTo>
                  <a:pt x="1774" y="1429"/>
                </a:lnTo>
                <a:lnTo>
                  <a:pt x="1812" y="1462"/>
                </a:lnTo>
                <a:lnTo>
                  <a:pt x="1854" y="1495"/>
                </a:lnTo>
                <a:lnTo>
                  <a:pt x="1856" y="1459"/>
                </a:lnTo>
                <a:lnTo>
                  <a:pt x="1853" y="1422"/>
                </a:lnTo>
                <a:lnTo>
                  <a:pt x="1842" y="1387"/>
                </a:lnTo>
                <a:lnTo>
                  <a:pt x="1826" y="1354"/>
                </a:lnTo>
                <a:lnTo>
                  <a:pt x="1805" y="1326"/>
                </a:lnTo>
                <a:lnTo>
                  <a:pt x="1777" y="1300"/>
                </a:lnTo>
                <a:lnTo>
                  <a:pt x="1746" y="1279"/>
                </a:lnTo>
                <a:lnTo>
                  <a:pt x="1760" y="1251"/>
                </a:lnTo>
                <a:lnTo>
                  <a:pt x="1798" y="1276"/>
                </a:lnTo>
                <a:lnTo>
                  <a:pt x="1830" y="1307"/>
                </a:lnTo>
                <a:lnTo>
                  <a:pt x="1854" y="1344"/>
                </a:lnTo>
                <a:lnTo>
                  <a:pt x="1873" y="1384"/>
                </a:lnTo>
                <a:lnTo>
                  <a:pt x="1884" y="1426"/>
                </a:lnTo>
                <a:lnTo>
                  <a:pt x="1886" y="1471"/>
                </a:lnTo>
                <a:lnTo>
                  <a:pt x="1880" y="1515"/>
                </a:lnTo>
                <a:lnTo>
                  <a:pt x="1942" y="1558"/>
                </a:lnTo>
                <a:lnTo>
                  <a:pt x="2008" y="1600"/>
                </a:lnTo>
                <a:lnTo>
                  <a:pt x="2080" y="1642"/>
                </a:lnTo>
                <a:lnTo>
                  <a:pt x="2156" y="1678"/>
                </a:lnTo>
                <a:lnTo>
                  <a:pt x="2237" y="1713"/>
                </a:lnTo>
                <a:lnTo>
                  <a:pt x="2322" y="1741"/>
                </a:lnTo>
                <a:lnTo>
                  <a:pt x="2413" y="1764"/>
                </a:lnTo>
                <a:lnTo>
                  <a:pt x="2382" y="1732"/>
                </a:lnTo>
                <a:lnTo>
                  <a:pt x="2357" y="1697"/>
                </a:lnTo>
                <a:lnTo>
                  <a:pt x="2338" y="1656"/>
                </a:lnTo>
                <a:lnTo>
                  <a:pt x="2329" y="1610"/>
                </a:lnTo>
                <a:lnTo>
                  <a:pt x="2327" y="1563"/>
                </a:lnTo>
                <a:lnTo>
                  <a:pt x="2357" y="1567"/>
                </a:lnTo>
                <a:lnTo>
                  <a:pt x="2359" y="1609"/>
                </a:lnTo>
                <a:lnTo>
                  <a:pt x="2368" y="1649"/>
                </a:lnTo>
                <a:lnTo>
                  <a:pt x="2385" y="1687"/>
                </a:lnTo>
                <a:lnTo>
                  <a:pt x="2410" y="1718"/>
                </a:lnTo>
                <a:lnTo>
                  <a:pt x="2439" y="1746"/>
                </a:lnTo>
                <a:lnTo>
                  <a:pt x="2474" y="1767"/>
                </a:lnTo>
                <a:lnTo>
                  <a:pt x="2513" y="1779"/>
                </a:lnTo>
                <a:lnTo>
                  <a:pt x="2540" y="1783"/>
                </a:lnTo>
                <a:lnTo>
                  <a:pt x="2568" y="1785"/>
                </a:lnTo>
                <a:lnTo>
                  <a:pt x="2568" y="1779"/>
                </a:lnTo>
                <a:lnTo>
                  <a:pt x="2565" y="1772"/>
                </a:lnTo>
                <a:lnTo>
                  <a:pt x="2533" y="1708"/>
                </a:lnTo>
                <a:lnTo>
                  <a:pt x="2499" y="1650"/>
                </a:lnTo>
                <a:lnTo>
                  <a:pt x="2460" y="1600"/>
                </a:lnTo>
                <a:lnTo>
                  <a:pt x="2420" y="1555"/>
                </a:lnTo>
                <a:lnTo>
                  <a:pt x="2376" y="1513"/>
                </a:lnTo>
                <a:lnTo>
                  <a:pt x="2334" y="1478"/>
                </a:lnTo>
                <a:lnTo>
                  <a:pt x="2293" y="1497"/>
                </a:lnTo>
                <a:lnTo>
                  <a:pt x="2249" y="1509"/>
                </a:lnTo>
                <a:lnTo>
                  <a:pt x="2203" y="1516"/>
                </a:lnTo>
                <a:lnTo>
                  <a:pt x="2155" y="1516"/>
                </a:lnTo>
                <a:lnTo>
                  <a:pt x="2107" y="1508"/>
                </a:lnTo>
                <a:lnTo>
                  <a:pt x="2060" y="1490"/>
                </a:lnTo>
                <a:lnTo>
                  <a:pt x="2018" y="1467"/>
                </a:lnTo>
                <a:lnTo>
                  <a:pt x="1978" y="1436"/>
                </a:lnTo>
                <a:lnTo>
                  <a:pt x="2008" y="1401"/>
                </a:lnTo>
                <a:lnTo>
                  <a:pt x="2041" y="1427"/>
                </a:lnTo>
                <a:lnTo>
                  <a:pt x="2078" y="1448"/>
                </a:lnTo>
                <a:lnTo>
                  <a:pt x="2118" y="1462"/>
                </a:lnTo>
                <a:lnTo>
                  <a:pt x="2160" y="1469"/>
                </a:lnTo>
                <a:lnTo>
                  <a:pt x="2202" y="1471"/>
                </a:lnTo>
                <a:lnTo>
                  <a:pt x="2249" y="1462"/>
                </a:lnTo>
                <a:lnTo>
                  <a:pt x="2293" y="1448"/>
                </a:lnTo>
                <a:lnTo>
                  <a:pt x="2240" y="1415"/>
                </a:lnTo>
                <a:lnTo>
                  <a:pt x="2191" y="1389"/>
                </a:lnTo>
                <a:lnTo>
                  <a:pt x="2148" y="1370"/>
                </a:lnTo>
                <a:lnTo>
                  <a:pt x="2113" y="1356"/>
                </a:lnTo>
                <a:lnTo>
                  <a:pt x="2024" y="1330"/>
                </a:lnTo>
                <a:lnTo>
                  <a:pt x="1940" y="1300"/>
                </a:lnTo>
                <a:lnTo>
                  <a:pt x="1861" y="1265"/>
                </a:lnTo>
                <a:lnTo>
                  <a:pt x="1786" y="1229"/>
                </a:lnTo>
                <a:lnTo>
                  <a:pt x="1718" y="1189"/>
                </a:lnTo>
                <a:lnTo>
                  <a:pt x="1653" y="1147"/>
                </a:lnTo>
                <a:lnTo>
                  <a:pt x="1594" y="1103"/>
                </a:lnTo>
                <a:lnTo>
                  <a:pt x="1556" y="1117"/>
                </a:lnTo>
                <a:lnTo>
                  <a:pt x="1517" y="1122"/>
                </a:lnTo>
                <a:lnTo>
                  <a:pt x="1479" y="1122"/>
                </a:lnTo>
                <a:lnTo>
                  <a:pt x="1440" y="1115"/>
                </a:lnTo>
                <a:lnTo>
                  <a:pt x="1404" y="1102"/>
                </a:lnTo>
                <a:lnTo>
                  <a:pt x="1369" y="1081"/>
                </a:lnTo>
                <a:lnTo>
                  <a:pt x="1339" y="1054"/>
                </a:lnTo>
                <a:lnTo>
                  <a:pt x="1313" y="1021"/>
                </a:lnTo>
                <a:lnTo>
                  <a:pt x="1337" y="1004"/>
                </a:lnTo>
                <a:lnTo>
                  <a:pt x="1362" y="1035"/>
                </a:lnTo>
                <a:lnTo>
                  <a:pt x="1392" y="1060"/>
                </a:lnTo>
                <a:lnTo>
                  <a:pt x="1423" y="1077"/>
                </a:lnTo>
                <a:lnTo>
                  <a:pt x="1458" y="1088"/>
                </a:lnTo>
                <a:lnTo>
                  <a:pt x="1495" y="1093"/>
                </a:lnTo>
                <a:lnTo>
                  <a:pt x="1531" y="1091"/>
                </a:lnTo>
                <a:lnTo>
                  <a:pt x="1566" y="1081"/>
                </a:lnTo>
                <a:lnTo>
                  <a:pt x="1502" y="1025"/>
                </a:lnTo>
                <a:lnTo>
                  <a:pt x="1442" y="967"/>
                </a:lnTo>
                <a:lnTo>
                  <a:pt x="1390" y="912"/>
                </a:lnTo>
                <a:lnTo>
                  <a:pt x="1344" y="856"/>
                </a:lnTo>
                <a:lnTo>
                  <a:pt x="1296" y="791"/>
                </a:lnTo>
                <a:lnTo>
                  <a:pt x="1252" y="727"/>
                </a:lnTo>
                <a:lnTo>
                  <a:pt x="1215" y="666"/>
                </a:lnTo>
                <a:lnTo>
                  <a:pt x="1184" y="608"/>
                </a:lnTo>
                <a:lnTo>
                  <a:pt x="1151" y="608"/>
                </a:lnTo>
                <a:lnTo>
                  <a:pt x="1119" y="603"/>
                </a:lnTo>
                <a:lnTo>
                  <a:pt x="1086" y="594"/>
                </a:lnTo>
                <a:lnTo>
                  <a:pt x="1056" y="581"/>
                </a:lnTo>
                <a:lnTo>
                  <a:pt x="1028" y="561"/>
                </a:lnTo>
                <a:lnTo>
                  <a:pt x="1004" y="539"/>
                </a:lnTo>
                <a:lnTo>
                  <a:pt x="1016" y="530"/>
                </a:lnTo>
                <a:lnTo>
                  <a:pt x="1030" y="521"/>
                </a:lnTo>
                <a:lnTo>
                  <a:pt x="1058" y="544"/>
                </a:lnTo>
                <a:lnTo>
                  <a:pt x="1090" y="561"/>
                </a:lnTo>
                <a:lnTo>
                  <a:pt x="1124" y="574"/>
                </a:lnTo>
                <a:lnTo>
                  <a:pt x="1147" y="577"/>
                </a:lnTo>
                <a:lnTo>
                  <a:pt x="1168" y="577"/>
                </a:lnTo>
                <a:lnTo>
                  <a:pt x="1149" y="537"/>
                </a:lnTo>
                <a:lnTo>
                  <a:pt x="1133" y="499"/>
                </a:lnTo>
                <a:lnTo>
                  <a:pt x="1119" y="466"/>
                </a:lnTo>
                <a:lnTo>
                  <a:pt x="1172" y="434"/>
                </a:lnTo>
                <a:lnTo>
                  <a:pt x="1224" y="405"/>
                </a:lnTo>
                <a:lnTo>
                  <a:pt x="1238" y="439"/>
                </a:lnTo>
                <a:lnTo>
                  <a:pt x="1255" y="478"/>
                </a:lnTo>
                <a:lnTo>
                  <a:pt x="1276" y="521"/>
                </a:lnTo>
                <a:lnTo>
                  <a:pt x="1301" y="570"/>
                </a:lnTo>
                <a:lnTo>
                  <a:pt x="1329" y="621"/>
                </a:lnTo>
                <a:lnTo>
                  <a:pt x="1358" y="586"/>
                </a:lnTo>
                <a:lnTo>
                  <a:pt x="1381" y="547"/>
                </a:lnTo>
                <a:lnTo>
                  <a:pt x="1397" y="504"/>
                </a:lnTo>
                <a:lnTo>
                  <a:pt x="1404" y="478"/>
                </a:lnTo>
                <a:lnTo>
                  <a:pt x="1407" y="450"/>
                </a:lnTo>
                <a:lnTo>
                  <a:pt x="1371" y="441"/>
                </a:lnTo>
                <a:lnTo>
                  <a:pt x="1337" y="425"/>
                </a:lnTo>
                <a:lnTo>
                  <a:pt x="1306" y="403"/>
                </a:lnTo>
                <a:lnTo>
                  <a:pt x="1278" y="377"/>
                </a:lnTo>
                <a:lnTo>
                  <a:pt x="1306" y="363"/>
                </a:lnTo>
                <a:lnTo>
                  <a:pt x="1327" y="382"/>
                </a:lnTo>
                <a:lnTo>
                  <a:pt x="1351" y="398"/>
                </a:lnTo>
                <a:lnTo>
                  <a:pt x="1379" y="412"/>
                </a:lnTo>
                <a:lnTo>
                  <a:pt x="1409" y="420"/>
                </a:lnTo>
                <a:lnTo>
                  <a:pt x="1404" y="370"/>
                </a:lnTo>
                <a:lnTo>
                  <a:pt x="1390" y="321"/>
                </a:lnTo>
                <a:lnTo>
                  <a:pt x="1409" y="310"/>
                </a:lnTo>
                <a:lnTo>
                  <a:pt x="1430" y="302"/>
                </a:lnTo>
                <a:lnTo>
                  <a:pt x="1446" y="354"/>
                </a:lnTo>
                <a:lnTo>
                  <a:pt x="1453" y="408"/>
                </a:lnTo>
                <a:lnTo>
                  <a:pt x="1451" y="462"/>
                </a:lnTo>
                <a:lnTo>
                  <a:pt x="1440" y="516"/>
                </a:lnTo>
                <a:lnTo>
                  <a:pt x="1426" y="556"/>
                </a:lnTo>
                <a:lnTo>
                  <a:pt x="1406" y="594"/>
                </a:lnTo>
                <a:lnTo>
                  <a:pt x="1381" y="629"/>
                </a:lnTo>
                <a:lnTo>
                  <a:pt x="1353" y="661"/>
                </a:lnTo>
                <a:lnTo>
                  <a:pt x="1393" y="720"/>
                </a:lnTo>
                <a:lnTo>
                  <a:pt x="1440" y="781"/>
                </a:lnTo>
                <a:lnTo>
                  <a:pt x="1495" y="847"/>
                </a:lnTo>
                <a:lnTo>
                  <a:pt x="1556" y="910"/>
                </a:lnTo>
                <a:lnTo>
                  <a:pt x="1578" y="872"/>
                </a:lnTo>
                <a:lnTo>
                  <a:pt x="1596" y="833"/>
                </a:lnTo>
                <a:lnTo>
                  <a:pt x="1564" y="804"/>
                </a:lnTo>
                <a:lnTo>
                  <a:pt x="1540" y="769"/>
                </a:lnTo>
                <a:lnTo>
                  <a:pt x="1521" y="730"/>
                </a:lnTo>
                <a:lnTo>
                  <a:pt x="1509" y="690"/>
                </a:lnTo>
                <a:lnTo>
                  <a:pt x="1505" y="647"/>
                </a:lnTo>
                <a:lnTo>
                  <a:pt x="1509" y="603"/>
                </a:lnTo>
                <a:lnTo>
                  <a:pt x="1521" y="560"/>
                </a:lnTo>
                <a:lnTo>
                  <a:pt x="1549" y="572"/>
                </a:lnTo>
                <a:lnTo>
                  <a:pt x="1536" y="614"/>
                </a:lnTo>
                <a:lnTo>
                  <a:pt x="1535" y="657"/>
                </a:lnTo>
                <a:lnTo>
                  <a:pt x="1540" y="697"/>
                </a:lnTo>
                <a:lnTo>
                  <a:pt x="1556" y="737"/>
                </a:lnTo>
                <a:lnTo>
                  <a:pt x="1577" y="772"/>
                </a:lnTo>
                <a:lnTo>
                  <a:pt x="1606" y="802"/>
                </a:lnTo>
                <a:lnTo>
                  <a:pt x="1620" y="739"/>
                </a:lnTo>
                <a:lnTo>
                  <a:pt x="1627" y="676"/>
                </a:lnTo>
                <a:lnTo>
                  <a:pt x="1627" y="614"/>
                </a:lnTo>
                <a:lnTo>
                  <a:pt x="1620" y="551"/>
                </a:lnTo>
                <a:lnTo>
                  <a:pt x="1610" y="492"/>
                </a:lnTo>
                <a:lnTo>
                  <a:pt x="1596" y="434"/>
                </a:lnTo>
                <a:lnTo>
                  <a:pt x="1580" y="382"/>
                </a:lnTo>
                <a:lnTo>
                  <a:pt x="1563" y="333"/>
                </a:lnTo>
                <a:lnTo>
                  <a:pt x="1547" y="293"/>
                </a:lnTo>
                <a:lnTo>
                  <a:pt x="1531" y="258"/>
                </a:lnTo>
                <a:lnTo>
                  <a:pt x="1615" y="225"/>
                </a:lnTo>
                <a:lnTo>
                  <a:pt x="1633" y="265"/>
                </a:lnTo>
                <a:lnTo>
                  <a:pt x="1652" y="312"/>
                </a:lnTo>
                <a:lnTo>
                  <a:pt x="1671" y="366"/>
                </a:lnTo>
                <a:lnTo>
                  <a:pt x="1688" y="427"/>
                </a:lnTo>
                <a:lnTo>
                  <a:pt x="1702" y="492"/>
                </a:lnTo>
                <a:lnTo>
                  <a:pt x="1732" y="455"/>
                </a:lnTo>
                <a:lnTo>
                  <a:pt x="1755" y="413"/>
                </a:lnTo>
                <a:lnTo>
                  <a:pt x="1770" y="366"/>
                </a:lnTo>
                <a:lnTo>
                  <a:pt x="1777" y="317"/>
                </a:lnTo>
                <a:lnTo>
                  <a:pt x="1776" y="269"/>
                </a:lnTo>
                <a:lnTo>
                  <a:pt x="1767" y="223"/>
                </a:lnTo>
                <a:lnTo>
                  <a:pt x="1750" y="178"/>
                </a:lnTo>
                <a:lnTo>
                  <a:pt x="1770" y="171"/>
                </a:lnTo>
                <a:lnTo>
                  <a:pt x="1793" y="164"/>
                </a:lnTo>
                <a:lnTo>
                  <a:pt x="1811" y="215"/>
                </a:lnTo>
                <a:lnTo>
                  <a:pt x="1821" y="269"/>
                </a:lnTo>
                <a:lnTo>
                  <a:pt x="1821" y="323"/>
                </a:lnTo>
                <a:lnTo>
                  <a:pt x="1814" y="378"/>
                </a:lnTo>
                <a:lnTo>
                  <a:pt x="1798" y="427"/>
                </a:lnTo>
                <a:lnTo>
                  <a:pt x="1776" y="471"/>
                </a:lnTo>
                <a:lnTo>
                  <a:pt x="1746" y="513"/>
                </a:lnTo>
                <a:lnTo>
                  <a:pt x="1711" y="547"/>
                </a:lnTo>
                <a:lnTo>
                  <a:pt x="1716" y="607"/>
                </a:lnTo>
                <a:lnTo>
                  <a:pt x="1718" y="668"/>
                </a:lnTo>
                <a:lnTo>
                  <a:pt x="1715" y="730"/>
                </a:lnTo>
                <a:lnTo>
                  <a:pt x="1702" y="791"/>
                </a:lnTo>
                <a:lnTo>
                  <a:pt x="1685" y="852"/>
                </a:lnTo>
                <a:lnTo>
                  <a:pt x="1657" y="913"/>
                </a:lnTo>
                <a:lnTo>
                  <a:pt x="1622" y="971"/>
                </a:lnTo>
                <a:lnTo>
                  <a:pt x="1701" y="1032"/>
                </a:lnTo>
                <a:lnTo>
                  <a:pt x="1781" y="1086"/>
                </a:lnTo>
                <a:lnTo>
                  <a:pt x="1868" y="1135"/>
                </a:lnTo>
                <a:lnTo>
                  <a:pt x="1957" y="1176"/>
                </a:lnTo>
                <a:lnTo>
                  <a:pt x="2052" y="1211"/>
                </a:lnTo>
                <a:lnTo>
                  <a:pt x="2151" y="1241"/>
                </a:lnTo>
                <a:lnTo>
                  <a:pt x="2252" y="1264"/>
                </a:lnTo>
                <a:lnTo>
                  <a:pt x="2200" y="1192"/>
                </a:lnTo>
                <a:lnTo>
                  <a:pt x="2151" y="1121"/>
                </a:lnTo>
                <a:lnTo>
                  <a:pt x="2109" y="1048"/>
                </a:lnTo>
                <a:lnTo>
                  <a:pt x="2053" y="1053"/>
                </a:lnTo>
                <a:lnTo>
                  <a:pt x="1996" y="1049"/>
                </a:lnTo>
                <a:lnTo>
                  <a:pt x="1940" y="1034"/>
                </a:lnTo>
                <a:lnTo>
                  <a:pt x="1894" y="1011"/>
                </a:lnTo>
                <a:lnTo>
                  <a:pt x="1854" y="983"/>
                </a:lnTo>
                <a:lnTo>
                  <a:pt x="1818" y="948"/>
                </a:lnTo>
                <a:lnTo>
                  <a:pt x="1788" y="910"/>
                </a:lnTo>
                <a:lnTo>
                  <a:pt x="1763" y="865"/>
                </a:lnTo>
                <a:lnTo>
                  <a:pt x="1805" y="845"/>
                </a:lnTo>
                <a:lnTo>
                  <a:pt x="1828" y="887"/>
                </a:lnTo>
                <a:lnTo>
                  <a:pt x="1856" y="922"/>
                </a:lnTo>
                <a:lnTo>
                  <a:pt x="1889" y="953"/>
                </a:lnTo>
                <a:lnTo>
                  <a:pt x="1905" y="913"/>
                </a:lnTo>
                <a:lnTo>
                  <a:pt x="1910" y="872"/>
                </a:lnTo>
                <a:lnTo>
                  <a:pt x="1908" y="830"/>
                </a:lnTo>
                <a:lnTo>
                  <a:pt x="1900" y="790"/>
                </a:lnTo>
                <a:lnTo>
                  <a:pt x="1882" y="753"/>
                </a:lnTo>
                <a:lnTo>
                  <a:pt x="1858" y="718"/>
                </a:lnTo>
                <a:lnTo>
                  <a:pt x="1825" y="690"/>
                </a:lnTo>
                <a:lnTo>
                  <a:pt x="1842" y="666"/>
                </a:lnTo>
                <a:lnTo>
                  <a:pt x="1875" y="694"/>
                </a:lnTo>
                <a:lnTo>
                  <a:pt x="1903" y="727"/>
                </a:lnTo>
                <a:lnTo>
                  <a:pt x="1922" y="763"/>
                </a:lnTo>
                <a:lnTo>
                  <a:pt x="1936" y="804"/>
                </a:lnTo>
                <a:lnTo>
                  <a:pt x="1942" y="845"/>
                </a:lnTo>
                <a:lnTo>
                  <a:pt x="1940" y="887"/>
                </a:lnTo>
                <a:lnTo>
                  <a:pt x="1931" y="929"/>
                </a:lnTo>
                <a:lnTo>
                  <a:pt x="1915" y="969"/>
                </a:lnTo>
                <a:lnTo>
                  <a:pt x="1935" y="981"/>
                </a:lnTo>
                <a:lnTo>
                  <a:pt x="1956" y="990"/>
                </a:lnTo>
                <a:lnTo>
                  <a:pt x="1999" y="1002"/>
                </a:lnTo>
                <a:lnTo>
                  <a:pt x="2043" y="1007"/>
                </a:lnTo>
                <a:lnTo>
                  <a:pt x="2086" y="1004"/>
                </a:lnTo>
                <a:lnTo>
                  <a:pt x="2041" y="901"/>
                </a:lnTo>
                <a:lnTo>
                  <a:pt x="2003" y="797"/>
                </a:lnTo>
                <a:lnTo>
                  <a:pt x="1973" y="694"/>
                </a:lnTo>
                <a:lnTo>
                  <a:pt x="1950" y="594"/>
                </a:lnTo>
                <a:lnTo>
                  <a:pt x="1933" y="499"/>
                </a:lnTo>
                <a:lnTo>
                  <a:pt x="1921" y="408"/>
                </a:lnTo>
                <a:lnTo>
                  <a:pt x="1912" y="326"/>
                </a:lnTo>
                <a:lnTo>
                  <a:pt x="1907" y="251"/>
                </a:lnTo>
                <a:lnTo>
                  <a:pt x="1905" y="185"/>
                </a:lnTo>
                <a:lnTo>
                  <a:pt x="1905" y="131"/>
                </a:lnTo>
                <a:lnTo>
                  <a:pt x="1966" y="114"/>
                </a:lnTo>
                <a:lnTo>
                  <a:pt x="2027" y="100"/>
                </a:lnTo>
                <a:lnTo>
                  <a:pt x="2027" y="227"/>
                </a:lnTo>
                <a:lnTo>
                  <a:pt x="2031" y="286"/>
                </a:lnTo>
                <a:lnTo>
                  <a:pt x="2036" y="351"/>
                </a:lnTo>
                <a:lnTo>
                  <a:pt x="2076" y="324"/>
                </a:lnTo>
                <a:lnTo>
                  <a:pt x="2109" y="293"/>
                </a:lnTo>
                <a:lnTo>
                  <a:pt x="2139" y="255"/>
                </a:lnTo>
                <a:lnTo>
                  <a:pt x="2162" y="211"/>
                </a:lnTo>
                <a:lnTo>
                  <a:pt x="2176" y="164"/>
                </a:lnTo>
                <a:lnTo>
                  <a:pt x="2181" y="115"/>
                </a:lnTo>
                <a:lnTo>
                  <a:pt x="2179" y="66"/>
                </a:lnTo>
                <a:lnTo>
                  <a:pt x="2200" y="61"/>
                </a:lnTo>
                <a:lnTo>
                  <a:pt x="2223" y="58"/>
                </a:lnTo>
                <a:lnTo>
                  <a:pt x="2226" y="115"/>
                </a:lnTo>
                <a:lnTo>
                  <a:pt x="2219" y="173"/>
                </a:lnTo>
                <a:lnTo>
                  <a:pt x="2202" y="227"/>
                </a:lnTo>
                <a:lnTo>
                  <a:pt x="2176" y="279"/>
                </a:lnTo>
                <a:lnTo>
                  <a:pt x="2148" y="317"/>
                </a:lnTo>
                <a:lnTo>
                  <a:pt x="2116" y="349"/>
                </a:lnTo>
                <a:lnTo>
                  <a:pt x="2080" y="377"/>
                </a:lnTo>
                <a:lnTo>
                  <a:pt x="2041" y="399"/>
                </a:lnTo>
                <a:lnTo>
                  <a:pt x="2053" y="485"/>
                </a:lnTo>
                <a:lnTo>
                  <a:pt x="2071" y="575"/>
                </a:lnTo>
                <a:lnTo>
                  <a:pt x="2092" y="669"/>
                </a:lnTo>
                <a:lnTo>
                  <a:pt x="2121" y="765"/>
                </a:lnTo>
                <a:lnTo>
                  <a:pt x="2169" y="727"/>
                </a:lnTo>
                <a:lnTo>
                  <a:pt x="2210" y="687"/>
                </a:lnTo>
                <a:lnTo>
                  <a:pt x="2190" y="652"/>
                </a:lnTo>
                <a:lnTo>
                  <a:pt x="2177" y="614"/>
                </a:lnTo>
                <a:lnTo>
                  <a:pt x="2170" y="574"/>
                </a:lnTo>
                <a:lnTo>
                  <a:pt x="2170" y="533"/>
                </a:lnTo>
                <a:lnTo>
                  <a:pt x="2176" y="493"/>
                </a:lnTo>
                <a:lnTo>
                  <a:pt x="2190" y="455"/>
                </a:lnTo>
                <a:lnTo>
                  <a:pt x="2209" y="420"/>
                </a:lnTo>
                <a:lnTo>
                  <a:pt x="2235" y="387"/>
                </a:lnTo>
                <a:lnTo>
                  <a:pt x="2256" y="408"/>
                </a:lnTo>
                <a:lnTo>
                  <a:pt x="2231" y="439"/>
                </a:lnTo>
                <a:lnTo>
                  <a:pt x="2214" y="476"/>
                </a:lnTo>
                <a:lnTo>
                  <a:pt x="2202" y="513"/>
                </a:lnTo>
                <a:lnTo>
                  <a:pt x="2198" y="551"/>
                </a:lnTo>
                <a:lnTo>
                  <a:pt x="2202" y="589"/>
                </a:lnTo>
                <a:lnTo>
                  <a:pt x="2214" y="628"/>
                </a:lnTo>
                <a:lnTo>
                  <a:pt x="2231" y="662"/>
                </a:lnTo>
                <a:lnTo>
                  <a:pt x="2268" y="612"/>
                </a:lnTo>
                <a:lnTo>
                  <a:pt x="2301" y="558"/>
                </a:lnTo>
                <a:lnTo>
                  <a:pt x="2326" y="499"/>
                </a:lnTo>
                <a:lnTo>
                  <a:pt x="2347" y="434"/>
                </a:lnTo>
                <a:lnTo>
                  <a:pt x="2361" y="366"/>
                </a:lnTo>
                <a:lnTo>
                  <a:pt x="2369" y="295"/>
                </a:lnTo>
                <a:lnTo>
                  <a:pt x="2371" y="218"/>
                </a:lnTo>
                <a:lnTo>
                  <a:pt x="2368" y="148"/>
                </a:lnTo>
                <a:lnTo>
                  <a:pt x="2361" y="87"/>
                </a:lnTo>
                <a:lnTo>
                  <a:pt x="2352" y="37"/>
                </a:lnTo>
                <a:lnTo>
                  <a:pt x="2441" y="26"/>
                </a:lnTo>
                <a:lnTo>
                  <a:pt x="2450" y="79"/>
                </a:lnTo>
                <a:lnTo>
                  <a:pt x="2457" y="143"/>
                </a:lnTo>
                <a:lnTo>
                  <a:pt x="2460" y="215"/>
                </a:lnTo>
                <a:lnTo>
                  <a:pt x="2458" y="293"/>
                </a:lnTo>
                <a:lnTo>
                  <a:pt x="2499" y="267"/>
                </a:lnTo>
                <a:lnTo>
                  <a:pt x="2533" y="234"/>
                </a:lnTo>
                <a:lnTo>
                  <a:pt x="2563" y="195"/>
                </a:lnTo>
                <a:lnTo>
                  <a:pt x="2586" y="152"/>
                </a:lnTo>
                <a:lnTo>
                  <a:pt x="2600" y="107"/>
                </a:lnTo>
                <a:lnTo>
                  <a:pt x="2607" y="60"/>
                </a:lnTo>
                <a:lnTo>
                  <a:pt x="2605" y="11"/>
                </a:lnTo>
                <a:lnTo>
                  <a:pt x="2650" y="7"/>
                </a:lnTo>
                <a:lnTo>
                  <a:pt x="2652" y="63"/>
                </a:lnTo>
                <a:lnTo>
                  <a:pt x="2643" y="119"/>
                </a:lnTo>
                <a:lnTo>
                  <a:pt x="2628" y="171"/>
                </a:lnTo>
                <a:lnTo>
                  <a:pt x="2602" y="222"/>
                </a:lnTo>
                <a:lnTo>
                  <a:pt x="2572" y="262"/>
                </a:lnTo>
                <a:lnTo>
                  <a:pt x="2537" y="295"/>
                </a:lnTo>
                <a:lnTo>
                  <a:pt x="2499" y="323"/>
                </a:lnTo>
                <a:lnTo>
                  <a:pt x="2455" y="345"/>
                </a:lnTo>
                <a:lnTo>
                  <a:pt x="2441" y="425"/>
                </a:lnTo>
                <a:lnTo>
                  <a:pt x="2420" y="500"/>
                </a:lnTo>
                <a:lnTo>
                  <a:pt x="2392" y="572"/>
                </a:lnTo>
                <a:lnTo>
                  <a:pt x="2357" y="638"/>
                </a:lnTo>
                <a:lnTo>
                  <a:pt x="2317" y="701"/>
                </a:lnTo>
                <a:lnTo>
                  <a:pt x="2268" y="757"/>
                </a:lnTo>
                <a:lnTo>
                  <a:pt x="2214" y="809"/>
                </a:lnTo>
                <a:lnTo>
                  <a:pt x="2153" y="854"/>
                </a:lnTo>
                <a:lnTo>
                  <a:pt x="2188" y="933"/>
                </a:lnTo>
                <a:lnTo>
                  <a:pt x="2228" y="1011"/>
                </a:lnTo>
                <a:lnTo>
                  <a:pt x="2273" y="1088"/>
                </a:lnTo>
                <a:lnTo>
                  <a:pt x="2326" y="1161"/>
                </a:lnTo>
                <a:lnTo>
                  <a:pt x="2329" y="1117"/>
                </a:lnTo>
                <a:lnTo>
                  <a:pt x="2334" y="1068"/>
                </a:lnTo>
                <a:lnTo>
                  <a:pt x="2343" y="1020"/>
                </a:lnTo>
                <a:lnTo>
                  <a:pt x="2357" y="967"/>
                </a:lnTo>
                <a:lnTo>
                  <a:pt x="2375" y="915"/>
                </a:lnTo>
                <a:lnTo>
                  <a:pt x="2397" y="863"/>
                </a:lnTo>
                <a:lnTo>
                  <a:pt x="2427" y="811"/>
                </a:lnTo>
                <a:lnTo>
                  <a:pt x="2462" y="762"/>
                </a:lnTo>
                <a:lnTo>
                  <a:pt x="2504" y="713"/>
                </a:lnTo>
                <a:lnTo>
                  <a:pt x="2553" y="668"/>
                </a:lnTo>
                <a:lnTo>
                  <a:pt x="2544" y="626"/>
                </a:lnTo>
                <a:lnTo>
                  <a:pt x="2544" y="584"/>
                </a:lnTo>
                <a:lnTo>
                  <a:pt x="2551" y="544"/>
                </a:lnTo>
                <a:lnTo>
                  <a:pt x="2565" y="506"/>
                </a:lnTo>
                <a:lnTo>
                  <a:pt x="2584" y="469"/>
                </a:lnTo>
                <a:lnTo>
                  <a:pt x="2610" y="438"/>
                </a:lnTo>
                <a:lnTo>
                  <a:pt x="2642" y="410"/>
                </a:lnTo>
                <a:lnTo>
                  <a:pt x="2678" y="389"/>
                </a:lnTo>
                <a:lnTo>
                  <a:pt x="2691" y="417"/>
                </a:lnTo>
                <a:lnTo>
                  <a:pt x="2656" y="438"/>
                </a:lnTo>
                <a:lnTo>
                  <a:pt x="2626" y="464"/>
                </a:lnTo>
                <a:lnTo>
                  <a:pt x="2603" y="495"/>
                </a:lnTo>
                <a:lnTo>
                  <a:pt x="2586" y="530"/>
                </a:lnTo>
                <a:lnTo>
                  <a:pt x="2575" y="568"/>
                </a:lnTo>
                <a:lnTo>
                  <a:pt x="2574" y="608"/>
                </a:lnTo>
                <a:lnTo>
                  <a:pt x="2577" y="648"/>
                </a:lnTo>
                <a:lnTo>
                  <a:pt x="2581" y="645"/>
                </a:lnTo>
                <a:lnTo>
                  <a:pt x="2584" y="643"/>
                </a:lnTo>
                <a:lnTo>
                  <a:pt x="2635" y="720"/>
                </a:lnTo>
                <a:lnTo>
                  <a:pt x="2588" y="757"/>
                </a:lnTo>
                <a:lnTo>
                  <a:pt x="2549" y="797"/>
                </a:lnTo>
                <a:lnTo>
                  <a:pt x="2516" y="840"/>
                </a:lnTo>
                <a:lnTo>
                  <a:pt x="2551" y="851"/>
                </a:lnTo>
                <a:lnTo>
                  <a:pt x="2588" y="854"/>
                </a:lnTo>
                <a:lnTo>
                  <a:pt x="2623" y="852"/>
                </a:lnTo>
                <a:lnTo>
                  <a:pt x="2657" y="842"/>
                </a:lnTo>
                <a:lnTo>
                  <a:pt x="2691" y="826"/>
                </a:lnTo>
                <a:lnTo>
                  <a:pt x="2720" y="804"/>
                </a:lnTo>
                <a:lnTo>
                  <a:pt x="2746" y="776"/>
                </a:lnTo>
                <a:lnTo>
                  <a:pt x="2769" y="793"/>
                </a:lnTo>
                <a:lnTo>
                  <a:pt x="2740" y="826"/>
                </a:lnTo>
                <a:lnTo>
                  <a:pt x="2705" y="852"/>
                </a:lnTo>
                <a:lnTo>
                  <a:pt x="2664" y="872"/>
                </a:lnTo>
                <a:lnTo>
                  <a:pt x="2624" y="882"/>
                </a:lnTo>
                <a:lnTo>
                  <a:pt x="2582" y="885"/>
                </a:lnTo>
                <a:lnTo>
                  <a:pt x="2540" y="880"/>
                </a:lnTo>
                <a:lnTo>
                  <a:pt x="2499" y="866"/>
                </a:lnTo>
                <a:lnTo>
                  <a:pt x="2471" y="924"/>
                </a:lnTo>
                <a:lnTo>
                  <a:pt x="2448" y="981"/>
                </a:lnTo>
                <a:lnTo>
                  <a:pt x="2434" y="1037"/>
                </a:lnTo>
                <a:lnTo>
                  <a:pt x="2423" y="1093"/>
                </a:lnTo>
                <a:lnTo>
                  <a:pt x="2418" y="1143"/>
                </a:lnTo>
                <a:lnTo>
                  <a:pt x="2443" y="1112"/>
                </a:lnTo>
                <a:lnTo>
                  <a:pt x="2472" y="1084"/>
                </a:lnTo>
                <a:lnTo>
                  <a:pt x="2506" y="1063"/>
                </a:lnTo>
                <a:lnTo>
                  <a:pt x="2540" y="1048"/>
                </a:lnTo>
                <a:lnTo>
                  <a:pt x="2579" y="1041"/>
                </a:lnTo>
                <a:lnTo>
                  <a:pt x="2621" y="1039"/>
                </a:lnTo>
                <a:lnTo>
                  <a:pt x="2661" y="1044"/>
                </a:lnTo>
                <a:lnTo>
                  <a:pt x="2654" y="1075"/>
                </a:lnTo>
                <a:lnTo>
                  <a:pt x="2616" y="1070"/>
                </a:lnTo>
                <a:lnTo>
                  <a:pt x="2577" y="1072"/>
                </a:lnTo>
                <a:lnTo>
                  <a:pt x="2540" y="1082"/>
                </a:lnTo>
                <a:lnTo>
                  <a:pt x="2506" y="1100"/>
                </a:lnTo>
                <a:lnTo>
                  <a:pt x="2476" y="1122"/>
                </a:lnTo>
                <a:lnTo>
                  <a:pt x="2450" y="1150"/>
                </a:lnTo>
                <a:lnTo>
                  <a:pt x="2430" y="1185"/>
                </a:lnTo>
                <a:lnTo>
                  <a:pt x="2416" y="1224"/>
                </a:lnTo>
                <a:lnTo>
                  <a:pt x="2416" y="1246"/>
                </a:lnTo>
                <a:lnTo>
                  <a:pt x="2418" y="1265"/>
                </a:lnTo>
                <a:lnTo>
                  <a:pt x="2455" y="1300"/>
                </a:lnTo>
                <a:lnTo>
                  <a:pt x="2514" y="1358"/>
                </a:lnTo>
                <a:lnTo>
                  <a:pt x="2570" y="1415"/>
                </a:lnTo>
                <a:lnTo>
                  <a:pt x="2619" y="1476"/>
                </a:lnTo>
                <a:lnTo>
                  <a:pt x="2619" y="1433"/>
                </a:lnTo>
                <a:lnTo>
                  <a:pt x="2626" y="1391"/>
                </a:lnTo>
                <a:lnTo>
                  <a:pt x="2640" y="1351"/>
                </a:lnTo>
                <a:lnTo>
                  <a:pt x="2661" y="1312"/>
                </a:lnTo>
                <a:lnTo>
                  <a:pt x="2689" y="1279"/>
                </a:lnTo>
                <a:lnTo>
                  <a:pt x="2724" y="1251"/>
                </a:lnTo>
                <a:lnTo>
                  <a:pt x="2740" y="1278"/>
                </a:lnTo>
                <a:lnTo>
                  <a:pt x="2706" y="1305"/>
                </a:lnTo>
                <a:lnTo>
                  <a:pt x="2678" y="1339"/>
                </a:lnTo>
                <a:lnTo>
                  <a:pt x="2661" y="1377"/>
                </a:lnTo>
                <a:lnTo>
                  <a:pt x="2649" y="1417"/>
                </a:lnTo>
                <a:lnTo>
                  <a:pt x="2647" y="1459"/>
                </a:lnTo>
                <a:lnTo>
                  <a:pt x="2652" y="1501"/>
                </a:lnTo>
                <a:lnTo>
                  <a:pt x="2668" y="1541"/>
                </a:lnTo>
                <a:lnTo>
                  <a:pt x="2717" y="1616"/>
                </a:lnTo>
                <a:lnTo>
                  <a:pt x="2760" y="1692"/>
                </a:lnTo>
                <a:lnTo>
                  <a:pt x="2769" y="1630"/>
                </a:lnTo>
                <a:lnTo>
                  <a:pt x="2776" y="1567"/>
                </a:lnTo>
                <a:lnTo>
                  <a:pt x="2790" y="1438"/>
                </a:lnTo>
                <a:lnTo>
                  <a:pt x="2795" y="1377"/>
                </a:lnTo>
                <a:lnTo>
                  <a:pt x="2801" y="1321"/>
                </a:lnTo>
                <a:lnTo>
                  <a:pt x="2804" y="1271"/>
                </a:lnTo>
                <a:lnTo>
                  <a:pt x="2808" y="1229"/>
                </a:lnTo>
                <a:lnTo>
                  <a:pt x="2811" y="1196"/>
                </a:lnTo>
                <a:lnTo>
                  <a:pt x="2811" y="1143"/>
                </a:lnTo>
                <a:lnTo>
                  <a:pt x="2776" y="1119"/>
                </a:lnTo>
                <a:lnTo>
                  <a:pt x="2748" y="1088"/>
                </a:lnTo>
                <a:lnTo>
                  <a:pt x="2724" y="1051"/>
                </a:lnTo>
                <a:lnTo>
                  <a:pt x="2708" y="1013"/>
                </a:lnTo>
                <a:lnTo>
                  <a:pt x="2699" y="969"/>
                </a:lnTo>
                <a:lnTo>
                  <a:pt x="2698" y="924"/>
                </a:lnTo>
                <a:lnTo>
                  <a:pt x="2727" y="926"/>
                </a:lnTo>
                <a:lnTo>
                  <a:pt x="2729" y="969"/>
                </a:lnTo>
                <a:lnTo>
                  <a:pt x="2738" y="1009"/>
                </a:lnTo>
                <a:lnTo>
                  <a:pt x="2755" y="1048"/>
                </a:lnTo>
                <a:lnTo>
                  <a:pt x="2780" y="1079"/>
                </a:lnTo>
                <a:lnTo>
                  <a:pt x="2811" y="1107"/>
                </a:lnTo>
                <a:lnTo>
                  <a:pt x="2811" y="725"/>
                </a:lnTo>
                <a:lnTo>
                  <a:pt x="2778" y="701"/>
                </a:lnTo>
                <a:lnTo>
                  <a:pt x="2748" y="669"/>
                </a:lnTo>
                <a:lnTo>
                  <a:pt x="2726" y="635"/>
                </a:lnTo>
                <a:lnTo>
                  <a:pt x="2710" y="594"/>
                </a:lnTo>
                <a:lnTo>
                  <a:pt x="2701" y="553"/>
                </a:lnTo>
                <a:lnTo>
                  <a:pt x="2699" y="507"/>
                </a:lnTo>
                <a:lnTo>
                  <a:pt x="2729" y="509"/>
                </a:lnTo>
                <a:lnTo>
                  <a:pt x="2731" y="553"/>
                </a:lnTo>
                <a:lnTo>
                  <a:pt x="2740" y="593"/>
                </a:lnTo>
                <a:lnTo>
                  <a:pt x="2757" y="629"/>
                </a:lnTo>
                <a:lnTo>
                  <a:pt x="2781" y="661"/>
                </a:lnTo>
                <a:lnTo>
                  <a:pt x="2811" y="689"/>
                </a:lnTo>
                <a:lnTo>
                  <a:pt x="2811" y="173"/>
                </a:lnTo>
                <a:lnTo>
                  <a:pt x="2785" y="154"/>
                </a:lnTo>
                <a:lnTo>
                  <a:pt x="2762" y="131"/>
                </a:lnTo>
                <a:lnTo>
                  <a:pt x="2734" y="93"/>
                </a:lnTo>
                <a:lnTo>
                  <a:pt x="2715" y="49"/>
                </a:lnTo>
                <a:lnTo>
                  <a:pt x="2705" y="4"/>
                </a:lnTo>
                <a:lnTo>
                  <a:pt x="2736" y="4"/>
                </a:lnTo>
                <a:lnTo>
                  <a:pt x="2745" y="42"/>
                </a:lnTo>
                <a:lnTo>
                  <a:pt x="2762" y="79"/>
                </a:lnTo>
                <a:lnTo>
                  <a:pt x="2785" y="110"/>
                </a:lnTo>
                <a:lnTo>
                  <a:pt x="2802" y="127"/>
                </a:lnTo>
                <a:lnTo>
                  <a:pt x="2811" y="134"/>
                </a:lnTo>
                <a:lnTo>
                  <a:pt x="2811" y="0"/>
                </a:lnTo>
                <a:close/>
              </a:path>
            </a:pathLst>
          </a:custGeom>
          <a:gradFill>
            <a:gsLst>
              <a:gs pos="0">
                <a:srgbClr val="A5CE39"/>
              </a:gs>
              <a:gs pos="48000">
                <a:srgbClr val="A5CE39"/>
              </a:gs>
              <a:gs pos="100000">
                <a:srgbClr val="477F00"/>
              </a:gs>
            </a:gsLst>
            <a:lin ang="16200000" scaled="0"/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3" y="1052736"/>
            <a:ext cx="9144000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241" y="5215057"/>
            <a:ext cx="9166241" cy="1750128"/>
          </a:xfrm>
          <a:prstGeom prst="rect">
            <a:avLst/>
          </a:prstGeom>
          <a:gradFill flip="none" rotWithShape="1">
            <a:gsLst>
              <a:gs pos="9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684837"/>
            <a:ext cx="12557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2016</a:t>
            </a:r>
            <a:r>
              <a:rPr lang="en-US" altLang="en-US" sz="2000" dirty="0">
                <a:solidFill>
                  <a:schemeClr val="bg1"/>
                </a:solidFill>
              </a:rPr>
              <a:t/>
            </a:r>
            <a:br>
              <a:rPr lang="en-US" altLang="en-US" sz="2000" dirty="0">
                <a:solidFill>
                  <a:schemeClr val="bg1"/>
                </a:solidFill>
              </a:rPr>
            </a:br>
            <a:endParaRPr lang="en-US" altLang="en-US" sz="20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187624" y="3568702"/>
            <a:ext cx="1506538" cy="1889126"/>
            <a:chOff x="3117776" y="2748293"/>
            <a:chExt cx="1505930" cy="1889394"/>
          </a:xfrm>
        </p:grpSpPr>
        <p:grpSp>
          <p:nvGrpSpPr>
            <p:cNvPr id="94" name="Group 93"/>
            <p:cNvGrpSpPr>
              <a:grpSpLocks/>
            </p:cNvGrpSpPr>
            <p:nvPr/>
          </p:nvGrpSpPr>
          <p:grpSpPr bwMode="auto">
            <a:xfrm>
              <a:off x="3151332" y="2748293"/>
              <a:ext cx="1299637" cy="1470797"/>
              <a:chOff x="1094648" y="3038539"/>
              <a:chExt cx="988539" cy="1118728"/>
            </a:xfrm>
          </p:grpSpPr>
          <p:grpSp>
            <p:nvGrpSpPr>
              <p:cNvPr id="96" name="Group 95"/>
              <p:cNvGrpSpPr>
                <a:grpSpLocks/>
              </p:cNvGrpSpPr>
              <p:nvPr/>
            </p:nvGrpSpPr>
            <p:grpSpPr bwMode="auto">
              <a:xfrm rot="-1874111">
                <a:off x="1094648" y="3038539"/>
                <a:ext cx="349836" cy="615027"/>
                <a:chOff x="2680417" y="340131"/>
                <a:chExt cx="1772630" cy="3116355"/>
              </a:xfrm>
            </p:grpSpPr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2680417" y="340131"/>
                  <a:ext cx="1772630" cy="3116355"/>
                </a:xfrm>
                <a:custGeom>
                  <a:avLst/>
                  <a:gdLst>
                    <a:gd name="T0" fmla="*/ 1306 w 1306"/>
                    <a:gd name="T1" fmla="*/ 1340 h 2296"/>
                    <a:gd name="T2" fmla="*/ 1298 w 1306"/>
                    <a:gd name="T3" fmla="*/ 1228 h 2296"/>
                    <a:gd name="T4" fmla="*/ 1276 w 1306"/>
                    <a:gd name="T5" fmla="*/ 1114 h 2296"/>
                    <a:gd name="T6" fmla="*/ 1244 w 1306"/>
                    <a:gd name="T7" fmla="*/ 1000 h 2296"/>
                    <a:gd name="T8" fmla="*/ 1204 w 1306"/>
                    <a:gd name="T9" fmla="*/ 884 h 2296"/>
                    <a:gd name="T10" fmla="*/ 1154 w 1306"/>
                    <a:gd name="T11" fmla="*/ 770 h 2296"/>
                    <a:gd name="T12" fmla="*/ 1098 w 1306"/>
                    <a:gd name="T13" fmla="*/ 658 h 2296"/>
                    <a:gd name="T14" fmla="*/ 1040 w 1306"/>
                    <a:gd name="T15" fmla="*/ 552 h 2296"/>
                    <a:gd name="T16" fmla="*/ 918 w 1306"/>
                    <a:gd name="T17" fmla="*/ 356 h 2296"/>
                    <a:gd name="T18" fmla="*/ 804 w 1306"/>
                    <a:gd name="T19" fmla="*/ 192 h 2296"/>
                    <a:gd name="T20" fmla="*/ 680 w 1306"/>
                    <a:gd name="T21" fmla="*/ 32 h 2296"/>
                    <a:gd name="T22" fmla="*/ 652 w 1306"/>
                    <a:gd name="T23" fmla="*/ 0 h 2296"/>
                    <a:gd name="T24" fmla="*/ 552 w 1306"/>
                    <a:gd name="T25" fmla="*/ 126 h 2296"/>
                    <a:gd name="T26" fmla="*/ 446 w 1306"/>
                    <a:gd name="T27" fmla="*/ 270 h 2296"/>
                    <a:gd name="T28" fmla="*/ 326 w 1306"/>
                    <a:gd name="T29" fmla="*/ 450 h 2296"/>
                    <a:gd name="T30" fmla="*/ 236 w 1306"/>
                    <a:gd name="T31" fmla="*/ 604 h 2296"/>
                    <a:gd name="T32" fmla="*/ 180 w 1306"/>
                    <a:gd name="T33" fmla="*/ 714 h 2296"/>
                    <a:gd name="T34" fmla="*/ 126 w 1306"/>
                    <a:gd name="T35" fmla="*/ 826 h 2296"/>
                    <a:gd name="T36" fmla="*/ 80 w 1306"/>
                    <a:gd name="T37" fmla="*/ 942 h 2296"/>
                    <a:gd name="T38" fmla="*/ 44 w 1306"/>
                    <a:gd name="T39" fmla="*/ 1056 h 2296"/>
                    <a:gd name="T40" fmla="*/ 18 w 1306"/>
                    <a:gd name="T41" fmla="*/ 1172 h 2296"/>
                    <a:gd name="T42" fmla="*/ 2 w 1306"/>
                    <a:gd name="T43" fmla="*/ 1284 h 2296"/>
                    <a:gd name="T44" fmla="*/ 0 w 1306"/>
                    <a:gd name="T45" fmla="*/ 1340 h 2296"/>
                    <a:gd name="T46" fmla="*/ 8 w 1306"/>
                    <a:gd name="T47" fmla="*/ 1448 h 2296"/>
                    <a:gd name="T48" fmla="*/ 28 w 1306"/>
                    <a:gd name="T49" fmla="*/ 1550 h 2296"/>
                    <a:gd name="T50" fmla="*/ 62 w 1306"/>
                    <a:gd name="T51" fmla="*/ 1646 h 2296"/>
                    <a:gd name="T52" fmla="*/ 102 w 1306"/>
                    <a:gd name="T53" fmla="*/ 1736 h 2296"/>
                    <a:gd name="T54" fmla="*/ 152 w 1306"/>
                    <a:gd name="T55" fmla="*/ 1822 h 2296"/>
                    <a:gd name="T56" fmla="*/ 208 w 1306"/>
                    <a:gd name="T57" fmla="*/ 1900 h 2296"/>
                    <a:gd name="T58" fmla="*/ 266 w 1306"/>
                    <a:gd name="T59" fmla="*/ 1972 h 2296"/>
                    <a:gd name="T60" fmla="*/ 326 w 1306"/>
                    <a:gd name="T61" fmla="*/ 2038 h 2296"/>
                    <a:gd name="T62" fmla="*/ 446 w 1306"/>
                    <a:gd name="T63" fmla="*/ 2148 h 2296"/>
                    <a:gd name="T64" fmla="*/ 552 w 1306"/>
                    <a:gd name="T65" fmla="*/ 2228 h 2296"/>
                    <a:gd name="T66" fmla="*/ 624 w 1306"/>
                    <a:gd name="T67" fmla="*/ 2278 h 2296"/>
                    <a:gd name="T68" fmla="*/ 652 w 1306"/>
                    <a:gd name="T69" fmla="*/ 2296 h 2296"/>
                    <a:gd name="T70" fmla="*/ 714 w 1306"/>
                    <a:gd name="T71" fmla="*/ 2258 h 2296"/>
                    <a:gd name="T72" fmla="*/ 804 w 1306"/>
                    <a:gd name="T73" fmla="*/ 2192 h 2296"/>
                    <a:gd name="T74" fmla="*/ 918 w 1306"/>
                    <a:gd name="T75" fmla="*/ 2096 h 2296"/>
                    <a:gd name="T76" fmla="*/ 1010 w 1306"/>
                    <a:gd name="T77" fmla="*/ 2006 h 2296"/>
                    <a:gd name="T78" fmla="*/ 1070 w 1306"/>
                    <a:gd name="T79" fmla="*/ 1938 h 2296"/>
                    <a:gd name="T80" fmla="*/ 1126 w 1306"/>
                    <a:gd name="T81" fmla="*/ 1862 h 2296"/>
                    <a:gd name="T82" fmla="*/ 1180 w 1306"/>
                    <a:gd name="T83" fmla="*/ 1780 h 2296"/>
                    <a:gd name="T84" fmla="*/ 1226 w 1306"/>
                    <a:gd name="T85" fmla="*/ 1692 h 2296"/>
                    <a:gd name="T86" fmla="*/ 1262 w 1306"/>
                    <a:gd name="T87" fmla="*/ 1598 h 2296"/>
                    <a:gd name="T88" fmla="*/ 1288 w 1306"/>
                    <a:gd name="T89" fmla="*/ 1500 h 2296"/>
                    <a:gd name="T90" fmla="*/ 1304 w 1306"/>
                    <a:gd name="T91" fmla="*/ 1394 h 2296"/>
                    <a:gd name="T92" fmla="*/ 1306 w 1306"/>
                    <a:gd name="T93" fmla="*/ 1340 h 2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06" h="2296">
                      <a:moveTo>
                        <a:pt x="1306" y="1340"/>
                      </a:moveTo>
                      <a:lnTo>
                        <a:pt x="1306" y="1340"/>
                      </a:lnTo>
                      <a:lnTo>
                        <a:pt x="1304" y="1284"/>
                      </a:lnTo>
                      <a:lnTo>
                        <a:pt x="1298" y="1228"/>
                      </a:lnTo>
                      <a:lnTo>
                        <a:pt x="1288" y="1172"/>
                      </a:lnTo>
                      <a:lnTo>
                        <a:pt x="1276" y="1114"/>
                      </a:lnTo>
                      <a:lnTo>
                        <a:pt x="1262" y="1056"/>
                      </a:lnTo>
                      <a:lnTo>
                        <a:pt x="1244" y="1000"/>
                      </a:lnTo>
                      <a:lnTo>
                        <a:pt x="1226" y="942"/>
                      </a:lnTo>
                      <a:lnTo>
                        <a:pt x="1204" y="884"/>
                      </a:lnTo>
                      <a:lnTo>
                        <a:pt x="1180" y="826"/>
                      </a:lnTo>
                      <a:lnTo>
                        <a:pt x="1154" y="770"/>
                      </a:lnTo>
                      <a:lnTo>
                        <a:pt x="1126" y="714"/>
                      </a:lnTo>
                      <a:lnTo>
                        <a:pt x="1098" y="658"/>
                      </a:lnTo>
                      <a:lnTo>
                        <a:pt x="1070" y="604"/>
                      </a:lnTo>
                      <a:lnTo>
                        <a:pt x="1040" y="552"/>
                      </a:lnTo>
                      <a:lnTo>
                        <a:pt x="978" y="450"/>
                      </a:lnTo>
                      <a:lnTo>
                        <a:pt x="918" y="356"/>
                      </a:lnTo>
                      <a:lnTo>
                        <a:pt x="860" y="270"/>
                      </a:lnTo>
                      <a:lnTo>
                        <a:pt x="804" y="192"/>
                      </a:lnTo>
                      <a:lnTo>
                        <a:pt x="754" y="126"/>
                      </a:lnTo>
                      <a:lnTo>
                        <a:pt x="680" y="32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24" y="32"/>
                      </a:lnTo>
                      <a:lnTo>
                        <a:pt x="552" y="126"/>
                      </a:lnTo>
                      <a:lnTo>
                        <a:pt x="502" y="192"/>
                      </a:lnTo>
                      <a:lnTo>
                        <a:pt x="446" y="270"/>
                      </a:lnTo>
                      <a:lnTo>
                        <a:pt x="388" y="356"/>
                      </a:lnTo>
                      <a:lnTo>
                        <a:pt x="326" y="450"/>
                      </a:lnTo>
                      <a:lnTo>
                        <a:pt x="266" y="552"/>
                      </a:lnTo>
                      <a:lnTo>
                        <a:pt x="236" y="604"/>
                      </a:lnTo>
                      <a:lnTo>
                        <a:pt x="208" y="658"/>
                      </a:lnTo>
                      <a:lnTo>
                        <a:pt x="180" y="714"/>
                      </a:lnTo>
                      <a:lnTo>
                        <a:pt x="152" y="770"/>
                      </a:lnTo>
                      <a:lnTo>
                        <a:pt x="126" y="826"/>
                      </a:lnTo>
                      <a:lnTo>
                        <a:pt x="102" y="884"/>
                      </a:lnTo>
                      <a:lnTo>
                        <a:pt x="80" y="942"/>
                      </a:lnTo>
                      <a:lnTo>
                        <a:pt x="62" y="1000"/>
                      </a:lnTo>
                      <a:lnTo>
                        <a:pt x="44" y="1056"/>
                      </a:lnTo>
                      <a:lnTo>
                        <a:pt x="28" y="1114"/>
                      </a:lnTo>
                      <a:lnTo>
                        <a:pt x="18" y="1172"/>
                      </a:lnTo>
                      <a:lnTo>
                        <a:pt x="8" y="1228"/>
                      </a:lnTo>
                      <a:lnTo>
                        <a:pt x="2" y="1284"/>
                      </a:lnTo>
                      <a:lnTo>
                        <a:pt x="0" y="1340"/>
                      </a:lnTo>
                      <a:lnTo>
                        <a:pt x="0" y="1340"/>
                      </a:lnTo>
                      <a:lnTo>
                        <a:pt x="2" y="1394"/>
                      </a:lnTo>
                      <a:lnTo>
                        <a:pt x="8" y="1448"/>
                      </a:lnTo>
                      <a:lnTo>
                        <a:pt x="18" y="1500"/>
                      </a:lnTo>
                      <a:lnTo>
                        <a:pt x="28" y="1550"/>
                      </a:lnTo>
                      <a:lnTo>
                        <a:pt x="44" y="1598"/>
                      </a:lnTo>
                      <a:lnTo>
                        <a:pt x="62" y="1646"/>
                      </a:lnTo>
                      <a:lnTo>
                        <a:pt x="80" y="1692"/>
                      </a:lnTo>
                      <a:lnTo>
                        <a:pt x="102" y="1736"/>
                      </a:lnTo>
                      <a:lnTo>
                        <a:pt x="126" y="1780"/>
                      </a:lnTo>
                      <a:lnTo>
                        <a:pt x="152" y="1822"/>
                      </a:lnTo>
                      <a:lnTo>
                        <a:pt x="180" y="1862"/>
                      </a:lnTo>
                      <a:lnTo>
                        <a:pt x="208" y="1900"/>
                      </a:lnTo>
                      <a:lnTo>
                        <a:pt x="236" y="1938"/>
                      </a:lnTo>
                      <a:lnTo>
                        <a:pt x="266" y="1972"/>
                      </a:lnTo>
                      <a:lnTo>
                        <a:pt x="296" y="2006"/>
                      </a:lnTo>
                      <a:lnTo>
                        <a:pt x="326" y="2038"/>
                      </a:lnTo>
                      <a:lnTo>
                        <a:pt x="388" y="2096"/>
                      </a:lnTo>
                      <a:lnTo>
                        <a:pt x="446" y="2148"/>
                      </a:lnTo>
                      <a:lnTo>
                        <a:pt x="502" y="2192"/>
                      </a:lnTo>
                      <a:lnTo>
                        <a:pt x="552" y="2228"/>
                      </a:lnTo>
                      <a:lnTo>
                        <a:pt x="592" y="2258"/>
                      </a:lnTo>
                      <a:lnTo>
                        <a:pt x="624" y="2278"/>
                      </a:lnTo>
                      <a:lnTo>
                        <a:pt x="652" y="2296"/>
                      </a:lnTo>
                      <a:lnTo>
                        <a:pt x="652" y="2296"/>
                      </a:lnTo>
                      <a:lnTo>
                        <a:pt x="680" y="2278"/>
                      </a:lnTo>
                      <a:lnTo>
                        <a:pt x="714" y="2258"/>
                      </a:lnTo>
                      <a:lnTo>
                        <a:pt x="754" y="2228"/>
                      </a:lnTo>
                      <a:lnTo>
                        <a:pt x="804" y="2192"/>
                      </a:lnTo>
                      <a:lnTo>
                        <a:pt x="860" y="2148"/>
                      </a:lnTo>
                      <a:lnTo>
                        <a:pt x="918" y="2096"/>
                      </a:lnTo>
                      <a:lnTo>
                        <a:pt x="978" y="2038"/>
                      </a:lnTo>
                      <a:lnTo>
                        <a:pt x="1010" y="2006"/>
                      </a:lnTo>
                      <a:lnTo>
                        <a:pt x="1040" y="1972"/>
                      </a:lnTo>
                      <a:lnTo>
                        <a:pt x="1070" y="1938"/>
                      </a:lnTo>
                      <a:lnTo>
                        <a:pt x="1098" y="1900"/>
                      </a:lnTo>
                      <a:lnTo>
                        <a:pt x="1126" y="1862"/>
                      </a:lnTo>
                      <a:lnTo>
                        <a:pt x="1154" y="1822"/>
                      </a:lnTo>
                      <a:lnTo>
                        <a:pt x="1180" y="1780"/>
                      </a:lnTo>
                      <a:lnTo>
                        <a:pt x="1204" y="1736"/>
                      </a:lnTo>
                      <a:lnTo>
                        <a:pt x="1226" y="1692"/>
                      </a:lnTo>
                      <a:lnTo>
                        <a:pt x="1244" y="1646"/>
                      </a:lnTo>
                      <a:lnTo>
                        <a:pt x="1262" y="1598"/>
                      </a:lnTo>
                      <a:lnTo>
                        <a:pt x="1276" y="1550"/>
                      </a:lnTo>
                      <a:lnTo>
                        <a:pt x="1288" y="1500"/>
                      </a:lnTo>
                      <a:lnTo>
                        <a:pt x="1298" y="1448"/>
                      </a:lnTo>
                      <a:lnTo>
                        <a:pt x="1304" y="1394"/>
                      </a:lnTo>
                      <a:lnTo>
                        <a:pt x="1306" y="1340"/>
                      </a:lnTo>
                      <a:lnTo>
                        <a:pt x="1306" y="134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17500" h="190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2680417" y="340131"/>
                  <a:ext cx="979969" cy="3116355"/>
                </a:xfrm>
                <a:custGeom>
                  <a:avLst/>
                  <a:gdLst>
                    <a:gd name="T0" fmla="*/ 652 w 722"/>
                    <a:gd name="T1" fmla="*/ 1284 h 2296"/>
                    <a:gd name="T2" fmla="*/ 678 w 722"/>
                    <a:gd name="T3" fmla="*/ 1164 h 2296"/>
                    <a:gd name="T4" fmla="*/ 698 w 722"/>
                    <a:gd name="T5" fmla="*/ 1044 h 2296"/>
                    <a:gd name="T6" fmla="*/ 710 w 722"/>
                    <a:gd name="T7" fmla="*/ 926 h 2296"/>
                    <a:gd name="T8" fmla="*/ 722 w 722"/>
                    <a:gd name="T9" fmla="*/ 702 h 2296"/>
                    <a:gd name="T10" fmla="*/ 718 w 722"/>
                    <a:gd name="T11" fmla="*/ 494 h 2296"/>
                    <a:gd name="T12" fmla="*/ 704 w 722"/>
                    <a:gd name="T13" fmla="*/ 314 h 2296"/>
                    <a:gd name="T14" fmla="*/ 684 w 722"/>
                    <a:gd name="T15" fmla="*/ 168 h 2296"/>
                    <a:gd name="T16" fmla="*/ 660 w 722"/>
                    <a:gd name="T17" fmla="*/ 28 h 2296"/>
                    <a:gd name="T18" fmla="*/ 652 w 722"/>
                    <a:gd name="T19" fmla="*/ 0 h 2296"/>
                    <a:gd name="T20" fmla="*/ 552 w 722"/>
                    <a:gd name="T21" fmla="*/ 126 h 2296"/>
                    <a:gd name="T22" fmla="*/ 446 w 722"/>
                    <a:gd name="T23" fmla="*/ 270 h 2296"/>
                    <a:gd name="T24" fmla="*/ 326 w 722"/>
                    <a:gd name="T25" fmla="*/ 450 h 2296"/>
                    <a:gd name="T26" fmla="*/ 236 w 722"/>
                    <a:gd name="T27" fmla="*/ 604 h 2296"/>
                    <a:gd name="T28" fmla="*/ 180 w 722"/>
                    <a:gd name="T29" fmla="*/ 714 h 2296"/>
                    <a:gd name="T30" fmla="*/ 126 w 722"/>
                    <a:gd name="T31" fmla="*/ 826 h 2296"/>
                    <a:gd name="T32" fmla="*/ 80 w 722"/>
                    <a:gd name="T33" fmla="*/ 942 h 2296"/>
                    <a:gd name="T34" fmla="*/ 44 w 722"/>
                    <a:gd name="T35" fmla="*/ 1056 h 2296"/>
                    <a:gd name="T36" fmla="*/ 18 w 722"/>
                    <a:gd name="T37" fmla="*/ 1172 h 2296"/>
                    <a:gd name="T38" fmla="*/ 2 w 722"/>
                    <a:gd name="T39" fmla="*/ 1284 h 2296"/>
                    <a:gd name="T40" fmla="*/ 0 w 722"/>
                    <a:gd name="T41" fmla="*/ 1340 h 2296"/>
                    <a:gd name="T42" fmla="*/ 8 w 722"/>
                    <a:gd name="T43" fmla="*/ 1448 h 2296"/>
                    <a:gd name="T44" fmla="*/ 28 w 722"/>
                    <a:gd name="T45" fmla="*/ 1550 h 2296"/>
                    <a:gd name="T46" fmla="*/ 62 w 722"/>
                    <a:gd name="T47" fmla="*/ 1646 h 2296"/>
                    <a:gd name="T48" fmla="*/ 102 w 722"/>
                    <a:gd name="T49" fmla="*/ 1736 h 2296"/>
                    <a:gd name="T50" fmla="*/ 152 w 722"/>
                    <a:gd name="T51" fmla="*/ 1822 h 2296"/>
                    <a:gd name="T52" fmla="*/ 208 w 722"/>
                    <a:gd name="T53" fmla="*/ 1900 h 2296"/>
                    <a:gd name="T54" fmla="*/ 266 w 722"/>
                    <a:gd name="T55" fmla="*/ 1972 h 2296"/>
                    <a:gd name="T56" fmla="*/ 326 w 722"/>
                    <a:gd name="T57" fmla="*/ 2038 h 2296"/>
                    <a:gd name="T58" fmla="*/ 446 w 722"/>
                    <a:gd name="T59" fmla="*/ 2148 h 2296"/>
                    <a:gd name="T60" fmla="*/ 552 w 722"/>
                    <a:gd name="T61" fmla="*/ 2228 h 2296"/>
                    <a:gd name="T62" fmla="*/ 624 w 722"/>
                    <a:gd name="T63" fmla="*/ 2278 h 2296"/>
                    <a:gd name="T64" fmla="*/ 652 w 722"/>
                    <a:gd name="T65" fmla="*/ 2296 h 2296"/>
                    <a:gd name="T66" fmla="*/ 632 w 722"/>
                    <a:gd name="T67" fmla="*/ 2228 h 2296"/>
                    <a:gd name="T68" fmla="*/ 612 w 722"/>
                    <a:gd name="T69" fmla="*/ 2144 h 2296"/>
                    <a:gd name="T70" fmla="*/ 594 w 722"/>
                    <a:gd name="T71" fmla="*/ 2030 h 2296"/>
                    <a:gd name="T72" fmla="*/ 584 w 722"/>
                    <a:gd name="T73" fmla="*/ 1886 h 2296"/>
                    <a:gd name="T74" fmla="*/ 588 w 722"/>
                    <a:gd name="T75" fmla="*/ 1712 h 2296"/>
                    <a:gd name="T76" fmla="*/ 602 w 722"/>
                    <a:gd name="T77" fmla="*/ 1564 h 2296"/>
                    <a:gd name="T78" fmla="*/ 618 w 722"/>
                    <a:gd name="T79" fmla="*/ 1458 h 2296"/>
                    <a:gd name="T80" fmla="*/ 640 w 722"/>
                    <a:gd name="T81" fmla="*/ 1344 h 2296"/>
                    <a:gd name="T82" fmla="*/ 652 w 722"/>
                    <a:gd name="T83" fmla="*/ 1284 h 2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22" h="2296">
                      <a:moveTo>
                        <a:pt x="652" y="1284"/>
                      </a:moveTo>
                      <a:lnTo>
                        <a:pt x="652" y="1284"/>
                      </a:lnTo>
                      <a:lnTo>
                        <a:pt x="666" y="1224"/>
                      </a:lnTo>
                      <a:lnTo>
                        <a:pt x="678" y="1164"/>
                      </a:lnTo>
                      <a:lnTo>
                        <a:pt x="688" y="1104"/>
                      </a:lnTo>
                      <a:lnTo>
                        <a:pt x="698" y="1044"/>
                      </a:lnTo>
                      <a:lnTo>
                        <a:pt x="704" y="986"/>
                      </a:lnTo>
                      <a:lnTo>
                        <a:pt x="710" y="926"/>
                      </a:lnTo>
                      <a:lnTo>
                        <a:pt x="718" y="812"/>
                      </a:lnTo>
                      <a:lnTo>
                        <a:pt x="722" y="702"/>
                      </a:lnTo>
                      <a:lnTo>
                        <a:pt x="722" y="596"/>
                      </a:lnTo>
                      <a:lnTo>
                        <a:pt x="718" y="494"/>
                      </a:lnTo>
                      <a:lnTo>
                        <a:pt x="712" y="400"/>
                      </a:lnTo>
                      <a:lnTo>
                        <a:pt x="704" y="314"/>
                      </a:lnTo>
                      <a:lnTo>
                        <a:pt x="694" y="236"/>
                      </a:lnTo>
                      <a:lnTo>
                        <a:pt x="684" y="168"/>
                      </a:lnTo>
                      <a:lnTo>
                        <a:pt x="674" y="110"/>
                      </a:lnTo>
                      <a:lnTo>
                        <a:pt x="660" y="28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24" y="32"/>
                      </a:lnTo>
                      <a:lnTo>
                        <a:pt x="552" y="126"/>
                      </a:lnTo>
                      <a:lnTo>
                        <a:pt x="502" y="192"/>
                      </a:lnTo>
                      <a:lnTo>
                        <a:pt x="446" y="270"/>
                      </a:lnTo>
                      <a:lnTo>
                        <a:pt x="388" y="356"/>
                      </a:lnTo>
                      <a:lnTo>
                        <a:pt x="326" y="450"/>
                      </a:lnTo>
                      <a:lnTo>
                        <a:pt x="266" y="552"/>
                      </a:lnTo>
                      <a:lnTo>
                        <a:pt x="236" y="604"/>
                      </a:lnTo>
                      <a:lnTo>
                        <a:pt x="208" y="658"/>
                      </a:lnTo>
                      <a:lnTo>
                        <a:pt x="180" y="714"/>
                      </a:lnTo>
                      <a:lnTo>
                        <a:pt x="152" y="770"/>
                      </a:lnTo>
                      <a:lnTo>
                        <a:pt x="126" y="826"/>
                      </a:lnTo>
                      <a:lnTo>
                        <a:pt x="102" y="884"/>
                      </a:lnTo>
                      <a:lnTo>
                        <a:pt x="80" y="942"/>
                      </a:lnTo>
                      <a:lnTo>
                        <a:pt x="62" y="1000"/>
                      </a:lnTo>
                      <a:lnTo>
                        <a:pt x="44" y="1056"/>
                      </a:lnTo>
                      <a:lnTo>
                        <a:pt x="28" y="1114"/>
                      </a:lnTo>
                      <a:lnTo>
                        <a:pt x="18" y="1172"/>
                      </a:lnTo>
                      <a:lnTo>
                        <a:pt x="8" y="1228"/>
                      </a:lnTo>
                      <a:lnTo>
                        <a:pt x="2" y="1284"/>
                      </a:lnTo>
                      <a:lnTo>
                        <a:pt x="0" y="1340"/>
                      </a:lnTo>
                      <a:lnTo>
                        <a:pt x="0" y="1340"/>
                      </a:lnTo>
                      <a:lnTo>
                        <a:pt x="2" y="1394"/>
                      </a:lnTo>
                      <a:lnTo>
                        <a:pt x="8" y="1448"/>
                      </a:lnTo>
                      <a:lnTo>
                        <a:pt x="18" y="1500"/>
                      </a:lnTo>
                      <a:lnTo>
                        <a:pt x="28" y="1550"/>
                      </a:lnTo>
                      <a:lnTo>
                        <a:pt x="44" y="1598"/>
                      </a:lnTo>
                      <a:lnTo>
                        <a:pt x="62" y="1646"/>
                      </a:lnTo>
                      <a:lnTo>
                        <a:pt x="80" y="1692"/>
                      </a:lnTo>
                      <a:lnTo>
                        <a:pt x="102" y="1736"/>
                      </a:lnTo>
                      <a:lnTo>
                        <a:pt x="126" y="1780"/>
                      </a:lnTo>
                      <a:lnTo>
                        <a:pt x="152" y="1822"/>
                      </a:lnTo>
                      <a:lnTo>
                        <a:pt x="180" y="1862"/>
                      </a:lnTo>
                      <a:lnTo>
                        <a:pt x="208" y="1900"/>
                      </a:lnTo>
                      <a:lnTo>
                        <a:pt x="236" y="1938"/>
                      </a:lnTo>
                      <a:lnTo>
                        <a:pt x="266" y="1972"/>
                      </a:lnTo>
                      <a:lnTo>
                        <a:pt x="296" y="2006"/>
                      </a:lnTo>
                      <a:lnTo>
                        <a:pt x="326" y="2038"/>
                      </a:lnTo>
                      <a:lnTo>
                        <a:pt x="388" y="2096"/>
                      </a:lnTo>
                      <a:lnTo>
                        <a:pt x="446" y="2148"/>
                      </a:lnTo>
                      <a:lnTo>
                        <a:pt x="502" y="2192"/>
                      </a:lnTo>
                      <a:lnTo>
                        <a:pt x="552" y="2228"/>
                      </a:lnTo>
                      <a:lnTo>
                        <a:pt x="592" y="2258"/>
                      </a:lnTo>
                      <a:lnTo>
                        <a:pt x="624" y="2278"/>
                      </a:lnTo>
                      <a:lnTo>
                        <a:pt x="652" y="2296"/>
                      </a:lnTo>
                      <a:lnTo>
                        <a:pt x="652" y="2296"/>
                      </a:lnTo>
                      <a:lnTo>
                        <a:pt x="646" y="2278"/>
                      </a:lnTo>
                      <a:lnTo>
                        <a:pt x="632" y="2228"/>
                      </a:lnTo>
                      <a:lnTo>
                        <a:pt x="622" y="2190"/>
                      </a:lnTo>
                      <a:lnTo>
                        <a:pt x="612" y="2144"/>
                      </a:lnTo>
                      <a:lnTo>
                        <a:pt x="602" y="2092"/>
                      </a:lnTo>
                      <a:lnTo>
                        <a:pt x="594" y="2030"/>
                      </a:lnTo>
                      <a:lnTo>
                        <a:pt x="588" y="1962"/>
                      </a:lnTo>
                      <a:lnTo>
                        <a:pt x="584" y="1886"/>
                      </a:lnTo>
                      <a:lnTo>
                        <a:pt x="584" y="1804"/>
                      </a:lnTo>
                      <a:lnTo>
                        <a:pt x="588" y="1712"/>
                      </a:lnTo>
                      <a:lnTo>
                        <a:pt x="596" y="1616"/>
                      </a:lnTo>
                      <a:lnTo>
                        <a:pt x="602" y="1564"/>
                      </a:lnTo>
                      <a:lnTo>
                        <a:pt x="608" y="1512"/>
                      </a:lnTo>
                      <a:lnTo>
                        <a:pt x="618" y="1458"/>
                      </a:lnTo>
                      <a:lnTo>
                        <a:pt x="628" y="1402"/>
                      </a:lnTo>
                      <a:lnTo>
                        <a:pt x="640" y="1344"/>
                      </a:lnTo>
                      <a:lnTo>
                        <a:pt x="652" y="1284"/>
                      </a:lnTo>
                      <a:lnTo>
                        <a:pt x="652" y="128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17500" h="190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1417590" y="3599555"/>
                <a:ext cx="410357" cy="557712"/>
              </a:xfrm>
              <a:custGeom>
                <a:avLst/>
                <a:gdLst>
                  <a:gd name="T0" fmla="*/ 454 w 874"/>
                  <a:gd name="T1" fmla="*/ 1282 h 1286"/>
                  <a:gd name="T2" fmla="*/ 544 w 874"/>
                  <a:gd name="T3" fmla="*/ 1284 h 1286"/>
                  <a:gd name="T4" fmla="*/ 524 w 874"/>
                  <a:gd name="T5" fmla="*/ 1056 h 1286"/>
                  <a:gd name="T6" fmla="*/ 528 w 874"/>
                  <a:gd name="T7" fmla="*/ 1030 h 1286"/>
                  <a:gd name="T8" fmla="*/ 542 w 874"/>
                  <a:gd name="T9" fmla="*/ 972 h 1286"/>
                  <a:gd name="T10" fmla="*/ 564 w 874"/>
                  <a:gd name="T11" fmla="*/ 912 h 1286"/>
                  <a:gd name="T12" fmla="*/ 594 w 874"/>
                  <a:gd name="T13" fmla="*/ 848 h 1286"/>
                  <a:gd name="T14" fmla="*/ 634 w 874"/>
                  <a:gd name="T15" fmla="*/ 784 h 1286"/>
                  <a:gd name="T16" fmla="*/ 686 w 874"/>
                  <a:gd name="T17" fmla="*/ 718 h 1286"/>
                  <a:gd name="T18" fmla="*/ 750 w 874"/>
                  <a:gd name="T19" fmla="*/ 652 h 1286"/>
                  <a:gd name="T20" fmla="*/ 828 w 874"/>
                  <a:gd name="T21" fmla="*/ 586 h 1286"/>
                  <a:gd name="T22" fmla="*/ 874 w 874"/>
                  <a:gd name="T23" fmla="*/ 554 h 1286"/>
                  <a:gd name="T24" fmla="*/ 850 w 874"/>
                  <a:gd name="T25" fmla="*/ 550 h 1286"/>
                  <a:gd name="T26" fmla="*/ 842 w 874"/>
                  <a:gd name="T27" fmla="*/ 524 h 1286"/>
                  <a:gd name="T28" fmla="*/ 730 w 874"/>
                  <a:gd name="T29" fmla="*/ 594 h 1286"/>
                  <a:gd name="T30" fmla="*/ 638 w 874"/>
                  <a:gd name="T31" fmla="*/ 658 h 1286"/>
                  <a:gd name="T32" fmla="*/ 564 w 874"/>
                  <a:gd name="T33" fmla="*/ 716 h 1286"/>
                  <a:gd name="T34" fmla="*/ 506 w 874"/>
                  <a:gd name="T35" fmla="*/ 766 h 1286"/>
                  <a:gd name="T36" fmla="*/ 496 w 874"/>
                  <a:gd name="T37" fmla="*/ 584 h 1286"/>
                  <a:gd name="T38" fmla="*/ 486 w 874"/>
                  <a:gd name="T39" fmla="*/ 200 h 1286"/>
                  <a:gd name="T40" fmla="*/ 486 w 874"/>
                  <a:gd name="T41" fmla="*/ 4 h 1286"/>
                  <a:gd name="T42" fmla="*/ 436 w 874"/>
                  <a:gd name="T43" fmla="*/ 34 h 1286"/>
                  <a:gd name="T44" fmla="*/ 422 w 874"/>
                  <a:gd name="T45" fmla="*/ 26 h 1286"/>
                  <a:gd name="T46" fmla="*/ 382 w 874"/>
                  <a:gd name="T47" fmla="*/ 0 h 1286"/>
                  <a:gd name="T48" fmla="*/ 378 w 874"/>
                  <a:gd name="T49" fmla="*/ 390 h 1286"/>
                  <a:gd name="T50" fmla="*/ 362 w 874"/>
                  <a:gd name="T51" fmla="*/ 760 h 1286"/>
                  <a:gd name="T52" fmla="*/ 336 w 874"/>
                  <a:gd name="T53" fmla="*/ 736 h 1286"/>
                  <a:gd name="T54" fmla="*/ 270 w 874"/>
                  <a:gd name="T55" fmla="*/ 684 h 1286"/>
                  <a:gd name="T56" fmla="*/ 190 w 874"/>
                  <a:gd name="T57" fmla="*/ 624 h 1286"/>
                  <a:gd name="T58" fmla="*/ 90 w 874"/>
                  <a:gd name="T59" fmla="*/ 560 h 1286"/>
                  <a:gd name="T60" fmla="*/ 32 w 874"/>
                  <a:gd name="T61" fmla="*/ 524 h 1286"/>
                  <a:gd name="T62" fmla="*/ 24 w 874"/>
                  <a:gd name="T63" fmla="*/ 550 h 1286"/>
                  <a:gd name="T64" fmla="*/ 0 w 874"/>
                  <a:gd name="T65" fmla="*/ 554 h 1286"/>
                  <a:gd name="T66" fmla="*/ 82 w 874"/>
                  <a:gd name="T67" fmla="*/ 616 h 1286"/>
                  <a:gd name="T68" fmla="*/ 150 w 874"/>
                  <a:gd name="T69" fmla="*/ 678 h 1286"/>
                  <a:gd name="T70" fmla="*/ 206 w 874"/>
                  <a:gd name="T71" fmla="*/ 740 h 1286"/>
                  <a:gd name="T72" fmla="*/ 252 w 874"/>
                  <a:gd name="T73" fmla="*/ 800 h 1286"/>
                  <a:gd name="T74" fmla="*/ 288 w 874"/>
                  <a:gd name="T75" fmla="*/ 862 h 1286"/>
                  <a:gd name="T76" fmla="*/ 314 w 874"/>
                  <a:gd name="T77" fmla="*/ 920 h 1286"/>
                  <a:gd name="T78" fmla="*/ 334 w 874"/>
                  <a:gd name="T79" fmla="*/ 976 h 1286"/>
                  <a:gd name="T80" fmla="*/ 346 w 874"/>
                  <a:gd name="T81" fmla="*/ 1030 h 1286"/>
                  <a:gd name="T82" fmla="*/ 334 w 874"/>
                  <a:gd name="T83" fmla="*/ 1166 h 1286"/>
                  <a:gd name="T84" fmla="*/ 324 w 874"/>
                  <a:gd name="T85" fmla="*/ 1286 h 1286"/>
                  <a:gd name="T86" fmla="*/ 454 w 874"/>
                  <a:gd name="T87" fmla="*/ 1282 h 1286"/>
                  <a:gd name="connsiteX0" fmla="*/ 5195 w 10000"/>
                  <a:gd name="connsiteY0" fmla="*/ 9969 h 10000"/>
                  <a:gd name="connsiteX1" fmla="*/ 5195 w 10000"/>
                  <a:gd name="connsiteY1" fmla="*/ 9969 h 10000"/>
                  <a:gd name="connsiteX2" fmla="*/ 6224 w 10000"/>
                  <a:gd name="connsiteY2" fmla="*/ 9984 h 10000"/>
                  <a:gd name="connsiteX3" fmla="*/ 6224 w 10000"/>
                  <a:gd name="connsiteY3" fmla="*/ 9984 h 10000"/>
                  <a:gd name="connsiteX4" fmla="*/ 6110 w 10000"/>
                  <a:gd name="connsiteY4" fmla="*/ 9160 h 10000"/>
                  <a:gd name="connsiteX5" fmla="*/ 5995 w 10000"/>
                  <a:gd name="connsiteY5" fmla="*/ 8212 h 10000"/>
                  <a:gd name="connsiteX6" fmla="*/ 5995 w 10000"/>
                  <a:gd name="connsiteY6" fmla="*/ 8212 h 10000"/>
                  <a:gd name="connsiteX7" fmla="*/ 6041 w 10000"/>
                  <a:gd name="connsiteY7" fmla="*/ 8009 h 10000"/>
                  <a:gd name="connsiteX8" fmla="*/ 6110 w 10000"/>
                  <a:gd name="connsiteY8" fmla="*/ 7792 h 10000"/>
                  <a:gd name="connsiteX9" fmla="*/ 6201 w 10000"/>
                  <a:gd name="connsiteY9" fmla="*/ 7558 h 10000"/>
                  <a:gd name="connsiteX10" fmla="*/ 6316 w 10000"/>
                  <a:gd name="connsiteY10" fmla="*/ 7325 h 10000"/>
                  <a:gd name="connsiteX11" fmla="*/ 6453 w 10000"/>
                  <a:gd name="connsiteY11" fmla="*/ 7092 h 10000"/>
                  <a:gd name="connsiteX12" fmla="*/ 6613 w 10000"/>
                  <a:gd name="connsiteY12" fmla="*/ 6843 h 10000"/>
                  <a:gd name="connsiteX13" fmla="*/ 6796 w 10000"/>
                  <a:gd name="connsiteY13" fmla="*/ 6594 h 10000"/>
                  <a:gd name="connsiteX14" fmla="*/ 7002 w 10000"/>
                  <a:gd name="connsiteY14" fmla="*/ 6345 h 10000"/>
                  <a:gd name="connsiteX15" fmla="*/ 7254 w 10000"/>
                  <a:gd name="connsiteY15" fmla="*/ 6096 h 10000"/>
                  <a:gd name="connsiteX16" fmla="*/ 7529 w 10000"/>
                  <a:gd name="connsiteY16" fmla="*/ 5848 h 10000"/>
                  <a:gd name="connsiteX17" fmla="*/ 7849 w 10000"/>
                  <a:gd name="connsiteY17" fmla="*/ 5583 h 10000"/>
                  <a:gd name="connsiteX18" fmla="*/ 8192 w 10000"/>
                  <a:gd name="connsiteY18" fmla="*/ 5334 h 10000"/>
                  <a:gd name="connsiteX19" fmla="*/ 8581 w 10000"/>
                  <a:gd name="connsiteY19" fmla="*/ 5070 h 10000"/>
                  <a:gd name="connsiteX20" fmla="*/ 9016 w 10000"/>
                  <a:gd name="connsiteY20" fmla="*/ 4821 h 10000"/>
                  <a:gd name="connsiteX21" fmla="*/ 9474 w 10000"/>
                  <a:gd name="connsiteY21" fmla="*/ 4557 h 10000"/>
                  <a:gd name="connsiteX22" fmla="*/ 10000 w 10000"/>
                  <a:gd name="connsiteY22" fmla="*/ 4308 h 10000"/>
                  <a:gd name="connsiteX23" fmla="*/ 10000 w 10000"/>
                  <a:gd name="connsiteY23" fmla="*/ 4308 h 10000"/>
                  <a:gd name="connsiteX24" fmla="*/ 9725 w 10000"/>
                  <a:gd name="connsiteY24" fmla="*/ 4277 h 10000"/>
                  <a:gd name="connsiteX25" fmla="*/ 9725 w 10000"/>
                  <a:gd name="connsiteY25" fmla="*/ 4277 h 10000"/>
                  <a:gd name="connsiteX26" fmla="*/ 9634 w 10000"/>
                  <a:gd name="connsiteY26" fmla="*/ 4075 h 10000"/>
                  <a:gd name="connsiteX27" fmla="*/ 9634 w 10000"/>
                  <a:gd name="connsiteY27" fmla="*/ 4075 h 10000"/>
                  <a:gd name="connsiteX28" fmla="*/ 8970 w 10000"/>
                  <a:gd name="connsiteY28" fmla="*/ 4355 h 10000"/>
                  <a:gd name="connsiteX29" fmla="*/ 8352 w 10000"/>
                  <a:gd name="connsiteY29" fmla="*/ 4619 h 10000"/>
                  <a:gd name="connsiteX30" fmla="*/ 7780 w 10000"/>
                  <a:gd name="connsiteY30" fmla="*/ 4883 h 10000"/>
                  <a:gd name="connsiteX31" fmla="*/ 7300 w 10000"/>
                  <a:gd name="connsiteY31" fmla="*/ 5117 h 10000"/>
                  <a:gd name="connsiteX32" fmla="*/ 6842 w 10000"/>
                  <a:gd name="connsiteY32" fmla="*/ 5350 h 10000"/>
                  <a:gd name="connsiteX33" fmla="*/ 6453 w 10000"/>
                  <a:gd name="connsiteY33" fmla="*/ 5568 h 10000"/>
                  <a:gd name="connsiteX34" fmla="*/ 6087 w 10000"/>
                  <a:gd name="connsiteY34" fmla="*/ 5770 h 10000"/>
                  <a:gd name="connsiteX35" fmla="*/ 5789 w 10000"/>
                  <a:gd name="connsiteY35" fmla="*/ 5956 h 10000"/>
                  <a:gd name="connsiteX36" fmla="*/ 5789 w 10000"/>
                  <a:gd name="connsiteY36" fmla="*/ 5956 h 10000"/>
                  <a:gd name="connsiteX37" fmla="*/ 5675 w 10000"/>
                  <a:gd name="connsiteY37" fmla="*/ 4541 h 10000"/>
                  <a:gd name="connsiteX38" fmla="*/ 5606 w 10000"/>
                  <a:gd name="connsiteY38" fmla="*/ 3064 h 10000"/>
                  <a:gd name="connsiteX39" fmla="*/ 5561 w 10000"/>
                  <a:gd name="connsiteY39" fmla="*/ 1555 h 10000"/>
                  <a:gd name="connsiteX40" fmla="*/ 5561 w 10000"/>
                  <a:gd name="connsiteY40" fmla="*/ 31 h 10000"/>
                  <a:gd name="connsiteX41" fmla="*/ 5561 w 10000"/>
                  <a:gd name="connsiteY41" fmla="*/ 31 h 10000"/>
                  <a:gd name="connsiteX42" fmla="*/ 5149 w 10000"/>
                  <a:gd name="connsiteY42" fmla="*/ 202 h 10000"/>
                  <a:gd name="connsiteX43" fmla="*/ 4989 w 10000"/>
                  <a:gd name="connsiteY43" fmla="*/ 264 h 10000"/>
                  <a:gd name="connsiteX44" fmla="*/ 4989 w 10000"/>
                  <a:gd name="connsiteY44" fmla="*/ 264 h 10000"/>
                  <a:gd name="connsiteX45" fmla="*/ 4828 w 10000"/>
                  <a:gd name="connsiteY45" fmla="*/ 202 h 10000"/>
                  <a:gd name="connsiteX46" fmla="*/ 4371 w 10000"/>
                  <a:gd name="connsiteY46" fmla="*/ 0 h 10000"/>
                  <a:gd name="connsiteX47" fmla="*/ 4371 w 10000"/>
                  <a:gd name="connsiteY47" fmla="*/ 0 h 10000"/>
                  <a:gd name="connsiteX48" fmla="*/ 4371 w 10000"/>
                  <a:gd name="connsiteY48" fmla="*/ 1524 h 10000"/>
                  <a:gd name="connsiteX49" fmla="*/ 4325 w 10000"/>
                  <a:gd name="connsiteY49" fmla="*/ 3033 h 10000"/>
                  <a:gd name="connsiteX50" fmla="*/ 4142 w 10000"/>
                  <a:gd name="connsiteY50" fmla="*/ 5910 h 10000"/>
                  <a:gd name="connsiteX51" fmla="*/ 4142 w 10000"/>
                  <a:gd name="connsiteY51" fmla="*/ 5910 h 10000"/>
                  <a:gd name="connsiteX52" fmla="*/ 3844 w 10000"/>
                  <a:gd name="connsiteY52" fmla="*/ 5723 h 10000"/>
                  <a:gd name="connsiteX53" fmla="*/ 3501 w 10000"/>
                  <a:gd name="connsiteY53" fmla="*/ 5521 h 10000"/>
                  <a:gd name="connsiteX54" fmla="*/ 3089 w 10000"/>
                  <a:gd name="connsiteY54" fmla="*/ 5319 h 10000"/>
                  <a:gd name="connsiteX55" fmla="*/ 2654 w 10000"/>
                  <a:gd name="connsiteY55" fmla="*/ 5086 h 10000"/>
                  <a:gd name="connsiteX56" fmla="*/ 2174 w 10000"/>
                  <a:gd name="connsiteY56" fmla="*/ 4852 h 10000"/>
                  <a:gd name="connsiteX57" fmla="*/ 1625 w 10000"/>
                  <a:gd name="connsiteY57" fmla="*/ 4603 h 10000"/>
                  <a:gd name="connsiteX58" fmla="*/ 1030 w 10000"/>
                  <a:gd name="connsiteY58" fmla="*/ 4355 h 10000"/>
                  <a:gd name="connsiteX59" fmla="*/ 366 w 10000"/>
                  <a:gd name="connsiteY59" fmla="*/ 4075 h 10000"/>
                  <a:gd name="connsiteX60" fmla="*/ 366 w 10000"/>
                  <a:gd name="connsiteY60" fmla="*/ 4075 h 10000"/>
                  <a:gd name="connsiteX61" fmla="*/ 275 w 10000"/>
                  <a:gd name="connsiteY61" fmla="*/ 4277 h 10000"/>
                  <a:gd name="connsiteX62" fmla="*/ 275 w 10000"/>
                  <a:gd name="connsiteY62" fmla="*/ 4277 h 10000"/>
                  <a:gd name="connsiteX63" fmla="*/ 0 w 10000"/>
                  <a:gd name="connsiteY63" fmla="*/ 4308 h 10000"/>
                  <a:gd name="connsiteX64" fmla="*/ 0 w 10000"/>
                  <a:gd name="connsiteY64" fmla="*/ 4308 h 10000"/>
                  <a:gd name="connsiteX65" fmla="*/ 503 w 10000"/>
                  <a:gd name="connsiteY65" fmla="*/ 4541 h 10000"/>
                  <a:gd name="connsiteX66" fmla="*/ 938 w 10000"/>
                  <a:gd name="connsiteY66" fmla="*/ 4790 h 10000"/>
                  <a:gd name="connsiteX67" fmla="*/ 1350 w 10000"/>
                  <a:gd name="connsiteY67" fmla="*/ 5023 h 10000"/>
                  <a:gd name="connsiteX68" fmla="*/ 1716 w 10000"/>
                  <a:gd name="connsiteY68" fmla="*/ 5272 h 10000"/>
                  <a:gd name="connsiteX69" fmla="*/ 2059 w 10000"/>
                  <a:gd name="connsiteY69" fmla="*/ 5505 h 10000"/>
                  <a:gd name="connsiteX70" fmla="*/ 2357 w 10000"/>
                  <a:gd name="connsiteY70" fmla="*/ 5754 h 10000"/>
                  <a:gd name="connsiteX71" fmla="*/ 2632 w 10000"/>
                  <a:gd name="connsiteY71" fmla="*/ 5988 h 10000"/>
                  <a:gd name="connsiteX72" fmla="*/ 2883 w 10000"/>
                  <a:gd name="connsiteY72" fmla="*/ 6221 h 10000"/>
                  <a:gd name="connsiteX73" fmla="*/ 3089 w 10000"/>
                  <a:gd name="connsiteY73" fmla="*/ 6470 h 10000"/>
                  <a:gd name="connsiteX74" fmla="*/ 3295 w 10000"/>
                  <a:gd name="connsiteY74" fmla="*/ 6703 h 10000"/>
                  <a:gd name="connsiteX75" fmla="*/ 3455 w 10000"/>
                  <a:gd name="connsiteY75" fmla="*/ 6921 h 10000"/>
                  <a:gd name="connsiteX76" fmla="*/ 3593 w 10000"/>
                  <a:gd name="connsiteY76" fmla="*/ 7154 h 10000"/>
                  <a:gd name="connsiteX77" fmla="*/ 3707 w 10000"/>
                  <a:gd name="connsiteY77" fmla="*/ 7372 h 10000"/>
                  <a:gd name="connsiteX78" fmla="*/ 3822 w 10000"/>
                  <a:gd name="connsiteY78" fmla="*/ 7589 h 10000"/>
                  <a:gd name="connsiteX79" fmla="*/ 3890 w 10000"/>
                  <a:gd name="connsiteY79" fmla="*/ 7807 h 10000"/>
                  <a:gd name="connsiteX80" fmla="*/ 3959 w 10000"/>
                  <a:gd name="connsiteY80" fmla="*/ 8009 h 10000"/>
                  <a:gd name="connsiteX81" fmla="*/ 3959 w 10000"/>
                  <a:gd name="connsiteY81" fmla="*/ 8009 h 10000"/>
                  <a:gd name="connsiteX82" fmla="*/ 3822 w 10000"/>
                  <a:gd name="connsiteY82" fmla="*/ 9067 h 10000"/>
                  <a:gd name="connsiteX83" fmla="*/ 3707 w 10000"/>
                  <a:gd name="connsiteY83" fmla="*/ 10000 h 10000"/>
                  <a:gd name="connsiteX84" fmla="*/ 3707 w 10000"/>
                  <a:gd name="connsiteY84" fmla="*/ 10000 h 10000"/>
                  <a:gd name="connsiteX85" fmla="*/ 4439 w 10000"/>
                  <a:gd name="connsiteY85" fmla="*/ 9969 h 10000"/>
                  <a:gd name="connsiteX86" fmla="*/ 5195 w 10000"/>
                  <a:gd name="connsiteY86" fmla="*/ 9969 h 10000"/>
                  <a:gd name="connsiteX87" fmla="*/ 5195 w 10000"/>
                  <a:gd name="connsiteY87" fmla="*/ 9969 h 10000"/>
                  <a:gd name="connsiteX0" fmla="*/ 5195 w 10000"/>
                  <a:gd name="connsiteY0" fmla="*/ 9969 h 10000"/>
                  <a:gd name="connsiteX1" fmla="*/ 5195 w 10000"/>
                  <a:gd name="connsiteY1" fmla="*/ 9969 h 10000"/>
                  <a:gd name="connsiteX2" fmla="*/ 6224 w 10000"/>
                  <a:gd name="connsiteY2" fmla="*/ 9984 h 10000"/>
                  <a:gd name="connsiteX3" fmla="*/ 6224 w 10000"/>
                  <a:gd name="connsiteY3" fmla="*/ 9984 h 10000"/>
                  <a:gd name="connsiteX4" fmla="*/ 6110 w 10000"/>
                  <a:gd name="connsiteY4" fmla="*/ 9160 h 10000"/>
                  <a:gd name="connsiteX5" fmla="*/ 5995 w 10000"/>
                  <a:gd name="connsiteY5" fmla="*/ 8212 h 10000"/>
                  <a:gd name="connsiteX6" fmla="*/ 5995 w 10000"/>
                  <a:gd name="connsiteY6" fmla="*/ 8212 h 10000"/>
                  <a:gd name="connsiteX7" fmla="*/ 6041 w 10000"/>
                  <a:gd name="connsiteY7" fmla="*/ 8009 h 10000"/>
                  <a:gd name="connsiteX8" fmla="*/ 6110 w 10000"/>
                  <a:gd name="connsiteY8" fmla="*/ 7792 h 10000"/>
                  <a:gd name="connsiteX9" fmla="*/ 6201 w 10000"/>
                  <a:gd name="connsiteY9" fmla="*/ 7558 h 10000"/>
                  <a:gd name="connsiteX10" fmla="*/ 6316 w 10000"/>
                  <a:gd name="connsiteY10" fmla="*/ 7325 h 10000"/>
                  <a:gd name="connsiteX11" fmla="*/ 6453 w 10000"/>
                  <a:gd name="connsiteY11" fmla="*/ 7092 h 10000"/>
                  <a:gd name="connsiteX12" fmla="*/ 6613 w 10000"/>
                  <a:gd name="connsiteY12" fmla="*/ 6843 h 10000"/>
                  <a:gd name="connsiteX13" fmla="*/ 6796 w 10000"/>
                  <a:gd name="connsiteY13" fmla="*/ 6594 h 10000"/>
                  <a:gd name="connsiteX14" fmla="*/ 7002 w 10000"/>
                  <a:gd name="connsiteY14" fmla="*/ 6345 h 10000"/>
                  <a:gd name="connsiteX15" fmla="*/ 7254 w 10000"/>
                  <a:gd name="connsiteY15" fmla="*/ 6096 h 10000"/>
                  <a:gd name="connsiteX16" fmla="*/ 7529 w 10000"/>
                  <a:gd name="connsiteY16" fmla="*/ 5848 h 10000"/>
                  <a:gd name="connsiteX17" fmla="*/ 7849 w 10000"/>
                  <a:gd name="connsiteY17" fmla="*/ 5583 h 10000"/>
                  <a:gd name="connsiteX18" fmla="*/ 8192 w 10000"/>
                  <a:gd name="connsiteY18" fmla="*/ 5334 h 10000"/>
                  <a:gd name="connsiteX19" fmla="*/ 8581 w 10000"/>
                  <a:gd name="connsiteY19" fmla="*/ 5070 h 10000"/>
                  <a:gd name="connsiteX20" fmla="*/ 9016 w 10000"/>
                  <a:gd name="connsiteY20" fmla="*/ 4821 h 10000"/>
                  <a:gd name="connsiteX21" fmla="*/ 9474 w 10000"/>
                  <a:gd name="connsiteY21" fmla="*/ 4557 h 10000"/>
                  <a:gd name="connsiteX22" fmla="*/ 10000 w 10000"/>
                  <a:gd name="connsiteY22" fmla="*/ 4308 h 10000"/>
                  <a:gd name="connsiteX23" fmla="*/ 10000 w 10000"/>
                  <a:gd name="connsiteY23" fmla="*/ 4308 h 10000"/>
                  <a:gd name="connsiteX24" fmla="*/ 9725 w 10000"/>
                  <a:gd name="connsiteY24" fmla="*/ 4277 h 10000"/>
                  <a:gd name="connsiteX25" fmla="*/ 9725 w 10000"/>
                  <a:gd name="connsiteY25" fmla="*/ 4277 h 10000"/>
                  <a:gd name="connsiteX26" fmla="*/ 9634 w 10000"/>
                  <a:gd name="connsiteY26" fmla="*/ 4075 h 10000"/>
                  <a:gd name="connsiteX27" fmla="*/ 9634 w 10000"/>
                  <a:gd name="connsiteY27" fmla="*/ 4075 h 10000"/>
                  <a:gd name="connsiteX28" fmla="*/ 8970 w 10000"/>
                  <a:gd name="connsiteY28" fmla="*/ 4355 h 10000"/>
                  <a:gd name="connsiteX29" fmla="*/ 8352 w 10000"/>
                  <a:gd name="connsiteY29" fmla="*/ 4619 h 10000"/>
                  <a:gd name="connsiteX30" fmla="*/ 7780 w 10000"/>
                  <a:gd name="connsiteY30" fmla="*/ 4883 h 10000"/>
                  <a:gd name="connsiteX31" fmla="*/ 7300 w 10000"/>
                  <a:gd name="connsiteY31" fmla="*/ 5117 h 10000"/>
                  <a:gd name="connsiteX32" fmla="*/ 6842 w 10000"/>
                  <a:gd name="connsiteY32" fmla="*/ 5350 h 10000"/>
                  <a:gd name="connsiteX33" fmla="*/ 6453 w 10000"/>
                  <a:gd name="connsiteY33" fmla="*/ 5568 h 10000"/>
                  <a:gd name="connsiteX34" fmla="*/ 6087 w 10000"/>
                  <a:gd name="connsiteY34" fmla="*/ 5770 h 10000"/>
                  <a:gd name="connsiteX35" fmla="*/ 5789 w 10000"/>
                  <a:gd name="connsiteY35" fmla="*/ 5956 h 10000"/>
                  <a:gd name="connsiteX36" fmla="*/ 5789 w 10000"/>
                  <a:gd name="connsiteY36" fmla="*/ 5956 h 10000"/>
                  <a:gd name="connsiteX37" fmla="*/ 5675 w 10000"/>
                  <a:gd name="connsiteY37" fmla="*/ 4541 h 10000"/>
                  <a:gd name="connsiteX38" fmla="*/ 5606 w 10000"/>
                  <a:gd name="connsiteY38" fmla="*/ 3064 h 10000"/>
                  <a:gd name="connsiteX39" fmla="*/ 5561 w 10000"/>
                  <a:gd name="connsiteY39" fmla="*/ 1555 h 10000"/>
                  <a:gd name="connsiteX40" fmla="*/ 5561 w 10000"/>
                  <a:gd name="connsiteY40" fmla="*/ 31 h 10000"/>
                  <a:gd name="connsiteX41" fmla="*/ 5561 w 10000"/>
                  <a:gd name="connsiteY41" fmla="*/ 31 h 10000"/>
                  <a:gd name="connsiteX42" fmla="*/ 5149 w 10000"/>
                  <a:gd name="connsiteY42" fmla="*/ 202 h 10000"/>
                  <a:gd name="connsiteX43" fmla="*/ 4989 w 10000"/>
                  <a:gd name="connsiteY43" fmla="*/ 264 h 10000"/>
                  <a:gd name="connsiteX44" fmla="*/ 4989 w 10000"/>
                  <a:gd name="connsiteY44" fmla="*/ 264 h 10000"/>
                  <a:gd name="connsiteX45" fmla="*/ 4828 w 10000"/>
                  <a:gd name="connsiteY45" fmla="*/ 202 h 10000"/>
                  <a:gd name="connsiteX46" fmla="*/ 4371 w 10000"/>
                  <a:gd name="connsiteY46" fmla="*/ 0 h 10000"/>
                  <a:gd name="connsiteX47" fmla="*/ 4371 w 10000"/>
                  <a:gd name="connsiteY47" fmla="*/ 0 h 10000"/>
                  <a:gd name="connsiteX48" fmla="*/ 4371 w 10000"/>
                  <a:gd name="connsiteY48" fmla="*/ 1524 h 10000"/>
                  <a:gd name="connsiteX49" fmla="*/ 4142 w 10000"/>
                  <a:gd name="connsiteY49" fmla="*/ 5910 h 10000"/>
                  <a:gd name="connsiteX50" fmla="*/ 4142 w 10000"/>
                  <a:gd name="connsiteY50" fmla="*/ 5910 h 10000"/>
                  <a:gd name="connsiteX51" fmla="*/ 3844 w 10000"/>
                  <a:gd name="connsiteY51" fmla="*/ 5723 h 10000"/>
                  <a:gd name="connsiteX52" fmla="*/ 3501 w 10000"/>
                  <a:gd name="connsiteY52" fmla="*/ 5521 h 10000"/>
                  <a:gd name="connsiteX53" fmla="*/ 3089 w 10000"/>
                  <a:gd name="connsiteY53" fmla="*/ 5319 h 10000"/>
                  <a:gd name="connsiteX54" fmla="*/ 2654 w 10000"/>
                  <a:gd name="connsiteY54" fmla="*/ 5086 h 10000"/>
                  <a:gd name="connsiteX55" fmla="*/ 2174 w 10000"/>
                  <a:gd name="connsiteY55" fmla="*/ 4852 h 10000"/>
                  <a:gd name="connsiteX56" fmla="*/ 1625 w 10000"/>
                  <a:gd name="connsiteY56" fmla="*/ 4603 h 10000"/>
                  <a:gd name="connsiteX57" fmla="*/ 1030 w 10000"/>
                  <a:gd name="connsiteY57" fmla="*/ 4355 h 10000"/>
                  <a:gd name="connsiteX58" fmla="*/ 366 w 10000"/>
                  <a:gd name="connsiteY58" fmla="*/ 4075 h 10000"/>
                  <a:gd name="connsiteX59" fmla="*/ 366 w 10000"/>
                  <a:gd name="connsiteY59" fmla="*/ 4075 h 10000"/>
                  <a:gd name="connsiteX60" fmla="*/ 275 w 10000"/>
                  <a:gd name="connsiteY60" fmla="*/ 4277 h 10000"/>
                  <a:gd name="connsiteX61" fmla="*/ 275 w 10000"/>
                  <a:gd name="connsiteY61" fmla="*/ 4277 h 10000"/>
                  <a:gd name="connsiteX62" fmla="*/ 0 w 10000"/>
                  <a:gd name="connsiteY62" fmla="*/ 4308 h 10000"/>
                  <a:gd name="connsiteX63" fmla="*/ 0 w 10000"/>
                  <a:gd name="connsiteY63" fmla="*/ 4308 h 10000"/>
                  <a:gd name="connsiteX64" fmla="*/ 503 w 10000"/>
                  <a:gd name="connsiteY64" fmla="*/ 4541 h 10000"/>
                  <a:gd name="connsiteX65" fmla="*/ 938 w 10000"/>
                  <a:gd name="connsiteY65" fmla="*/ 4790 h 10000"/>
                  <a:gd name="connsiteX66" fmla="*/ 1350 w 10000"/>
                  <a:gd name="connsiteY66" fmla="*/ 5023 h 10000"/>
                  <a:gd name="connsiteX67" fmla="*/ 1716 w 10000"/>
                  <a:gd name="connsiteY67" fmla="*/ 5272 h 10000"/>
                  <a:gd name="connsiteX68" fmla="*/ 2059 w 10000"/>
                  <a:gd name="connsiteY68" fmla="*/ 5505 h 10000"/>
                  <a:gd name="connsiteX69" fmla="*/ 2357 w 10000"/>
                  <a:gd name="connsiteY69" fmla="*/ 5754 h 10000"/>
                  <a:gd name="connsiteX70" fmla="*/ 2632 w 10000"/>
                  <a:gd name="connsiteY70" fmla="*/ 5988 h 10000"/>
                  <a:gd name="connsiteX71" fmla="*/ 2883 w 10000"/>
                  <a:gd name="connsiteY71" fmla="*/ 6221 h 10000"/>
                  <a:gd name="connsiteX72" fmla="*/ 3089 w 10000"/>
                  <a:gd name="connsiteY72" fmla="*/ 6470 h 10000"/>
                  <a:gd name="connsiteX73" fmla="*/ 3295 w 10000"/>
                  <a:gd name="connsiteY73" fmla="*/ 6703 h 10000"/>
                  <a:gd name="connsiteX74" fmla="*/ 3455 w 10000"/>
                  <a:gd name="connsiteY74" fmla="*/ 6921 h 10000"/>
                  <a:gd name="connsiteX75" fmla="*/ 3593 w 10000"/>
                  <a:gd name="connsiteY75" fmla="*/ 7154 h 10000"/>
                  <a:gd name="connsiteX76" fmla="*/ 3707 w 10000"/>
                  <a:gd name="connsiteY76" fmla="*/ 7372 h 10000"/>
                  <a:gd name="connsiteX77" fmla="*/ 3822 w 10000"/>
                  <a:gd name="connsiteY77" fmla="*/ 7589 h 10000"/>
                  <a:gd name="connsiteX78" fmla="*/ 3890 w 10000"/>
                  <a:gd name="connsiteY78" fmla="*/ 7807 h 10000"/>
                  <a:gd name="connsiteX79" fmla="*/ 3959 w 10000"/>
                  <a:gd name="connsiteY79" fmla="*/ 8009 h 10000"/>
                  <a:gd name="connsiteX80" fmla="*/ 3959 w 10000"/>
                  <a:gd name="connsiteY80" fmla="*/ 8009 h 10000"/>
                  <a:gd name="connsiteX81" fmla="*/ 3822 w 10000"/>
                  <a:gd name="connsiteY81" fmla="*/ 9067 h 10000"/>
                  <a:gd name="connsiteX82" fmla="*/ 3707 w 10000"/>
                  <a:gd name="connsiteY82" fmla="*/ 10000 h 10000"/>
                  <a:gd name="connsiteX83" fmla="*/ 3707 w 10000"/>
                  <a:gd name="connsiteY83" fmla="*/ 10000 h 10000"/>
                  <a:gd name="connsiteX84" fmla="*/ 4439 w 10000"/>
                  <a:gd name="connsiteY84" fmla="*/ 9969 h 10000"/>
                  <a:gd name="connsiteX85" fmla="*/ 5195 w 10000"/>
                  <a:gd name="connsiteY85" fmla="*/ 9969 h 10000"/>
                  <a:gd name="connsiteX86" fmla="*/ 5195 w 10000"/>
                  <a:gd name="connsiteY86" fmla="*/ 9969 h 10000"/>
                  <a:gd name="connsiteX0" fmla="*/ 5195 w 10000"/>
                  <a:gd name="connsiteY0" fmla="*/ 9969 h 10000"/>
                  <a:gd name="connsiteX1" fmla="*/ 5195 w 10000"/>
                  <a:gd name="connsiteY1" fmla="*/ 9969 h 10000"/>
                  <a:gd name="connsiteX2" fmla="*/ 6224 w 10000"/>
                  <a:gd name="connsiteY2" fmla="*/ 9984 h 10000"/>
                  <a:gd name="connsiteX3" fmla="*/ 6224 w 10000"/>
                  <a:gd name="connsiteY3" fmla="*/ 9984 h 10000"/>
                  <a:gd name="connsiteX4" fmla="*/ 6110 w 10000"/>
                  <a:gd name="connsiteY4" fmla="*/ 9160 h 10000"/>
                  <a:gd name="connsiteX5" fmla="*/ 5995 w 10000"/>
                  <a:gd name="connsiteY5" fmla="*/ 8212 h 10000"/>
                  <a:gd name="connsiteX6" fmla="*/ 5995 w 10000"/>
                  <a:gd name="connsiteY6" fmla="*/ 8212 h 10000"/>
                  <a:gd name="connsiteX7" fmla="*/ 6041 w 10000"/>
                  <a:gd name="connsiteY7" fmla="*/ 8009 h 10000"/>
                  <a:gd name="connsiteX8" fmla="*/ 6110 w 10000"/>
                  <a:gd name="connsiteY8" fmla="*/ 7792 h 10000"/>
                  <a:gd name="connsiteX9" fmla="*/ 6201 w 10000"/>
                  <a:gd name="connsiteY9" fmla="*/ 7558 h 10000"/>
                  <a:gd name="connsiteX10" fmla="*/ 6316 w 10000"/>
                  <a:gd name="connsiteY10" fmla="*/ 7325 h 10000"/>
                  <a:gd name="connsiteX11" fmla="*/ 6453 w 10000"/>
                  <a:gd name="connsiteY11" fmla="*/ 7092 h 10000"/>
                  <a:gd name="connsiteX12" fmla="*/ 6613 w 10000"/>
                  <a:gd name="connsiteY12" fmla="*/ 6843 h 10000"/>
                  <a:gd name="connsiteX13" fmla="*/ 6796 w 10000"/>
                  <a:gd name="connsiteY13" fmla="*/ 6594 h 10000"/>
                  <a:gd name="connsiteX14" fmla="*/ 7002 w 10000"/>
                  <a:gd name="connsiteY14" fmla="*/ 6345 h 10000"/>
                  <a:gd name="connsiteX15" fmla="*/ 7254 w 10000"/>
                  <a:gd name="connsiteY15" fmla="*/ 6096 h 10000"/>
                  <a:gd name="connsiteX16" fmla="*/ 7529 w 10000"/>
                  <a:gd name="connsiteY16" fmla="*/ 5848 h 10000"/>
                  <a:gd name="connsiteX17" fmla="*/ 7849 w 10000"/>
                  <a:gd name="connsiteY17" fmla="*/ 5583 h 10000"/>
                  <a:gd name="connsiteX18" fmla="*/ 8192 w 10000"/>
                  <a:gd name="connsiteY18" fmla="*/ 5334 h 10000"/>
                  <a:gd name="connsiteX19" fmla="*/ 8581 w 10000"/>
                  <a:gd name="connsiteY19" fmla="*/ 5070 h 10000"/>
                  <a:gd name="connsiteX20" fmla="*/ 9016 w 10000"/>
                  <a:gd name="connsiteY20" fmla="*/ 4821 h 10000"/>
                  <a:gd name="connsiteX21" fmla="*/ 9474 w 10000"/>
                  <a:gd name="connsiteY21" fmla="*/ 4557 h 10000"/>
                  <a:gd name="connsiteX22" fmla="*/ 10000 w 10000"/>
                  <a:gd name="connsiteY22" fmla="*/ 4308 h 10000"/>
                  <a:gd name="connsiteX23" fmla="*/ 10000 w 10000"/>
                  <a:gd name="connsiteY23" fmla="*/ 4308 h 10000"/>
                  <a:gd name="connsiteX24" fmla="*/ 9725 w 10000"/>
                  <a:gd name="connsiteY24" fmla="*/ 4277 h 10000"/>
                  <a:gd name="connsiteX25" fmla="*/ 9725 w 10000"/>
                  <a:gd name="connsiteY25" fmla="*/ 4277 h 10000"/>
                  <a:gd name="connsiteX26" fmla="*/ 9634 w 10000"/>
                  <a:gd name="connsiteY26" fmla="*/ 4075 h 10000"/>
                  <a:gd name="connsiteX27" fmla="*/ 9634 w 10000"/>
                  <a:gd name="connsiteY27" fmla="*/ 4075 h 10000"/>
                  <a:gd name="connsiteX28" fmla="*/ 8970 w 10000"/>
                  <a:gd name="connsiteY28" fmla="*/ 4355 h 10000"/>
                  <a:gd name="connsiteX29" fmla="*/ 8352 w 10000"/>
                  <a:gd name="connsiteY29" fmla="*/ 4619 h 10000"/>
                  <a:gd name="connsiteX30" fmla="*/ 7780 w 10000"/>
                  <a:gd name="connsiteY30" fmla="*/ 4883 h 10000"/>
                  <a:gd name="connsiteX31" fmla="*/ 7300 w 10000"/>
                  <a:gd name="connsiteY31" fmla="*/ 5117 h 10000"/>
                  <a:gd name="connsiteX32" fmla="*/ 6842 w 10000"/>
                  <a:gd name="connsiteY32" fmla="*/ 5350 h 10000"/>
                  <a:gd name="connsiteX33" fmla="*/ 6453 w 10000"/>
                  <a:gd name="connsiteY33" fmla="*/ 5568 h 10000"/>
                  <a:gd name="connsiteX34" fmla="*/ 6087 w 10000"/>
                  <a:gd name="connsiteY34" fmla="*/ 5770 h 10000"/>
                  <a:gd name="connsiteX35" fmla="*/ 5789 w 10000"/>
                  <a:gd name="connsiteY35" fmla="*/ 5956 h 10000"/>
                  <a:gd name="connsiteX36" fmla="*/ 5789 w 10000"/>
                  <a:gd name="connsiteY36" fmla="*/ 5956 h 10000"/>
                  <a:gd name="connsiteX37" fmla="*/ 5675 w 10000"/>
                  <a:gd name="connsiteY37" fmla="*/ 4541 h 10000"/>
                  <a:gd name="connsiteX38" fmla="*/ 5606 w 10000"/>
                  <a:gd name="connsiteY38" fmla="*/ 3064 h 10000"/>
                  <a:gd name="connsiteX39" fmla="*/ 5561 w 10000"/>
                  <a:gd name="connsiteY39" fmla="*/ 1555 h 10000"/>
                  <a:gd name="connsiteX40" fmla="*/ 5561 w 10000"/>
                  <a:gd name="connsiteY40" fmla="*/ 31 h 10000"/>
                  <a:gd name="connsiteX41" fmla="*/ 5561 w 10000"/>
                  <a:gd name="connsiteY41" fmla="*/ 31 h 10000"/>
                  <a:gd name="connsiteX42" fmla="*/ 5149 w 10000"/>
                  <a:gd name="connsiteY42" fmla="*/ 202 h 10000"/>
                  <a:gd name="connsiteX43" fmla="*/ 4989 w 10000"/>
                  <a:gd name="connsiteY43" fmla="*/ 264 h 10000"/>
                  <a:gd name="connsiteX44" fmla="*/ 4989 w 10000"/>
                  <a:gd name="connsiteY44" fmla="*/ 264 h 10000"/>
                  <a:gd name="connsiteX45" fmla="*/ 4828 w 10000"/>
                  <a:gd name="connsiteY45" fmla="*/ 202 h 10000"/>
                  <a:gd name="connsiteX46" fmla="*/ 4371 w 10000"/>
                  <a:gd name="connsiteY46" fmla="*/ 0 h 10000"/>
                  <a:gd name="connsiteX47" fmla="*/ 4371 w 10000"/>
                  <a:gd name="connsiteY47" fmla="*/ 0 h 10000"/>
                  <a:gd name="connsiteX48" fmla="*/ 4142 w 10000"/>
                  <a:gd name="connsiteY48" fmla="*/ 5910 h 10000"/>
                  <a:gd name="connsiteX49" fmla="*/ 4142 w 10000"/>
                  <a:gd name="connsiteY49" fmla="*/ 5910 h 10000"/>
                  <a:gd name="connsiteX50" fmla="*/ 3844 w 10000"/>
                  <a:gd name="connsiteY50" fmla="*/ 5723 h 10000"/>
                  <a:gd name="connsiteX51" fmla="*/ 3501 w 10000"/>
                  <a:gd name="connsiteY51" fmla="*/ 5521 h 10000"/>
                  <a:gd name="connsiteX52" fmla="*/ 3089 w 10000"/>
                  <a:gd name="connsiteY52" fmla="*/ 5319 h 10000"/>
                  <a:gd name="connsiteX53" fmla="*/ 2654 w 10000"/>
                  <a:gd name="connsiteY53" fmla="*/ 5086 h 10000"/>
                  <a:gd name="connsiteX54" fmla="*/ 2174 w 10000"/>
                  <a:gd name="connsiteY54" fmla="*/ 4852 h 10000"/>
                  <a:gd name="connsiteX55" fmla="*/ 1625 w 10000"/>
                  <a:gd name="connsiteY55" fmla="*/ 4603 h 10000"/>
                  <a:gd name="connsiteX56" fmla="*/ 1030 w 10000"/>
                  <a:gd name="connsiteY56" fmla="*/ 4355 h 10000"/>
                  <a:gd name="connsiteX57" fmla="*/ 366 w 10000"/>
                  <a:gd name="connsiteY57" fmla="*/ 4075 h 10000"/>
                  <a:gd name="connsiteX58" fmla="*/ 366 w 10000"/>
                  <a:gd name="connsiteY58" fmla="*/ 4075 h 10000"/>
                  <a:gd name="connsiteX59" fmla="*/ 275 w 10000"/>
                  <a:gd name="connsiteY59" fmla="*/ 4277 h 10000"/>
                  <a:gd name="connsiteX60" fmla="*/ 275 w 10000"/>
                  <a:gd name="connsiteY60" fmla="*/ 4277 h 10000"/>
                  <a:gd name="connsiteX61" fmla="*/ 0 w 10000"/>
                  <a:gd name="connsiteY61" fmla="*/ 4308 h 10000"/>
                  <a:gd name="connsiteX62" fmla="*/ 0 w 10000"/>
                  <a:gd name="connsiteY62" fmla="*/ 4308 h 10000"/>
                  <a:gd name="connsiteX63" fmla="*/ 503 w 10000"/>
                  <a:gd name="connsiteY63" fmla="*/ 4541 h 10000"/>
                  <a:gd name="connsiteX64" fmla="*/ 938 w 10000"/>
                  <a:gd name="connsiteY64" fmla="*/ 4790 h 10000"/>
                  <a:gd name="connsiteX65" fmla="*/ 1350 w 10000"/>
                  <a:gd name="connsiteY65" fmla="*/ 5023 h 10000"/>
                  <a:gd name="connsiteX66" fmla="*/ 1716 w 10000"/>
                  <a:gd name="connsiteY66" fmla="*/ 5272 h 10000"/>
                  <a:gd name="connsiteX67" fmla="*/ 2059 w 10000"/>
                  <a:gd name="connsiteY67" fmla="*/ 5505 h 10000"/>
                  <a:gd name="connsiteX68" fmla="*/ 2357 w 10000"/>
                  <a:gd name="connsiteY68" fmla="*/ 5754 h 10000"/>
                  <a:gd name="connsiteX69" fmla="*/ 2632 w 10000"/>
                  <a:gd name="connsiteY69" fmla="*/ 5988 h 10000"/>
                  <a:gd name="connsiteX70" fmla="*/ 2883 w 10000"/>
                  <a:gd name="connsiteY70" fmla="*/ 6221 h 10000"/>
                  <a:gd name="connsiteX71" fmla="*/ 3089 w 10000"/>
                  <a:gd name="connsiteY71" fmla="*/ 6470 h 10000"/>
                  <a:gd name="connsiteX72" fmla="*/ 3295 w 10000"/>
                  <a:gd name="connsiteY72" fmla="*/ 6703 h 10000"/>
                  <a:gd name="connsiteX73" fmla="*/ 3455 w 10000"/>
                  <a:gd name="connsiteY73" fmla="*/ 6921 h 10000"/>
                  <a:gd name="connsiteX74" fmla="*/ 3593 w 10000"/>
                  <a:gd name="connsiteY74" fmla="*/ 7154 h 10000"/>
                  <a:gd name="connsiteX75" fmla="*/ 3707 w 10000"/>
                  <a:gd name="connsiteY75" fmla="*/ 7372 h 10000"/>
                  <a:gd name="connsiteX76" fmla="*/ 3822 w 10000"/>
                  <a:gd name="connsiteY76" fmla="*/ 7589 h 10000"/>
                  <a:gd name="connsiteX77" fmla="*/ 3890 w 10000"/>
                  <a:gd name="connsiteY77" fmla="*/ 7807 h 10000"/>
                  <a:gd name="connsiteX78" fmla="*/ 3959 w 10000"/>
                  <a:gd name="connsiteY78" fmla="*/ 8009 h 10000"/>
                  <a:gd name="connsiteX79" fmla="*/ 3959 w 10000"/>
                  <a:gd name="connsiteY79" fmla="*/ 8009 h 10000"/>
                  <a:gd name="connsiteX80" fmla="*/ 3822 w 10000"/>
                  <a:gd name="connsiteY80" fmla="*/ 9067 h 10000"/>
                  <a:gd name="connsiteX81" fmla="*/ 3707 w 10000"/>
                  <a:gd name="connsiteY81" fmla="*/ 10000 h 10000"/>
                  <a:gd name="connsiteX82" fmla="*/ 3707 w 10000"/>
                  <a:gd name="connsiteY82" fmla="*/ 10000 h 10000"/>
                  <a:gd name="connsiteX83" fmla="*/ 4439 w 10000"/>
                  <a:gd name="connsiteY83" fmla="*/ 9969 h 10000"/>
                  <a:gd name="connsiteX84" fmla="*/ 5195 w 10000"/>
                  <a:gd name="connsiteY84" fmla="*/ 9969 h 10000"/>
                  <a:gd name="connsiteX85" fmla="*/ 5195 w 10000"/>
                  <a:gd name="connsiteY85" fmla="*/ 9969 h 10000"/>
                  <a:gd name="connsiteX0" fmla="*/ 5195 w 10000"/>
                  <a:gd name="connsiteY0" fmla="*/ 9969 h 10000"/>
                  <a:gd name="connsiteX1" fmla="*/ 5195 w 10000"/>
                  <a:gd name="connsiteY1" fmla="*/ 9969 h 10000"/>
                  <a:gd name="connsiteX2" fmla="*/ 6224 w 10000"/>
                  <a:gd name="connsiteY2" fmla="*/ 9984 h 10000"/>
                  <a:gd name="connsiteX3" fmla="*/ 6224 w 10000"/>
                  <a:gd name="connsiteY3" fmla="*/ 9984 h 10000"/>
                  <a:gd name="connsiteX4" fmla="*/ 6110 w 10000"/>
                  <a:gd name="connsiteY4" fmla="*/ 9160 h 10000"/>
                  <a:gd name="connsiteX5" fmla="*/ 5995 w 10000"/>
                  <a:gd name="connsiteY5" fmla="*/ 8212 h 10000"/>
                  <a:gd name="connsiteX6" fmla="*/ 5995 w 10000"/>
                  <a:gd name="connsiteY6" fmla="*/ 8212 h 10000"/>
                  <a:gd name="connsiteX7" fmla="*/ 6041 w 10000"/>
                  <a:gd name="connsiteY7" fmla="*/ 8009 h 10000"/>
                  <a:gd name="connsiteX8" fmla="*/ 6110 w 10000"/>
                  <a:gd name="connsiteY8" fmla="*/ 7792 h 10000"/>
                  <a:gd name="connsiteX9" fmla="*/ 6201 w 10000"/>
                  <a:gd name="connsiteY9" fmla="*/ 7558 h 10000"/>
                  <a:gd name="connsiteX10" fmla="*/ 6316 w 10000"/>
                  <a:gd name="connsiteY10" fmla="*/ 7325 h 10000"/>
                  <a:gd name="connsiteX11" fmla="*/ 6453 w 10000"/>
                  <a:gd name="connsiteY11" fmla="*/ 7092 h 10000"/>
                  <a:gd name="connsiteX12" fmla="*/ 6613 w 10000"/>
                  <a:gd name="connsiteY12" fmla="*/ 6843 h 10000"/>
                  <a:gd name="connsiteX13" fmla="*/ 6796 w 10000"/>
                  <a:gd name="connsiteY13" fmla="*/ 6594 h 10000"/>
                  <a:gd name="connsiteX14" fmla="*/ 7002 w 10000"/>
                  <a:gd name="connsiteY14" fmla="*/ 6345 h 10000"/>
                  <a:gd name="connsiteX15" fmla="*/ 7254 w 10000"/>
                  <a:gd name="connsiteY15" fmla="*/ 6096 h 10000"/>
                  <a:gd name="connsiteX16" fmla="*/ 7529 w 10000"/>
                  <a:gd name="connsiteY16" fmla="*/ 5848 h 10000"/>
                  <a:gd name="connsiteX17" fmla="*/ 7849 w 10000"/>
                  <a:gd name="connsiteY17" fmla="*/ 5583 h 10000"/>
                  <a:gd name="connsiteX18" fmla="*/ 8192 w 10000"/>
                  <a:gd name="connsiteY18" fmla="*/ 5334 h 10000"/>
                  <a:gd name="connsiteX19" fmla="*/ 8581 w 10000"/>
                  <a:gd name="connsiteY19" fmla="*/ 5070 h 10000"/>
                  <a:gd name="connsiteX20" fmla="*/ 9016 w 10000"/>
                  <a:gd name="connsiteY20" fmla="*/ 4821 h 10000"/>
                  <a:gd name="connsiteX21" fmla="*/ 9474 w 10000"/>
                  <a:gd name="connsiteY21" fmla="*/ 4557 h 10000"/>
                  <a:gd name="connsiteX22" fmla="*/ 10000 w 10000"/>
                  <a:gd name="connsiteY22" fmla="*/ 4308 h 10000"/>
                  <a:gd name="connsiteX23" fmla="*/ 10000 w 10000"/>
                  <a:gd name="connsiteY23" fmla="*/ 4308 h 10000"/>
                  <a:gd name="connsiteX24" fmla="*/ 9725 w 10000"/>
                  <a:gd name="connsiteY24" fmla="*/ 4277 h 10000"/>
                  <a:gd name="connsiteX25" fmla="*/ 9725 w 10000"/>
                  <a:gd name="connsiteY25" fmla="*/ 4277 h 10000"/>
                  <a:gd name="connsiteX26" fmla="*/ 9634 w 10000"/>
                  <a:gd name="connsiteY26" fmla="*/ 4075 h 10000"/>
                  <a:gd name="connsiteX27" fmla="*/ 9634 w 10000"/>
                  <a:gd name="connsiteY27" fmla="*/ 4075 h 10000"/>
                  <a:gd name="connsiteX28" fmla="*/ 8970 w 10000"/>
                  <a:gd name="connsiteY28" fmla="*/ 4355 h 10000"/>
                  <a:gd name="connsiteX29" fmla="*/ 8352 w 10000"/>
                  <a:gd name="connsiteY29" fmla="*/ 4619 h 10000"/>
                  <a:gd name="connsiteX30" fmla="*/ 7780 w 10000"/>
                  <a:gd name="connsiteY30" fmla="*/ 4883 h 10000"/>
                  <a:gd name="connsiteX31" fmla="*/ 7300 w 10000"/>
                  <a:gd name="connsiteY31" fmla="*/ 5117 h 10000"/>
                  <a:gd name="connsiteX32" fmla="*/ 6842 w 10000"/>
                  <a:gd name="connsiteY32" fmla="*/ 5350 h 10000"/>
                  <a:gd name="connsiteX33" fmla="*/ 6453 w 10000"/>
                  <a:gd name="connsiteY33" fmla="*/ 5568 h 10000"/>
                  <a:gd name="connsiteX34" fmla="*/ 6087 w 10000"/>
                  <a:gd name="connsiteY34" fmla="*/ 5770 h 10000"/>
                  <a:gd name="connsiteX35" fmla="*/ 5789 w 10000"/>
                  <a:gd name="connsiteY35" fmla="*/ 5956 h 10000"/>
                  <a:gd name="connsiteX36" fmla="*/ 5789 w 10000"/>
                  <a:gd name="connsiteY36" fmla="*/ 5956 h 10000"/>
                  <a:gd name="connsiteX37" fmla="*/ 5675 w 10000"/>
                  <a:gd name="connsiteY37" fmla="*/ 4541 h 10000"/>
                  <a:gd name="connsiteX38" fmla="*/ 5606 w 10000"/>
                  <a:gd name="connsiteY38" fmla="*/ 3064 h 10000"/>
                  <a:gd name="connsiteX39" fmla="*/ 5561 w 10000"/>
                  <a:gd name="connsiteY39" fmla="*/ 1555 h 10000"/>
                  <a:gd name="connsiteX40" fmla="*/ 5561 w 10000"/>
                  <a:gd name="connsiteY40" fmla="*/ 31 h 10000"/>
                  <a:gd name="connsiteX41" fmla="*/ 5561 w 10000"/>
                  <a:gd name="connsiteY41" fmla="*/ 31 h 10000"/>
                  <a:gd name="connsiteX42" fmla="*/ 5149 w 10000"/>
                  <a:gd name="connsiteY42" fmla="*/ 202 h 10000"/>
                  <a:gd name="connsiteX43" fmla="*/ 4989 w 10000"/>
                  <a:gd name="connsiteY43" fmla="*/ 264 h 10000"/>
                  <a:gd name="connsiteX44" fmla="*/ 4989 w 10000"/>
                  <a:gd name="connsiteY44" fmla="*/ 264 h 10000"/>
                  <a:gd name="connsiteX45" fmla="*/ 4828 w 10000"/>
                  <a:gd name="connsiteY45" fmla="*/ 202 h 10000"/>
                  <a:gd name="connsiteX46" fmla="*/ 4371 w 10000"/>
                  <a:gd name="connsiteY46" fmla="*/ 0 h 10000"/>
                  <a:gd name="connsiteX47" fmla="*/ 4142 w 10000"/>
                  <a:gd name="connsiteY47" fmla="*/ 5910 h 10000"/>
                  <a:gd name="connsiteX48" fmla="*/ 4142 w 10000"/>
                  <a:gd name="connsiteY48" fmla="*/ 5910 h 10000"/>
                  <a:gd name="connsiteX49" fmla="*/ 3844 w 10000"/>
                  <a:gd name="connsiteY49" fmla="*/ 5723 h 10000"/>
                  <a:gd name="connsiteX50" fmla="*/ 3501 w 10000"/>
                  <a:gd name="connsiteY50" fmla="*/ 5521 h 10000"/>
                  <a:gd name="connsiteX51" fmla="*/ 3089 w 10000"/>
                  <a:gd name="connsiteY51" fmla="*/ 5319 h 10000"/>
                  <a:gd name="connsiteX52" fmla="*/ 2654 w 10000"/>
                  <a:gd name="connsiteY52" fmla="*/ 5086 h 10000"/>
                  <a:gd name="connsiteX53" fmla="*/ 2174 w 10000"/>
                  <a:gd name="connsiteY53" fmla="*/ 4852 h 10000"/>
                  <a:gd name="connsiteX54" fmla="*/ 1625 w 10000"/>
                  <a:gd name="connsiteY54" fmla="*/ 4603 h 10000"/>
                  <a:gd name="connsiteX55" fmla="*/ 1030 w 10000"/>
                  <a:gd name="connsiteY55" fmla="*/ 4355 h 10000"/>
                  <a:gd name="connsiteX56" fmla="*/ 366 w 10000"/>
                  <a:gd name="connsiteY56" fmla="*/ 4075 h 10000"/>
                  <a:gd name="connsiteX57" fmla="*/ 366 w 10000"/>
                  <a:gd name="connsiteY57" fmla="*/ 4075 h 10000"/>
                  <a:gd name="connsiteX58" fmla="*/ 275 w 10000"/>
                  <a:gd name="connsiteY58" fmla="*/ 4277 h 10000"/>
                  <a:gd name="connsiteX59" fmla="*/ 275 w 10000"/>
                  <a:gd name="connsiteY59" fmla="*/ 4277 h 10000"/>
                  <a:gd name="connsiteX60" fmla="*/ 0 w 10000"/>
                  <a:gd name="connsiteY60" fmla="*/ 4308 h 10000"/>
                  <a:gd name="connsiteX61" fmla="*/ 0 w 10000"/>
                  <a:gd name="connsiteY61" fmla="*/ 4308 h 10000"/>
                  <a:gd name="connsiteX62" fmla="*/ 503 w 10000"/>
                  <a:gd name="connsiteY62" fmla="*/ 4541 h 10000"/>
                  <a:gd name="connsiteX63" fmla="*/ 938 w 10000"/>
                  <a:gd name="connsiteY63" fmla="*/ 4790 h 10000"/>
                  <a:gd name="connsiteX64" fmla="*/ 1350 w 10000"/>
                  <a:gd name="connsiteY64" fmla="*/ 5023 h 10000"/>
                  <a:gd name="connsiteX65" fmla="*/ 1716 w 10000"/>
                  <a:gd name="connsiteY65" fmla="*/ 5272 h 10000"/>
                  <a:gd name="connsiteX66" fmla="*/ 2059 w 10000"/>
                  <a:gd name="connsiteY66" fmla="*/ 5505 h 10000"/>
                  <a:gd name="connsiteX67" fmla="*/ 2357 w 10000"/>
                  <a:gd name="connsiteY67" fmla="*/ 5754 h 10000"/>
                  <a:gd name="connsiteX68" fmla="*/ 2632 w 10000"/>
                  <a:gd name="connsiteY68" fmla="*/ 5988 h 10000"/>
                  <a:gd name="connsiteX69" fmla="*/ 2883 w 10000"/>
                  <a:gd name="connsiteY69" fmla="*/ 6221 h 10000"/>
                  <a:gd name="connsiteX70" fmla="*/ 3089 w 10000"/>
                  <a:gd name="connsiteY70" fmla="*/ 6470 h 10000"/>
                  <a:gd name="connsiteX71" fmla="*/ 3295 w 10000"/>
                  <a:gd name="connsiteY71" fmla="*/ 6703 h 10000"/>
                  <a:gd name="connsiteX72" fmla="*/ 3455 w 10000"/>
                  <a:gd name="connsiteY72" fmla="*/ 6921 h 10000"/>
                  <a:gd name="connsiteX73" fmla="*/ 3593 w 10000"/>
                  <a:gd name="connsiteY73" fmla="*/ 7154 h 10000"/>
                  <a:gd name="connsiteX74" fmla="*/ 3707 w 10000"/>
                  <a:gd name="connsiteY74" fmla="*/ 7372 h 10000"/>
                  <a:gd name="connsiteX75" fmla="*/ 3822 w 10000"/>
                  <a:gd name="connsiteY75" fmla="*/ 7589 h 10000"/>
                  <a:gd name="connsiteX76" fmla="*/ 3890 w 10000"/>
                  <a:gd name="connsiteY76" fmla="*/ 7807 h 10000"/>
                  <a:gd name="connsiteX77" fmla="*/ 3959 w 10000"/>
                  <a:gd name="connsiteY77" fmla="*/ 8009 h 10000"/>
                  <a:gd name="connsiteX78" fmla="*/ 3959 w 10000"/>
                  <a:gd name="connsiteY78" fmla="*/ 8009 h 10000"/>
                  <a:gd name="connsiteX79" fmla="*/ 3822 w 10000"/>
                  <a:gd name="connsiteY79" fmla="*/ 9067 h 10000"/>
                  <a:gd name="connsiteX80" fmla="*/ 3707 w 10000"/>
                  <a:gd name="connsiteY80" fmla="*/ 10000 h 10000"/>
                  <a:gd name="connsiteX81" fmla="*/ 3707 w 10000"/>
                  <a:gd name="connsiteY81" fmla="*/ 10000 h 10000"/>
                  <a:gd name="connsiteX82" fmla="*/ 4439 w 10000"/>
                  <a:gd name="connsiteY82" fmla="*/ 9969 h 10000"/>
                  <a:gd name="connsiteX83" fmla="*/ 5195 w 10000"/>
                  <a:gd name="connsiteY83" fmla="*/ 9969 h 10000"/>
                  <a:gd name="connsiteX84" fmla="*/ 5195 w 10000"/>
                  <a:gd name="connsiteY84" fmla="*/ 9969 h 10000"/>
                  <a:gd name="connsiteX0" fmla="*/ 5195 w 10000"/>
                  <a:gd name="connsiteY0" fmla="*/ 9969 h 10000"/>
                  <a:gd name="connsiteX1" fmla="*/ 5195 w 10000"/>
                  <a:gd name="connsiteY1" fmla="*/ 9969 h 10000"/>
                  <a:gd name="connsiteX2" fmla="*/ 6224 w 10000"/>
                  <a:gd name="connsiteY2" fmla="*/ 9984 h 10000"/>
                  <a:gd name="connsiteX3" fmla="*/ 6224 w 10000"/>
                  <a:gd name="connsiteY3" fmla="*/ 9984 h 10000"/>
                  <a:gd name="connsiteX4" fmla="*/ 6110 w 10000"/>
                  <a:gd name="connsiteY4" fmla="*/ 9160 h 10000"/>
                  <a:gd name="connsiteX5" fmla="*/ 5995 w 10000"/>
                  <a:gd name="connsiteY5" fmla="*/ 8212 h 10000"/>
                  <a:gd name="connsiteX6" fmla="*/ 5995 w 10000"/>
                  <a:gd name="connsiteY6" fmla="*/ 8212 h 10000"/>
                  <a:gd name="connsiteX7" fmla="*/ 6041 w 10000"/>
                  <a:gd name="connsiteY7" fmla="*/ 8009 h 10000"/>
                  <a:gd name="connsiteX8" fmla="*/ 6110 w 10000"/>
                  <a:gd name="connsiteY8" fmla="*/ 7792 h 10000"/>
                  <a:gd name="connsiteX9" fmla="*/ 6201 w 10000"/>
                  <a:gd name="connsiteY9" fmla="*/ 7558 h 10000"/>
                  <a:gd name="connsiteX10" fmla="*/ 6316 w 10000"/>
                  <a:gd name="connsiteY10" fmla="*/ 7325 h 10000"/>
                  <a:gd name="connsiteX11" fmla="*/ 6453 w 10000"/>
                  <a:gd name="connsiteY11" fmla="*/ 7092 h 10000"/>
                  <a:gd name="connsiteX12" fmla="*/ 6613 w 10000"/>
                  <a:gd name="connsiteY12" fmla="*/ 6843 h 10000"/>
                  <a:gd name="connsiteX13" fmla="*/ 6796 w 10000"/>
                  <a:gd name="connsiteY13" fmla="*/ 6594 h 10000"/>
                  <a:gd name="connsiteX14" fmla="*/ 7002 w 10000"/>
                  <a:gd name="connsiteY14" fmla="*/ 6345 h 10000"/>
                  <a:gd name="connsiteX15" fmla="*/ 7254 w 10000"/>
                  <a:gd name="connsiteY15" fmla="*/ 6096 h 10000"/>
                  <a:gd name="connsiteX16" fmla="*/ 7529 w 10000"/>
                  <a:gd name="connsiteY16" fmla="*/ 5848 h 10000"/>
                  <a:gd name="connsiteX17" fmla="*/ 7849 w 10000"/>
                  <a:gd name="connsiteY17" fmla="*/ 5583 h 10000"/>
                  <a:gd name="connsiteX18" fmla="*/ 8192 w 10000"/>
                  <a:gd name="connsiteY18" fmla="*/ 5334 h 10000"/>
                  <a:gd name="connsiteX19" fmla="*/ 8581 w 10000"/>
                  <a:gd name="connsiteY19" fmla="*/ 5070 h 10000"/>
                  <a:gd name="connsiteX20" fmla="*/ 9016 w 10000"/>
                  <a:gd name="connsiteY20" fmla="*/ 4821 h 10000"/>
                  <a:gd name="connsiteX21" fmla="*/ 9474 w 10000"/>
                  <a:gd name="connsiteY21" fmla="*/ 4557 h 10000"/>
                  <a:gd name="connsiteX22" fmla="*/ 10000 w 10000"/>
                  <a:gd name="connsiteY22" fmla="*/ 4308 h 10000"/>
                  <a:gd name="connsiteX23" fmla="*/ 10000 w 10000"/>
                  <a:gd name="connsiteY23" fmla="*/ 4308 h 10000"/>
                  <a:gd name="connsiteX24" fmla="*/ 9725 w 10000"/>
                  <a:gd name="connsiteY24" fmla="*/ 4277 h 10000"/>
                  <a:gd name="connsiteX25" fmla="*/ 9725 w 10000"/>
                  <a:gd name="connsiteY25" fmla="*/ 4277 h 10000"/>
                  <a:gd name="connsiteX26" fmla="*/ 9634 w 10000"/>
                  <a:gd name="connsiteY26" fmla="*/ 4075 h 10000"/>
                  <a:gd name="connsiteX27" fmla="*/ 9634 w 10000"/>
                  <a:gd name="connsiteY27" fmla="*/ 4075 h 10000"/>
                  <a:gd name="connsiteX28" fmla="*/ 8970 w 10000"/>
                  <a:gd name="connsiteY28" fmla="*/ 4355 h 10000"/>
                  <a:gd name="connsiteX29" fmla="*/ 8352 w 10000"/>
                  <a:gd name="connsiteY29" fmla="*/ 4619 h 10000"/>
                  <a:gd name="connsiteX30" fmla="*/ 7780 w 10000"/>
                  <a:gd name="connsiteY30" fmla="*/ 4883 h 10000"/>
                  <a:gd name="connsiteX31" fmla="*/ 7300 w 10000"/>
                  <a:gd name="connsiteY31" fmla="*/ 5117 h 10000"/>
                  <a:gd name="connsiteX32" fmla="*/ 6842 w 10000"/>
                  <a:gd name="connsiteY32" fmla="*/ 5350 h 10000"/>
                  <a:gd name="connsiteX33" fmla="*/ 6453 w 10000"/>
                  <a:gd name="connsiteY33" fmla="*/ 5568 h 10000"/>
                  <a:gd name="connsiteX34" fmla="*/ 6087 w 10000"/>
                  <a:gd name="connsiteY34" fmla="*/ 5770 h 10000"/>
                  <a:gd name="connsiteX35" fmla="*/ 5789 w 10000"/>
                  <a:gd name="connsiteY35" fmla="*/ 5956 h 10000"/>
                  <a:gd name="connsiteX36" fmla="*/ 5789 w 10000"/>
                  <a:gd name="connsiteY36" fmla="*/ 5956 h 10000"/>
                  <a:gd name="connsiteX37" fmla="*/ 5675 w 10000"/>
                  <a:gd name="connsiteY37" fmla="*/ 4541 h 10000"/>
                  <a:gd name="connsiteX38" fmla="*/ 5606 w 10000"/>
                  <a:gd name="connsiteY38" fmla="*/ 3064 h 10000"/>
                  <a:gd name="connsiteX39" fmla="*/ 5561 w 10000"/>
                  <a:gd name="connsiteY39" fmla="*/ 1555 h 10000"/>
                  <a:gd name="connsiteX40" fmla="*/ 5561 w 10000"/>
                  <a:gd name="connsiteY40" fmla="*/ 31 h 10000"/>
                  <a:gd name="connsiteX41" fmla="*/ 5561 w 10000"/>
                  <a:gd name="connsiteY41" fmla="*/ 31 h 10000"/>
                  <a:gd name="connsiteX42" fmla="*/ 5149 w 10000"/>
                  <a:gd name="connsiteY42" fmla="*/ 202 h 10000"/>
                  <a:gd name="connsiteX43" fmla="*/ 4989 w 10000"/>
                  <a:gd name="connsiteY43" fmla="*/ 264 h 10000"/>
                  <a:gd name="connsiteX44" fmla="*/ 4989 w 10000"/>
                  <a:gd name="connsiteY44" fmla="*/ 264 h 10000"/>
                  <a:gd name="connsiteX45" fmla="*/ 4371 w 10000"/>
                  <a:gd name="connsiteY45" fmla="*/ 0 h 10000"/>
                  <a:gd name="connsiteX46" fmla="*/ 4142 w 10000"/>
                  <a:gd name="connsiteY46" fmla="*/ 5910 h 10000"/>
                  <a:gd name="connsiteX47" fmla="*/ 4142 w 10000"/>
                  <a:gd name="connsiteY47" fmla="*/ 5910 h 10000"/>
                  <a:gd name="connsiteX48" fmla="*/ 3844 w 10000"/>
                  <a:gd name="connsiteY48" fmla="*/ 5723 h 10000"/>
                  <a:gd name="connsiteX49" fmla="*/ 3501 w 10000"/>
                  <a:gd name="connsiteY49" fmla="*/ 5521 h 10000"/>
                  <a:gd name="connsiteX50" fmla="*/ 3089 w 10000"/>
                  <a:gd name="connsiteY50" fmla="*/ 5319 h 10000"/>
                  <a:gd name="connsiteX51" fmla="*/ 2654 w 10000"/>
                  <a:gd name="connsiteY51" fmla="*/ 5086 h 10000"/>
                  <a:gd name="connsiteX52" fmla="*/ 2174 w 10000"/>
                  <a:gd name="connsiteY52" fmla="*/ 4852 h 10000"/>
                  <a:gd name="connsiteX53" fmla="*/ 1625 w 10000"/>
                  <a:gd name="connsiteY53" fmla="*/ 4603 h 10000"/>
                  <a:gd name="connsiteX54" fmla="*/ 1030 w 10000"/>
                  <a:gd name="connsiteY54" fmla="*/ 4355 h 10000"/>
                  <a:gd name="connsiteX55" fmla="*/ 366 w 10000"/>
                  <a:gd name="connsiteY55" fmla="*/ 4075 h 10000"/>
                  <a:gd name="connsiteX56" fmla="*/ 366 w 10000"/>
                  <a:gd name="connsiteY56" fmla="*/ 4075 h 10000"/>
                  <a:gd name="connsiteX57" fmla="*/ 275 w 10000"/>
                  <a:gd name="connsiteY57" fmla="*/ 4277 h 10000"/>
                  <a:gd name="connsiteX58" fmla="*/ 275 w 10000"/>
                  <a:gd name="connsiteY58" fmla="*/ 4277 h 10000"/>
                  <a:gd name="connsiteX59" fmla="*/ 0 w 10000"/>
                  <a:gd name="connsiteY59" fmla="*/ 4308 h 10000"/>
                  <a:gd name="connsiteX60" fmla="*/ 0 w 10000"/>
                  <a:gd name="connsiteY60" fmla="*/ 4308 h 10000"/>
                  <a:gd name="connsiteX61" fmla="*/ 503 w 10000"/>
                  <a:gd name="connsiteY61" fmla="*/ 4541 h 10000"/>
                  <a:gd name="connsiteX62" fmla="*/ 938 w 10000"/>
                  <a:gd name="connsiteY62" fmla="*/ 4790 h 10000"/>
                  <a:gd name="connsiteX63" fmla="*/ 1350 w 10000"/>
                  <a:gd name="connsiteY63" fmla="*/ 5023 h 10000"/>
                  <a:gd name="connsiteX64" fmla="*/ 1716 w 10000"/>
                  <a:gd name="connsiteY64" fmla="*/ 5272 h 10000"/>
                  <a:gd name="connsiteX65" fmla="*/ 2059 w 10000"/>
                  <a:gd name="connsiteY65" fmla="*/ 5505 h 10000"/>
                  <a:gd name="connsiteX66" fmla="*/ 2357 w 10000"/>
                  <a:gd name="connsiteY66" fmla="*/ 5754 h 10000"/>
                  <a:gd name="connsiteX67" fmla="*/ 2632 w 10000"/>
                  <a:gd name="connsiteY67" fmla="*/ 5988 h 10000"/>
                  <a:gd name="connsiteX68" fmla="*/ 2883 w 10000"/>
                  <a:gd name="connsiteY68" fmla="*/ 6221 h 10000"/>
                  <a:gd name="connsiteX69" fmla="*/ 3089 w 10000"/>
                  <a:gd name="connsiteY69" fmla="*/ 6470 h 10000"/>
                  <a:gd name="connsiteX70" fmla="*/ 3295 w 10000"/>
                  <a:gd name="connsiteY70" fmla="*/ 6703 h 10000"/>
                  <a:gd name="connsiteX71" fmla="*/ 3455 w 10000"/>
                  <a:gd name="connsiteY71" fmla="*/ 6921 h 10000"/>
                  <a:gd name="connsiteX72" fmla="*/ 3593 w 10000"/>
                  <a:gd name="connsiteY72" fmla="*/ 7154 h 10000"/>
                  <a:gd name="connsiteX73" fmla="*/ 3707 w 10000"/>
                  <a:gd name="connsiteY73" fmla="*/ 7372 h 10000"/>
                  <a:gd name="connsiteX74" fmla="*/ 3822 w 10000"/>
                  <a:gd name="connsiteY74" fmla="*/ 7589 h 10000"/>
                  <a:gd name="connsiteX75" fmla="*/ 3890 w 10000"/>
                  <a:gd name="connsiteY75" fmla="*/ 7807 h 10000"/>
                  <a:gd name="connsiteX76" fmla="*/ 3959 w 10000"/>
                  <a:gd name="connsiteY76" fmla="*/ 8009 h 10000"/>
                  <a:gd name="connsiteX77" fmla="*/ 3959 w 10000"/>
                  <a:gd name="connsiteY77" fmla="*/ 8009 h 10000"/>
                  <a:gd name="connsiteX78" fmla="*/ 3822 w 10000"/>
                  <a:gd name="connsiteY78" fmla="*/ 9067 h 10000"/>
                  <a:gd name="connsiteX79" fmla="*/ 3707 w 10000"/>
                  <a:gd name="connsiteY79" fmla="*/ 10000 h 10000"/>
                  <a:gd name="connsiteX80" fmla="*/ 3707 w 10000"/>
                  <a:gd name="connsiteY80" fmla="*/ 10000 h 10000"/>
                  <a:gd name="connsiteX81" fmla="*/ 4439 w 10000"/>
                  <a:gd name="connsiteY81" fmla="*/ 9969 h 10000"/>
                  <a:gd name="connsiteX82" fmla="*/ 5195 w 10000"/>
                  <a:gd name="connsiteY82" fmla="*/ 9969 h 10000"/>
                  <a:gd name="connsiteX83" fmla="*/ 5195 w 10000"/>
                  <a:gd name="connsiteY83" fmla="*/ 9969 h 10000"/>
                  <a:gd name="connsiteX0" fmla="*/ 5195 w 10000"/>
                  <a:gd name="connsiteY0" fmla="*/ 9938 h 9969"/>
                  <a:gd name="connsiteX1" fmla="*/ 5195 w 10000"/>
                  <a:gd name="connsiteY1" fmla="*/ 9938 h 9969"/>
                  <a:gd name="connsiteX2" fmla="*/ 6224 w 10000"/>
                  <a:gd name="connsiteY2" fmla="*/ 9953 h 9969"/>
                  <a:gd name="connsiteX3" fmla="*/ 6224 w 10000"/>
                  <a:gd name="connsiteY3" fmla="*/ 9953 h 9969"/>
                  <a:gd name="connsiteX4" fmla="*/ 6110 w 10000"/>
                  <a:gd name="connsiteY4" fmla="*/ 9129 h 9969"/>
                  <a:gd name="connsiteX5" fmla="*/ 5995 w 10000"/>
                  <a:gd name="connsiteY5" fmla="*/ 8181 h 9969"/>
                  <a:gd name="connsiteX6" fmla="*/ 5995 w 10000"/>
                  <a:gd name="connsiteY6" fmla="*/ 8181 h 9969"/>
                  <a:gd name="connsiteX7" fmla="*/ 6041 w 10000"/>
                  <a:gd name="connsiteY7" fmla="*/ 7978 h 9969"/>
                  <a:gd name="connsiteX8" fmla="*/ 6110 w 10000"/>
                  <a:gd name="connsiteY8" fmla="*/ 7761 h 9969"/>
                  <a:gd name="connsiteX9" fmla="*/ 6201 w 10000"/>
                  <a:gd name="connsiteY9" fmla="*/ 7527 h 9969"/>
                  <a:gd name="connsiteX10" fmla="*/ 6316 w 10000"/>
                  <a:gd name="connsiteY10" fmla="*/ 7294 h 9969"/>
                  <a:gd name="connsiteX11" fmla="*/ 6453 w 10000"/>
                  <a:gd name="connsiteY11" fmla="*/ 7061 h 9969"/>
                  <a:gd name="connsiteX12" fmla="*/ 6613 w 10000"/>
                  <a:gd name="connsiteY12" fmla="*/ 6812 h 9969"/>
                  <a:gd name="connsiteX13" fmla="*/ 6796 w 10000"/>
                  <a:gd name="connsiteY13" fmla="*/ 6563 h 9969"/>
                  <a:gd name="connsiteX14" fmla="*/ 7002 w 10000"/>
                  <a:gd name="connsiteY14" fmla="*/ 6314 h 9969"/>
                  <a:gd name="connsiteX15" fmla="*/ 7254 w 10000"/>
                  <a:gd name="connsiteY15" fmla="*/ 6065 h 9969"/>
                  <a:gd name="connsiteX16" fmla="*/ 7529 w 10000"/>
                  <a:gd name="connsiteY16" fmla="*/ 5817 h 9969"/>
                  <a:gd name="connsiteX17" fmla="*/ 7849 w 10000"/>
                  <a:gd name="connsiteY17" fmla="*/ 5552 h 9969"/>
                  <a:gd name="connsiteX18" fmla="*/ 8192 w 10000"/>
                  <a:gd name="connsiteY18" fmla="*/ 5303 h 9969"/>
                  <a:gd name="connsiteX19" fmla="*/ 8581 w 10000"/>
                  <a:gd name="connsiteY19" fmla="*/ 5039 h 9969"/>
                  <a:gd name="connsiteX20" fmla="*/ 9016 w 10000"/>
                  <a:gd name="connsiteY20" fmla="*/ 4790 h 9969"/>
                  <a:gd name="connsiteX21" fmla="*/ 9474 w 10000"/>
                  <a:gd name="connsiteY21" fmla="*/ 4526 h 9969"/>
                  <a:gd name="connsiteX22" fmla="*/ 10000 w 10000"/>
                  <a:gd name="connsiteY22" fmla="*/ 4277 h 9969"/>
                  <a:gd name="connsiteX23" fmla="*/ 10000 w 10000"/>
                  <a:gd name="connsiteY23" fmla="*/ 4277 h 9969"/>
                  <a:gd name="connsiteX24" fmla="*/ 9725 w 10000"/>
                  <a:gd name="connsiteY24" fmla="*/ 4246 h 9969"/>
                  <a:gd name="connsiteX25" fmla="*/ 9725 w 10000"/>
                  <a:gd name="connsiteY25" fmla="*/ 4246 h 9969"/>
                  <a:gd name="connsiteX26" fmla="*/ 9634 w 10000"/>
                  <a:gd name="connsiteY26" fmla="*/ 4044 h 9969"/>
                  <a:gd name="connsiteX27" fmla="*/ 9634 w 10000"/>
                  <a:gd name="connsiteY27" fmla="*/ 4044 h 9969"/>
                  <a:gd name="connsiteX28" fmla="*/ 8970 w 10000"/>
                  <a:gd name="connsiteY28" fmla="*/ 4324 h 9969"/>
                  <a:gd name="connsiteX29" fmla="*/ 8352 w 10000"/>
                  <a:gd name="connsiteY29" fmla="*/ 4588 h 9969"/>
                  <a:gd name="connsiteX30" fmla="*/ 7780 w 10000"/>
                  <a:gd name="connsiteY30" fmla="*/ 4852 h 9969"/>
                  <a:gd name="connsiteX31" fmla="*/ 7300 w 10000"/>
                  <a:gd name="connsiteY31" fmla="*/ 5086 h 9969"/>
                  <a:gd name="connsiteX32" fmla="*/ 6842 w 10000"/>
                  <a:gd name="connsiteY32" fmla="*/ 5319 h 9969"/>
                  <a:gd name="connsiteX33" fmla="*/ 6453 w 10000"/>
                  <a:gd name="connsiteY33" fmla="*/ 5537 h 9969"/>
                  <a:gd name="connsiteX34" fmla="*/ 6087 w 10000"/>
                  <a:gd name="connsiteY34" fmla="*/ 5739 h 9969"/>
                  <a:gd name="connsiteX35" fmla="*/ 5789 w 10000"/>
                  <a:gd name="connsiteY35" fmla="*/ 5925 h 9969"/>
                  <a:gd name="connsiteX36" fmla="*/ 5789 w 10000"/>
                  <a:gd name="connsiteY36" fmla="*/ 5925 h 9969"/>
                  <a:gd name="connsiteX37" fmla="*/ 5675 w 10000"/>
                  <a:gd name="connsiteY37" fmla="*/ 4510 h 9969"/>
                  <a:gd name="connsiteX38" fmla="*/ 5606 w 10000"/>
                  <a:gd name="connsiteY38" fmla="*/ 3033 h 9969"/>
                  <a:gd name="connsiteX39" fmla="*/ 5561 w 10000"/>
                  <a:gd name="connsiteY39" fmla="*/ 1524 h 9969"/>
                  <a:gd name="connsiteX40" fmla="*/ 5561 w 10000"/>
                  <a:gd name="connsiteY40" fmla="*/ 0 h 9969"/>
                  <a:gd name="connsiteX41" fmla="*/ 5561 w 10000"/>
                  <a:gd name="connsiteY41" fmla="*/ 0 h 9969"/>
                  <a:gd name="connsiteX42" fmla="*/ 5149 w 10000"/>
                  <a:gd name="connsiteY42" fmla="*/ 171 h 9969"/>
                  <a:gd name="connsiteX43" fmla="*/ 4989 w 10000"/>
                  <a:gd name="connsiteY43" fmla="*/ 233 h 9969"/>
                  <a:gd name="connsiteX44" fmla="*/ 4989 w 10000"/>
                  <a:gd name="connsiteY44" fmla="*/ 233 h 9969"/>
                  <a:gd name="connsiteX45" fmla="*/ 4142 w 10000"/>
                  <a:gd name="connsiteY45" fmla="*/ 5879 h 9969"/>
                  <a:gd name="connsiteX46" fmla="*/ 4142 w 10000"/>
                  <a:gd name="connsiteY46" fmla="*/ 5879 h 9969"/>
                  <a:gd name="connsiteX47" fmla="*/ 3844 w 10000"/>
                  <a:gd name="connsiteY47" fmla="*/ 5692 h 9969"/>
                  <a:gd name="connsiteX48" fmla="*/ 3501 w 10000"/>
                  <a:gd name="connsiteY48" fmla="*/ 5490 h 9969"/>
                  <a:gd name="connsiteX49" fmla="*/ 3089 w 10000"/>
                  <a:gd name="connsiteY49" fmla="*/ 5288 h 9969"/>
                  <a:gd name="connsiteX50" fmla="*/ 2654 w 10000"/>
                  <a:gd name="connsiteY50" fmla="*/ 5055 h 9969"/>
                  <a:gd name="connsiteX51" fmla="*/ 2174 w 10000"/>
                  <a:gd name="connsiteY51" fmla="*/ 4821 h 9969"/>
                  <a:gd name="connsiteX52" fmla="*/ 1625 w 10000"/>
                  <a:gd name="connsiteY52" fmla="*/ 4572 h 9969"/>
                  <a:gd name="connsiteX53" fmla="*/ 1030 w 10000"/>
                  <a:gd name="connsiteY53" fmla="*/ 4324 h 9969"/>
                  <a:gd name="connsiteX54" fmla="*/ 366 w 10000"/>
                  <a:gd name="connsiteY54" fmla="*/ 4044 h 9969"/>
                  <a:gd name="connsiteX55" fmla="*/ 366 w 10000"/>
                  <a:gd name="connsiteY55" fmla="*/ 4044 h 9969"/>
                  <a:gd name="connsiteX56" fmla="*/ 275 w 10000"/>
                  <a:gd name="connsiteY56" fmla="*/ 4246 h 9969"/>
                  <a:gd name="connsiteX57" fmla="*/ 275 w 10000"/>
                  <a:gd name="connsiteY57" fmla="*/ 4246 h 9969"/>
                  <a:gd name="connsiteX58" fmla="*/ 0 w 10000"/>
                  <a:gd name="connsiteY58" fmla="*/ 4277 h 9969"/>
                  <a:gd name="connsiteX59" fmla="*/ 0 w 10000"/>
                  <a:gd name="connsiteY59" fmla="*/ 4277 h 9969"/>
                  <a:gd name="connsiteX60" fmla="*/ 503 w 10000"/>
                  <a:gd name="connsiteY60" fmla="*/ 4510 h 9969"/>
                  <a:gd name="connsiteX61" fmla="*/ 938 w 10000"/>
                  <a:gd name="connsiteY61" fmla="*/ 4759 h 9969"/>
                  <a:gd name="connsiteX62" fmla="*/ 1350 w 10000"/>
                  <a:gd name="connsiteY62" fmla="*/ 4992 h 9969"/>
                  <a:gd name="connsiteX63" fmla="*/ 1716 w 10000"/>
                  <a:gd name="connsiteY63" fmla="*/ 5241 h 9969"/>
                  <a:gd name="connsiteX64" fmla="*/ 2059 w 10000"/>
                  <a:gd name="connsiteY64" fmla="*/ 5474 h 9969"/>
                  <a:gd name="connsiteX65" fmla="*/ 2357 w 10000"/>
                  <a:gd name="connsiteY65" fmla="*/ 5723 h 9969"/>
                  <a:gd name="connsiteX66" fmla="*/ 2632 w 10000"/>
                  <a:gd name="connsiteY66" fmla="*/ 5957 h 9969"/>
                  <a:gd name="connsiteX67" fmla="*/ 2883 w 10000"/>
                  <a:gd name="connsiteY67" fmla="*/ 6190 h 9969"/>
                  <a:gd name="connsiteX68" fmla="*/ 3089 w 10000"/>
                  <a:gd name="connsiteY68" fmla="*/ 6439 h 9969"/>
                  <a:gd name="connsiteX69" fmla="*/ 3295 w 10000"/>
                  <a:gd name="connsiteY69" fmla="*/ 6672 h 9969"/>
                  <a:gd name="connsiteX70" fmla="*/ 3455 w 10000"/>
                  <a:gd name="connsiteY70" fmla="*/ 6890 h 9969"/>
                  <a:gd name="connsiteX71" fmla="*/ 3593 w 10000"/>
                  <a:gd name="connsiteY71" fmla="*/ 7123 h 9969"/>
                  <a:gd name="connsiteX72" fmla="*/ 3707 w 10000"/>
                  <a:gd name="connsiteY72" fmla="*/ 7341 h 9969"/>
                  <a:gd name="connsiteX73" fmla="*/ 3822 w 10000"/>
                  <a:gd name="connsiteY73" fmla="*/ 7558 h 9969"/>
                  <a:gd name="connsiteX74" fmla="*/ 3890 w 10000"/>
                  <a:gd name="connsiteY74" fmla="*/ 7776 h 9969"/>
                  <a:gd name="connsiteX75" fmla="*/ 3959 w 10000"/>
                  <a:gd name="connsiteY75" fmla="*/ 7978 h 9969"/>
                  <a:gd name="connsiteX76" fmla="*/ 3959 w 10000"/>
                  <a:gd name="connsiteY76" fmla="*/ 7978 h 9969"/>
                  <a:gd name="connsiteX77" fmla="*/ 3822 w 10000"/>
                  <a:gd name="connsiteY77" fmla="*/ 9036 h 9969"/>
                  <a:gd name="connsiteX78" fmla="*/ 3707 w 10000"/>
                  <a:gd name="connsiteY78" fmla="*/ 9969 h 9969"/>
                  <a:gd name="connsiteX79" fmla="*/ 3707 w 10000"/>
                  <a:gd name="connsiteY79" fmla="*/ 9969 h 9969"/>
                  <a:gd name="connsiteX80" fmla="*/ 4439 w 10000"/>
                  <a:gd name="connsiteY80" fmla="*/ 9938 h 9969"/>
                  <a:gd name="connsiteX81" fmla="*/ 5195 w 10000"/>
                  <a:gd name="connsiteY81" fmla="*/ 9938 h 9969"/>
                  <a:gd name="connsiteX82" fmla="*/ 5195 w 10000"/>
                  <a:gd name="connsiteY82" fmla="*/ 9938 h 9969"/>
                  <a:gd name="connsiteX0" fmla="*/ 5195 w 10000"/>
                  <a:gd name="connsiteY0" fmla="*/ 9969 h 10000"/>
                  <a:gd name="connsiteX1" fmla="*/ 5195 w 10000"/>
                  <a:gd name="connsiteY1" fmla="*/ 9969 h 10000"/>
                  <a:gd name="connsiteX2" fmla="*/ 6224 w 10000"/>
                  <a:gd name="connsiteY2" fmla="*/ 9984 h 10000"/>
                  <a:gd name="connsiteX3" fmla="*/ 6224 w 10000"/>
                  <a:gd name="connsiteY3" fmla="*/ 9984 h 10000"/>
                  <a:gd name="connsiteX4" fmla="*/ 6110 w 10000"/>
                  <a:gd name="connsiteY4" fmla="*/ 9157 h 10000"/>
                  <a:gd name="connsiteX5" fmla="*/ 5995 w 10000"/>
                  <a:gd name="connsiteY5" fmla="*/ 8206 h 10000"/>
                  <a:gd name="connsiteX6" fmla="*/ 5995 w 10000"/>
                  <a:gd name="connsiteY6" fmla="*/ 8206 h 10000"/>
                  <a:gd name="connsiteX7" fmla="*/ 6041 w 10000"/>
                  <a:gd name="connsiteY7" fmla="*/ 8003 h 10000"/>
                  <a:gd name="connsiteX8" fmla="*/ 6110 w 10000"/>
                  <a:gd name="connsiteY8" fmla="*/ 7785 h 10000"/>
                  <a:gd name="connsiteX9" fmla="*/ 6201 w 10000"/>
                  <a:gd name="connsiteY9" fmla="*/ 7550 h 10000"/>
                  <a:gd name="connsiteX10" fmla="*/ 6316 w 10000"/>
                  <a:gd name="connsiteY10" fmla="*/ 7317 h 10000"/>
                  <a:gd name="connsiteX11" fmla="*/ 6453 w 10000"/>
                  <a:gd name="connsiteY11" fmla="*/ 7083 h 10000"/>
                  <a:gd name="connsiteX12" fmla="*/ 6613 w 10000"/>
                  <a:gd name="connsiteY12" fmla="*/ 6833 h 10000"/>
                  <a:gd name="connsiteX13" fmla="*/ 6796 w 10000"/>
                  <a:gd name="connsiteY13" fmla="*/ 6583 h 10000"/>
                  <a:gd name="connsiteX14" fmla="*/ 7002 w 10000"/>
                  <a:gd name="connsiteY14" fmla="*/ 6334 h 10000"/>
                  <a:gd name="connsiteX15" fmla="*/ 7254 w 10000"/>
                  <a:gd name="connsiteY15" fmla="*/ 6084 h 10000"/>
                  <a:gd name="connsiteX16" fmla="*/ 7529 w 10000"/>
                  <a:gd name="connsiteY16" fmla="*/ 5835 h 10000"/>
                  <a:gd name="connsiteX17" fmla="*/ 7849 w 10000"/>
                  <a:gd name="connsiteY17" fmla="*/ 5569 h 10000"/>
                  <a:gd name="connsiteX18" fmla="*/ 8192 w 10000"/>
                  <a:gd name="connsiteY18" fmla="*/ 5319 h 10000"/>
                  <a:gd name="connsiteX19" fmla="*/ 8581 w 10000"/>
                  <a:gd name="connsiteY19" fmla="*/ 5055 h 10000"/>
                  <a:gd name="connsiteX20" fmla="*/ 9016 w 10000"/>
                  <a:gd name="connsiteY20" fmla="*/ 4805 h 10000"/>
                  <a:gd name="connsiteX21" fmla="*/ 9474 w 10000"/>
                  <a:gd name="connsiteY21" fmla="*/ 4540 h 10000"/>
                  <a:gd name="connsiteX22" fmla="*/ 10000 w 10000"/>
                  <a:gd name="connsiteY22" fmla="*/ 4290 h 10000"/>
                  <a:gd name="connsiteX23" fmla="*/ 10000 w 10000"/>
                  <a:gd name="connsiteY23" fmla="*/ 4290 h 10000"/>
                  <a:gd name="connsiteX24" fmla="*/ 9725 w 10000"/>
                  <a:gd name="connsiteY24" fmla="*/ 4259 h 10000"/>
                  <a:gd name="connsiteX25" fmla="*/ 9725 w 10000"/>
                  <a:gd name="connsiteY25" fmla="*/ 4259 h 10000"/>
                  <a:gd name="connsiteX26" fmla="*/ 9634 w 10000"/>
                  <a:gd name="connsiteY26" fmla="*/ 4057 h 10000"/>
                  <a:gd name="connsiteX27" fmla="*/ 9634 w 10000"/>
                  <a:gd name="connsiteY27" fmla="*/ 4057 h 10000"/>
                  <a:gd name="connsiteX28" fmla="*/ 8970 w 10000"/>
                  <a:gd name="connsiteY28" fmla="*/ 4337 h 10000"/>
                  <a:gd name="connsiteX29" fmla="*/ 8352 w 10000"/>
                  <a:gd name="connsiteY29" fmla="*/ 4602 h 10000"/>
                  <a:gd name="connsiteX30" fmla="*/ 7780 w 10000"/>
                  <a:gd name="connsiteY30" fmla="*/ 4867 h 10000"/>
                  <a:gd name="connsiteX31" fmla="*/ 7300 w 10000"/>
                  <a:gd name="connsiteY31" fmla="*/ 5102 h 10000"/>
                  <a:gd name="connsiteX32" fmla="*/ 6842 w 10000"/>
                  <a:gd name="connsiteY32" fmla="*/ 5336 h 10000"/>
                  <a:gd name="connsiteX33" fmla="*/ 6453 w 10000"/>
                  <a:gd name="connsiteY33" fmla="*/ 5554 h 10000"/>
                  <a:gd name="connsiteX34" fmla="*/ 6087 w 10000"/>
                  <a:gd name="connsiteY34" fmla="*/ 5757 h 10000"/>
                  <a:gd name="connsiteX35" fmla="*/ 5789 w 10000"/>
                  <a:gd name="connsiteY35" fmla="*/ 5943 h 10000"/>
                  <a:gd name="connsiteX36" fmla="*/ 5789 w 10000"/>
                  <a:gd name="connsiteY36" fmla="*/ 5943 h 10000"/>
                  <a:gd name="connsiteX37" fmla="*/ 5675 w 10000"/>
                  <a:gd name="connsiteY37" fmla="*/ 4524 h 10000"/>
                  <a:gd name="connsiteX38" fmla="*/ 5606 w 10000"/>
                  <a:gd name="connsiteY38" fmla="*/ 3042 h 10000"/>
                  <a:gd name="connsiteX39" fmla="*/ 5561 w 10000"/>
                  <a:gd name="connsiteY39" fmla="*/ 1529 h 10000"/>
                  <a:gd name="connsiteX40" fmla="*/ 5561 w 10000"/>
                  <a:gd name="connsiteY40" fmla="*/ 0 h 10000"/>
                  <a:gd name="connsiteX41" fmla="*/ 5561 w 10000"/>
                  <a:gd name="connsiteY41" fmla="*/ 0 h 10000"/>
                  <a:gd name="connsiteX42" fmla="*/ 5149 w 10000"/>
                  <a:gd name="connsiteY42" fmla="*/ 172 h 10000"/>
                  <a:gd name="connsiteX43" fmla="*/ 4989 w 10000"/>
                  <a:gd name="connsiteY43" fmla="*/ 234 h 10000"/>
                  <a:gd name="connsiteX44" fmla="*/ 4142 w 10000"/>
                  <a:gd name="connsiteY44" fmla="*/ 5897 h 10000"/>
                  <a:gd name="connsiteX45" fmla="*/ 4142 w 10000"/>
                  <a:gd name="connsiteY45" fmla="*/ 5897 h 10000"/>
                  <a:gd name="connsiteX46" fmla="*/ 3844 w 10000"/>
                  <a:gd name="connsiteY46" fmla="*/ 5710 h 10000"/>
                  <a:gd name="connsiteX47" fmla="*/ 3501 w 10000"/>
                  <a:gd name="connsiteY47" fmla="*/ 5507 h 10000"/>
                  <a:gd name="connsiteX48" fmla="*/ 3089 w 10000"/>
                  <a:gd name="connsiteY48" fmla="*/ 5304 h 10000"/>
                  <a:gd name="connsiteX49" fmla="*/ 2654 w 10000"/>
                  <a:gd name="connsiteY49" fmla="*/ 5071 h 10000"/>
                  <a:gd name="connsiteX50" fmla="*/ 2174 w 10000"/>
                  <a:gd name="connsiteY50" fmla="*/ 4836 h 10000"/>
                  <a:gd name="connsiteX51" fmla="*/ 1625 w 10000"/>
                  <a:gd name="connsiteY51" fmla="*/ 4586 h 10000"/>
                  <a:gd name="connsiteX52" fmla="*/ 1030 w 10000"/>
                  <a:gd name="connsiteY52" fmla="*/ 4337 h 10000"/>
                  <a:gd name="connsiteX53" fmla="*/ 366 w 10000"/>
                  <a:gd name="connsiteY53" fmla="*/ 4057 h 10000"/>
                  <a:gd name="connsiteX54" fmla="*/ 366 w 10000"/>
                  <a:gd name="connsiteY54" fmla="*/ 4057 h 10000"/>
                  <a:gd name="connsiteX55" fmla="*/ 275 w 10000"/>
                  <a:gd name="connsiteY55" fmla="*/ 4259 h 10000"/>
                  <a:gd name="connsiteX56" fmla="*/ 275 w 10000"/>
                  <a:gd name="connsiteY56" fmla="*/ 4259 h 10000"/>
                  <a:gd name="connsiteX57" fmla="*/ 0 w 10000"/>
                  <a:gd name="connsiteY57" fmla="*/ 4290 h 10000"/>
                  <a:gd name="connsiteX58" fmla="*/ 0 w 10000"/>
                  <a:gd name="connsiteY58" fmla="*/ 4290 h 10000"/>
                  <a:gd name="connsiteX59" fmla="*/ 503 w 10000"/>
                  <a:gd name="connsiteY59" fmla="*/ 4524 h 10000"/>
                  <a:gd name="connsiteX60" fmla="*/ 938 w 10000"/>
                  <a:gd name="connsiteY60" fmla="*/ 4774 h 10000"/>
                  <a:gd name="connsiteX61" fmla="*/ 1350 w 10000"/>
                  <a:gd name="connsiteY61" fmla="*/ 5008 h 10000"/>
                  <a:gd name="connsiteX62" fmla="*/ 1716 w 10000"/>
                  <a:gd name="connsiteY62" fmla="*/ 5257 h 10000"/>
                  <a:gd name="connsiteX63" fmla="*/ 2059 w 10000"/>
                  <a:gd name="connsiteY63" fmla="*/ 5491 h 10000"/>
                  <a:gd name="connsiteX64" fmla="*/ 2357 w 10000"/>
                  <a:gd name="connsiteY64" fmla="*/ 5741 h 10000"/>
                  <a:gd name="connsiteX65" fmla="*/ 2632 w 10000"/>
                  <a:gd name="connsiteY65" fmla="*/ 5976 h 10000"/>
                  <a:gd name="connsiteX66" fmla="*/ 2883 w 10000"/>
                  <a:gd name="connsiteY66" fmla="*/ 6209 h 10000"/>
                  <a:gd name="connsiteX67" fmla="*/ 3089 w 10000"/>
                  <a:gd name="connsiteY67" fmla="*/ 6459 h 10000"/>
                  <a:gd name="connsiteX68" fmla="*/ 3295 w 10000"/>
                  <a:gd name="connsiteY68" fmla="*/ 6693 h 10000"/>
                  <a:gd name="connsiteX69" fmla="*/ 3455 w 10000"/>
                  <a:gd name="connsiteY69" fmla="*/ 6911 h 10000"/>
                  <a:gd name="connsiteX70" fmla="*/ 3593 w 10000"/>
                  <a:gd name="connsiteY70" fmla="*/ 7145 h 10000"/>
                  <a:gd name="connsiteX71" fmla="*/ 3707 w 10000"/>
                  <a:gd name="connsiteY71" fmla="*/ 7364 h 10000"/>
                  <a:gd name="connsiteX72" fmla="*/ 3822 w 10000"/>
                  <a:gd name="connsiteY72" fmla="*/ 7582 h 10000"/>
                  <a:gd name="connsiteX73" fmla="*/ 3890 w 10000"/>
                  <a:gd name="connsiteY73" fmla="*/ 7800 h 10000"/>
                  <a:gd name="connsiteX74" fmla="*/ 3959 w 10000"/>
                  <a:gd name="connsiteY74" fmla="*/ 8003 h 10000"/>
                  <a:gd name="connsiteX75" fmla="*/ 3959 w 10000"/>
                  <a:gd name="connsiteY75" fmla="*/ 8003 h 10000"/>
                  <a:gd name="connsiteX76" fmla="*/ 3822 w 10000"/>
                  <a:gd name="connsiteY76" fmla="*/ 9064 h 10000"/>
                  <a:gd name="connsiteX77" fmla="*/ 3707 w 10000"/>
                  <a:gd name="connsiteY77" fmla="*/ 10000 h 10000"/>
                  <a:gd name="connsiteX78" fmla="*/ 3707 w 10000"/>
                  <a:gd name="connsiteY78" fmla="*/ 10000 h 10000"/>
                  <a:gd name="connsiteX79" fmla="*/ 4439 w 10000"/>
                  <a:gd name="connsiteY79" fmla="*/ 9969 h 10000"/>
                  <a:gd name="connsiteX80" fmla="*/ 5195 w 10000"/>
                  <a:gd name="connsiteY80" fmla="*/ 9969 h 10000"/>
                  <a:gd name="connsiteX81" fmla="*/ 5195 w 10000"/>
                  <a:gd name="connsiteY81" fmla="*/ 9969 h 10000"/>
                  <a:gd name="connsiteX0" fmla="*/ 5195 w 10000"/>
                  <a:gd name="connsiteY0" fmla="*/ 9969 h 10000"/>
                  <a:gd name="connsiteX1" fmla="*/ 5195 w 10000"/>
                  <a:gd name="connsiteY1" fmla="*/ 9969 h 10000"/>
                  <a:gd name="connsiteX2" fmla="*/ 6224 w 10000"/>
                  <a:gd name="connsiteY2" fmla="*/ 9984 h 10000"/>
                  <a:gd name="connsiteX3" fmla="*/ 6224 w 10000"/>
                  <a:gd name="connsiteY3" fmla="*/ 9984 h 10000"/>
                  <a:gd name="connsiteX4" fmla="*/ 6110 w 10000"/>
                  <a:gd name="connsiteY4" fmla="*/ 9157 h 10000"/>
                  <a:gd name="connsiteX5" fmla="*/ 5995 w 10000"/>
                  <a:gd name="connsiteY5" fmla="*/ 8206 h 10000"/>
                  <a:gd name="connsiteX6" fmla="*/ 5995 w 10000"/>
                  <a:gd name="connsiteY6" fmla="*/ 8206 h 10000"/>
                  <a:gd name="connsiteX7" fmla="*/ 6041 w 10000"/>
                  <a:gd name="connsiteY7" fmla="*/ 8003 h 10000"/>
                  <a:gd name="connsiteX8" fmla="*/ 6110 w 10000"/>
                  <a:gd name="connsiteY8" fmla="*/ 7785 h 10000"/>
                  <a:gd name="connsiteX9" fmla="*/ 6201 w 10000"/>
                  <a:gd name="connsiteY9" fmla="*/ 7550 h 10000"/>
                  <a:gd name="connsiteX10" fmla="*/ 6316 w 10000"/>
                  <a:gd name="connsiteY10" fmla="*/ 7317 h 10000"/>
                  <a:gd name="connsiteX11" fmla="*/ 6453 w 10000"/>
                  <a:gd name="connsiteY11" fmla="*/ 7083 h 10000"/>
                  <a:gd name="connsiteX12" fmla="*/ 6613 w 10000"/>
                  <a:gd name="connsiteY12" fmla="*/ 6833 h 10000"/>
                  <a:gd name="connsiteX13" fmla="*/ 6796 w 10000"/>
                  <a:gd name="connsiteY13" fmla="*/ 6583 h 10000"/>
                  <a:gd name="connsiteX14" fmla="*/ 7002 w 10000"/>
                  <a:gd name="connsiteY14" fmla="*/ 6334 h 10000"/>
                  <a:gd name="connsiteX15" fmla="*/ 7254 w 10000"/>
                  <a:gd name="connsiteY15" fmla="*/ 6084 h 10000"/>
                  <a:gd name="connsiteX16" fmla="*/ 7529 w 10000"/>
                  <a:gd name="connsiteY16" fmla="*/ 5835 h 10000"/>
                  <a:gd name="connsiteX17" fmla="*/ 7849 w 10000"/>
                  <a:gd name="connsiteY17" fmla="*/ 5569 h 10000"/>
                  <a:gd name="connsiteX18" fmla="*/ 8192 w 10000"/>
                  <a:gd name="connsiteY18" fmla="*/ 5319 h 10000"/>
                  <a:gd name="connsiteX19" fmla="*/ 8581 w 10000"/>
                  <a:gd name="connsiteY19" fmla="*/ 5055 h 10000"/>
                  <a:gd name="connsiteX20" fmla="*/ 9016 w 10000"/>
                  <a:gd name="connsiteY20" fmla="*/ 4805 h 10000"/>
                  <a:gd name="connsiteX21" fmla="*/ 9474 w 10000"/>
                  <a:gd name="connsiteY21" fmla="*/ 4540 h 10000"/>
                  <a:gd name="connsiteX22" fmla="*/ 10000 w 10000"/>
                  <a:gd name="connsiteY22" fmla="*/ 4290 h 10000"/>
                  <a:gd name="connsiteX23" fmla="*/ 10000 w 10000"/>
                  <a:gd name="connsiteY23" fmla="*/ 4290 h 10000"/>
                  <a:gd name="connsiteX24" fmla="*/ 9725 w 10000"/>
                  <a:gd name="connsiteY24" fmla="*/ 4259 h 10000"/>
                  <a:gd name="connsiteX25" fmla="*/ 9725 w 10000"/>
                  <a:gd name="connsiteY25" fmla="*/ 4259 h 10000"/>
                  <a:gd name="connsiteX26" fmla="*/ 9634 w 10000"/>
                  <a:gd name="connsiteY26" fmla="*/ 4057 h 10000"/>
                  <a:gd name="connsiteX27" fmla="*/ 9634 w 10000"/>
                  <a:gd name="connsiteY27" fmla="*/ 4057 h 10000"/>
                  <a:gd name="connsiteX28" fmla="*/ 8970 w 10000"/>
                  <a:gd name="connsiteY28" fmla="*/ 4337 h 10000"/>
                  <a:gd name="connsiteX29" fmla="*/ 8352 w 10000"/>
                  <a:gd name="connsiteY29" fmla="*/ 4602 h 10000"/>
                  <a:gd name="connsiteX30" fmla="*/ 7780 w 10000"/>
                  <a:gd name="connsiteY30" fmla="*/ 4867 h 10000"/>
                  <a:gd name="connsiteX31" fmla="*/ 7300 w 10000"/>
                  <a:gd name="connsiteY31" fmla="*/ 5102 h 10000"/>
                  <a:gd name="connsiteX32" fmla="*/ 6842 w 10000"/>
                  <a:gd name="connsiteY32" fmla="*/ 5336 h 10000"/>
                  <a:gd name="connsiteX33" fmla="*/ 6453 w 10000"/>
                  <a:gd name="connsiteY33" fmla="*/ 5554 h 10000"/>
                  <a:gd name="connsiteX34" fmla="*/ 6087 w 10000"/>
                  <a:gd name="connsiteY34" fmla="*/ 5757 h 10000"/>
                  <a:gd name="connsiteX35" fmla="*/ 5789 w 10000"/>
                  <a:gd name="connsiteY35" fmla="*/ 5943 h 10000"/>
                  <a:gd name="connsiteX36" fmla="*/ 5789 w 10000"/>
                  <a:gd name="connsiteY36" fmla="*/ 5943 h 10000"/>
                  <a:gd name="connsiteX37" fmla="*/ 5675 w 10000"/>
                  <a:gd name="connsiteY37" fmla="*/ 4524 h 10000"/>
                  <a:gd name="connsiteX38" fmla="*/ 5606 w 10000"/>
                  <a:gd name="connsiteY38" fmla="*/ 3042 h 10000"/>
                  <a:gd name="connsiteX39" fmla="*/ 5561 w 10000"/>
                  <a:gd name="connsiteY39" fmla="*/ 1529 h 10000"/>
                  <a:gd name="connsiteX40" fmla="*/ 5561 w 10000"/>
                  <a:gd name="connsiteY40" fmla="*/ 0 h 10000"/>
                  <a:gd name="connsiteX41" fmla="*/ 5561 w 10000"/>
                  <a:gd name="connsiteY41" fmla="*/ 0 h 10000"/>
                  <a:gd name="connsiteX42" fmla="*/ 4989 w 10000"/>
                  <a:gd name="connsiteY42" fmla="*/ 234 h 10000"/>
                  <a:gd name="connsiteX43" fmla="*/ 4142 w 10000"/>
                  <a:gd name="connsiteY43" fmla="*/ 5897 h 10000"/>
                  <a:gd name="connsiteX44" fmla="*/ 4142 w 10000"/>
                  <a:gd name="connsiteY44" fmla="*/ 5897 h 10000"/>
                  <a:gd name="connsiteX45" fmla="*/ 3844 w 10000"/>
                  <a:gd name="connsiteY45" fmla="*/ 5710 h 10000"/>
                  <a:gd name="connsiteX46" fmla="*/ 3501 w 10000"/>
                  <a:gd name="connsiteY46" fmla="*/ 5507 h 10000"/>
                  <a:gd name="connsiteX47" fmla="*/ 3089 w 10000"/>
                  <a:gd name="connsiteY47" fmla="*/ 5304 h 10000"/>
                  <a:gd name="connsiteX48" fmla="*/ 2654 w 10000"/>
                  <a:gd name="connsiteY48" fmla="*/ 5071 h 10000"/>
                  <a:gd name="connsiteX49" fmla="*/ 2174 w 10000"/>
                  <a:gd name="connsiteY49" fmla="*/ 4836 h 10000"/>
                  <a:gd name="connsiteX50" fmla="*/ 1625 w 10000"/>
                  <a:gd name="connsiteY50" fmla="*/ 4586 h 10000"/>
                  <a:gd name="connsiteX51" fmla="*/ 1030 w 10000"/>
                  <a:gd name="connsiteY51" fmla="*/ 4337 h 10000"/>
                  <a:gd name="connsiteX52" fmla="*/ 366 w 10000"/>
                  <a:gd name="connsiteY52" fmla="*/ 4057 h 10000"/>
                  <a:gd name="connsiteX53" fmla="*/ 366 w 10000"/>
                  <a:gd name="connsiteY53" fmla="*/ 4057 h 10000"/>
                  <a:gd name="connsiteX54" fmla="*/ 275 w 10000"/>
                  <a:gd name="connsiteY54" fmla="*/ 4259 h 10000"/>
                  <a:gd name="connsiteX55" fmla="*/ 275 w 10000"/>
                  <a:gd name="connsiteY55" fmla="*/ 4259 h 10000"/>
                  <a:gd name="connsiteX56" fmla="*/ 0 w 10000"/>
                  <a:gd name="connsiteY56" fmla="*/ 4290 h 10000"/>
                  <a:gd name="connsiteX57" fmla="*/ 0 w 10000"/>
                  <a:gd name="connsiteY57" fmla="*/ 4290 h 10000"/>
                  <a:gd name="connsiteX58" fmla="*/ 503 w 10000"/>
                  <a:gd name="connsiteY58" fmla="*/ 4524 h 10000"/>
                  <a:gd name="connsiteX59" fmla="*/ 938 w 10000"/>
                  <a:gd name="connsiteY59" fmla="*/ 4774 h 10000"/>
                  <a:gd name="connsiteX60" fmla="*/ 1350 w 10000"/>
                  <a:gd name="connsiteY60" fmla="*/ 5008 h 10000"/>
                  <a:gd name="connsiteX61" fmla="*/ 1716 w 10000"/>
                  <a:gd name="connsiteY61" fmla="*/ 5257 h 10000"/>
                  <a:gd name="connsiteX62" fmla="*/ 2059 w 10000"/>
                  <a:gd name="connsiteY62" fmla="*/ 5491 h 10000"/>
                  <a:gd name="connsiteX63" fmla="*/ 2357 w 10000"/>
                  <a:gd name="connsiteY63" fmla="*/ 5741 h 10000"/>
                  <a:gd name="connsiteX64" fmla="*/ 2632 w 10000"/>
                  <a:gd name="connsiteY64" fmla="*/ 5976 h 10000"/>
                  <a:gd name="connsiteX65" fmla="*/ 2883 w 10000"/>
                  <a:gd name="connsiteY65" fmla="*/ 6209 h 10000"/>
                  <a:gd name="connsiteX66" fmla="*/ 3089 w 10000"/>
                  <a:gd name="connsiteY66" fmla="*/ 6459 h 10000"/>
                  <a:gd name="connsiteX67" fmla="*/ 3295 w 10000"/>
                  <a:gd name="connsiteY67" fmla="*/ 6693 h 10000"/>
                  <a:gd name="connsiteX68" fmla="*/ 3455 w 10000"/>
                  <a:gd name="connsiteY68" fmla="*/ 6911 h 10000"/>
                  <a:gd name="connsiteX69" fmla="*/ 3593 w 10000"/>
                  <a:gd name="connsiteY69" fmla="*/ 7145 h 10000"/>
                  <a:gd name="connsiteX70" fmla="*/ 3707 w 10000"/>
                  <a:gd name="connsiteY70" fmla="*/ 7364 h 10000"/>
                  <a:gd name="connsiteX71" fmla="*/ 3822 w 10000"/>
                  <a:gd name="connsiteY71" fmla="*/ 7582 h 10000"/>
                  <a:gd name="connsiteX72" fmla="*/ 3890 w 10000"/>
                  <a:gd name="connsiteY72" fmla="*/ 7800 h 10000"/>
                  <a:gd name="connsiteX73" fmla="*/ 3959 w 10000"/>
                  <a:gd name="connsiteY73" fmla="*/ 8003 h 10000"/>
                  <a:gd name="connsiteX74" fmla="*/ 3959 w 10000"/>
                  <a:gd name="connsiteY74" fmla="*/ 8003 h 10000"/>
                  <a:gd name="connsiteX75" fmla="*/ 3822 w 10000"/>
                  <a:gd name="connsiteY75" fmla="*/ 9064 h 10000"/>
                  <a:gd name="connsiteX76" fmla="*/ 3707 w 10000"/>
                  <a:gd name="connsiteY76" fmla="*/ 10000 h 10000"/>
                  <a:gd name="connsiteX77" fmla="*/ 3707 w 10000"/>
                  <a:gd name="connsiteY77" fmla="*/ 10000 h 10000"/>
                  <a:gd name="connsiteX78" fmla="*/ 4439 w 10000"/>
                  <a:gd name="connsiteY78" fmla="*/ 9969 h 10000"/>
                  <a:gd name="connsiteX79" fmla="*/ 5195 w 10000"/>
                  <a:gd name="connsiteY79" fmla="*/ 9969 h 10000"/>
                  <a:gd name="connsiteX80" fmla="*/ 5195 w 10000"/>
                  <a:gd name="connsiteY80" fmla="*/ 9969 h 10000"/>
                  <a:gd name="connsiteX0" fmla="*/ 5195 w 10000"/>
                  <a:gd name="connsiteY0" fmla="*/ 9969 h 10000"/>
                  <a:gd name="connsiteX1" fmla="*/ 5195 w 10000"/>
                  <a:gd name="connsiteY1" fmla="*/ 9969 h 10000"/>
                  <a:gd name="connsiteX2" fmla="*/ 6224 w 10000"/>
                  <a:gd name="connsiteY2" fmla="*/ 9984 h 10000"/>
                  <a:gd name="connsiteX3" fmla="*/ 6224 w 10000"/>
                  <a:gd name="connsiteY3" fmla="*/ 9984 h 10000"/>
                  <a:gd name="connsiteX4" fmla="*/ 6110 w 10000"/>
                  <a:gd name="connsiteY4" fmla="*/ 9157 h 10000"/>
                  <a:gd name="connsiteX5" fmla="*/ 5995 w 10000"/>
                  <a:gd name="connsiteY5" fmla="*/ 8206 h 10000"/>
                  <a:gd name="connsiteX6" fmla="*/ 5995 w 10000"/>
                  <a:gd name="connsiteY6" fmla="*/ 8206 h 10000"/>
                  <a:gd name="connsiteX7" fmla="*/ 6041 w 10000"/>
                  <a:gd name="connsiteY7" fmla="*/ 8003 h 10000"/>
                  <a:gd name="connsiteX8" fmla="*/ 6110 w 10000"/>
                  <a:gd name="connsiteY8" fmla="*/ 7785 h 10000"/>
                  <a:gd name="connsiteX9" fmla="*/ 6201 w 10000"/>
                  <a:gd name="connsiteY9" fmla="*/ 7550 h 10000"/>
                  <a:gd name="connsiteX10" fmla="*/ 6316 w 10000"/>
                  <a:gd name="connsiteY10" fmla="*/ 7317 h 10000"/>
                  <a:gd name="connsiteX11" fmla="*/ 6453 w 10000"/>
                  <a:gd name="connsiteY11" fmla="*/ 7083 h 10000"/>
                  <a:gd name="connsiteX12" fmla="*/ 6613 w 10000"/>
                  <a:gd name="connsiteY12" fmla="*/ 6833 h 10000"/>
                  <a:gd name="connsiteX13" fmla="*/ 6796 w 10000"/>
                  <a:gd name="connsiteY13" fmla="*/ 6583 h 10000"/>
                  <a:gd name="connsiteX14" fmla="*/ 7002 w 10000"/>
                  <a:gd name="connsiteY14" fmla="*/ 6334 h 10000"/>
                  <a:gd name="connsiteX15" fmla="*/ 7254 w 10000"/>
                  <a:gd name="connsiteY15" fmla="*/ 6084 h 10000"/>
                  <a:gd name="connsiteX16" fmla="*/ 7529 w 10000"/>
                  <a:gd name="connsiteY16" fmla="*/ 5835 h 10000"/>
                  <a:gd name="connsiteX17" fmla="*/ 7849 w 10000"/>
                  <a:gd name="connsiteY17" fmla="*/ 5569 h 10000"/>
                  <a:gd name="connsiteX18" fmla="*/ 8192 w 10000"/>
                  <a:gd name="connsiteY18" fmla="*/ 5319 h 10000"/>
                  <a:gd name="connsiteX19" fmla="*/ 8581 w 10000"/>
                  <a:gd name="connsiteY19" fmla="*/ 5055 h 10000"/>
                  <a:gd name="connsiteX20" fmla="*/ 9016 w 10000"/>
                  <a:gd name="connsiteY20" fmla="*/ 4805 h 10000"/>
                  <a:gd name="connsiteX21" fmla="*/ 9474 w 10000"/>
                  <a:gd name="connsiteY21" fmla="*/ 4540 h 10000"/>
                  <a:gd name="connsiteX22" fmla="*/ 10000 w 10000"/>
                  <a:gd name="connsiteY22" fmla="*/ 4290 h 10000"/>
                  <a:gd name="connsiteX23" fmla="*/ 10000 w 10000"/>
                  <a:gd name="connsiteY23" fmla="*/ 4290 h 10000"/>
                  <a:gd name="connsiteX24" fmla="*/ 9725 w 10000"/>
                  <a:gd name="connsiteY24" fmla="*/ 4259 h 10000"/>
                  <a:gd name="connsiteX25" fmla="*/ 9725 w 10000"/>
                  <a:gd name="connsiteY25" fmla="*/ 4259 h 10000"/>
                  <a:gd name="connsiteX26" fmla="*/ 9634 w 10000"/>
                  <a:gd name="connsiteY26" fmla="*/ 4057 h 10000"/>
                  <a:gd name="connsiteX27" fmla="*/ 9634 w 10000"/>
                  <a:gd name="connsiteY27" fmla="*/ 4057 h 10000"/>
                  <a:gd name="connsiteX28" fmla="*/ 8970 w 10000"/>
                  <a:gd name="connsiteY28" fmla="*/ 4337 h 10000"/>
                  <a:gd name="connsiteX29" fmla="*/ 8352 w 10000"/>
                  <a:gd name="connsiteY29" fmla="*/ 4602 h 10000"/>
                  <a:gd name="connsiteX30" fmla="*/ 7780 w 10000"/>
                  <a:gd name="connsiteY30" fmla="*/ 4867 h 10000"/>
                  <a:gd name="connsiteX31" fmla="*/ 7300 w 10000"/>
                  <a:gd name="connsiteY31" fmla="*/ 5102 h 10000"/>
                  <a:gd name="connsiteX32" fmla="*/ 6842 w 10000"/>
                  <a:gd name="connsiteY32" fmla="*/ 5336 h 10000"/>
                  <a:gd name="connsiteX33" fmla="*/ 6453 w 10000"/>
                  <a:gd name="connsiteY33" fmla="*/ 5554 h 10000"/>
                  <a:gd name="connsiteX34" fmla="*/ 6087 w 10000"/>
                  <a:gd name="connsiteY34" fmla="*/ 5757 h 10000"/>
                  <a:gd name="connsiteX35" fmla="*/ 5789 w 10000"/>
                  <a:gd name="connsiteY35" fmla="*/ 5943 h 10000"/>
                  <a:gd name="connsiteX36" fmla="*/ 5789 w 10000"/>
                  <a:gd name="connsiteY36" fmla="*/ 5943 h 10000"/>
                  <a:gd name="connsiteX37" fmla="*/ 5675 w 10000"/>
                  <a:gd name="connsiteY37" fmla="*/ 4524 h 10000"/>
                  <a:gd name="connsiteX38" fmla="*/ 5606 w 10000"/>
                  <a:gd name="connsiteY38" fmla="*/ 3042 h 10000"/>
                  <a:gd name="connsiteX39" fmla="*/ 5561 w 10000"/>
                  <a:gd name="connsiteY39" fmla="*/ 1529 h 10000"/>
                  <a:gd name="connsiteX40" fmla="*/ 5561 w 10000"/>
                  <a:gd name="connsiteY40" fmla="*/ 0 h 10000"/>
                  <a:gd name="connsiteX41" fmla="*/ 5561 w 10000"/>
                  <a:gd name="connsiteY41" fmla="*/ 0 h 10000"/>
                  <a:gd name="connsiteX42" fmla="*/ 4142 w 10000"/>
                  <a:gd name="connsiteY42" fmla="*/ 5897 h 10000"/>
                  <a:gd name="connsiteX43" fmla="*/ 4142 w 10000"/>
                  <a:gd name="connsiteY43" fmla="*/ 5897 h 10000"/>
                  <a:gd name="connsiteX44" fmla="*/ 3844 w 10000"/>
                  <a:gd name="connsiteY44" fmla="*/ 5710 h 10000"/>
                  <a:gd name="connsiteX45" fmla="*/ 3501 w 10000"/>
                  <a:gd name="connsiteY45" fmla="*/ 5507 h 10000"/>
                  <a:gd name="connsiteX46" fmla="*/ 3089 w 10000"/>
                  <a:gd name="connsiteY46" fmla="*/ 5304 h 10000"/>
                  <a:gd name="connsiteX47" fmla="*/ 2654 w 10000"/>
                  <a:gd name="connsiteY47" fmla="*/ 5071 h 10000"/>
                  <a:gd name="connsiteX48" fmla="*/ 2174 w 10000"/>
                  <a:gd name="connsiteY48" fmla="*/ 4836 h 10000"/>
                  <a:gd name="connsiteX49" fmla="*/ 1625 w 10000"/>
                  <a:gd name="connsiteY49" fmla="*/ 4586 h 10000"/>
                  <a:gd name="connsiteX50" fmla="*/ 1030 w 10000"/>
                  <a:gd name="connsiteY50" fmla="*/ 4337 h 10000"/>
                  <a:gd name="connsiteX51" fmla="*/ 366 w 10000"/>
                  <a:gd name="connsiteY51" fmla="*/ 4057 h 10000"/>
                  <a:gd name="connsiteX52" fmla="*/ 366 w 10000"/>
                  <a:gd name="connsiteY52" fmla="*/ 4057 h 10000"/>
                  <a:gd name="connsiteX53" fmla="*/ 275 w 10000"/>
                  <a:gd name="connsiteY53" fmla="*/ 4259 h 10000"/>
                  <a:gd name="connsiteX54" fmla="*/ 275 w 10000"/>
                  <a:gd name="connsiteY54" fmla="*/ 4259 h 10000"/>
                  <a:gd name="connsiteX55" fmla="*/ 0 w 10000"/>
                  <a:gd name="connsiteY55" fmla="*/ 4290 h 10000"/>
                  <a:gd name="connsiteX56" fmla="*/ 0 w 10000"/>
                  <a:gd name="connsiteY56" fmla="*/ 4290 h 10000"/>
                  <a:gd name="connsiteX57" fmla="*/ 503 w 10000"/>
                  <a:gd name="connsiteY57" fmla="*/ 4524 h 10000"/>
                  <a:gd name="connsiteX58" fmla="*/ 938 w 10000"/>
                  <a:gd name="connsiteY58" fmla="*/ 4774 h 10000"/>
                  <a:gd name="connsiteX59" fmla="*/ 1350 w 10000"/>
                  <a:gd name="connsiteY59" fmla="*/ 5008 h 10000"/>
                  <a:gd name="connsiteX60" fmla="*/ 1716 w 10000"/>
                  <a:gd name="connsiteY60" fmla="*/ 5257 h 10000"/>
                  <a:gd name="connsiteX61" fmla="*/ 2059 w 10000"/>
                  <a:gd name="connsiteY61" fmla="*/ 5491 h 10000"/>
                  <a:gd name="connsiteX62" fmla="*/ 2357 w 10000"/>
                  <a:gd name="connsiteY62" fmla="*/ 5741 h 10000"/>
                  <a:gd name="connsiteX63" fmla="*/ 2632 w 10000"/>
                  <a:gd name="connsiteY63" fmla="*/ 5976 h 10000"/>
                  <a:gd name="connsiteX64" fmla="*/ 2883 w 10000"/>
                  <a:gd name="connsiteY64" fmla="*/ 6209 h 10000"/>
                  <a:gd name="connsiteX65" fmla="*/ 3089 w 10000"/>
                  <a:gd name="connsiteY65" fmla="*/ 6459 h 10000"/>
                  <a:gd name="connsiteX66" fmla="*/ 3295 w 10000"/>
                  <a:gd name="connsiteY66" fmla="*/ 6693 h 10000"/>
                  <a:gd name="connsiteX67" fmla="*/ 3455 w 10000"/>
                  <a:gd name="connsiteY67" fmla="*/ 6911 h 10000"/>
                  <a:gd name="connsiteX68" fmla="*/ 3593 w 10000"/>
                  <a:gd name="connsiteY68" fmla="*/ 7145 h 10000"/>
                  <a:gd name="connsiteX69" fmla="*/ 3707 w 10000"/>
                  <a:gd name="connsiteY69" fmla="*/ 7364 h 10000"/>
                  <a:gd name="connsiteX70" fmla="*/ 3822 w 10000"/>
                  <a:gd name="connsiteY70" fmla="*/ 7582 h 10000"/>
                  <a:gd name="connsiteX71" fmla="*/ 3890 w 10000"/>
                  <a:gd name="connsiteY71" fmla="*/ 7800 h 10000"/>
                  <a:gd name="connsiteX72" fmla="*/ 3959 w 10000"/>
                  <a:gd name="connsiteY72" fmla="*/ 8003 h 10000"/>
                  <a:gd name="connsiteX73" fmla="*/ 3959 w 10000"/>
                  <a:gd name="connsiteY73" fmla="*/ 8003 h 10000"/>
                  <a:gd name="connsiteX74" fmla="*/ 3822 w 10000"/>
                  <a:gd name="connsiteY74" fmla="*/ 9064 h 10000"/>
                  <a:gd name="connsiteX75" fmla="*/ 3707 w 10000"/>
                  <a:gd name="connsiteY75" fmla="*/ 10000 h 10000"/>
                  <a:gd name="connsiteX76" fmla="*/ 3707 w 10000"/>
                  <a:gd name="connsiteY76" fmla="*/ 10000 h 10000"/>
                  <a:gd name="connsiteX77" fmla="*/ 4439 w 10000"/>
                  <a:gd name="connsiteY77" fmla="*/ 9969 h 10000"/>
                  <a:gd name="connsiteX78" fmla="*/ 5195 w 10000"/>
                  <a:gd name="connsiteY78" fmla="*/ 9969 h 10000"/>
                  <a:gd name="connsiteX79" fmla="*/ 5195 w 10000"/>
                  <a:gd name="connsiteY79" fmla="*/ 9969 h 10000"/>
                  <a:gd name="connsiteX0" fmla="*/ 5195 w 10000"/>
                  <a:gd name="connsiteY0" fmla="*/ 9969 h 10000"/>
                  <a:gd name="connsiteX1" fmla="*/ 5195 w 10000"/>
                  <a:gd name="connsiteY1" fmla="*/ 9969 h 10000"/>
                  <a:gd name="connsiteX2" fmla="*/ 6224 w 10000"/>
                  <a:gd name="connsiteY2" fmla="*/ 9984 h 10000"/>
                  <a:gd name="connsiteX3" fmla="*/ 6224 w 10000"/>
                  <a:gd name="connsiteY3" fmla="*/ 9984 h 10000"/>
                  <a:gd name="connsiteX4" fmla="*/ 6110 w 10000"/>
                  <a:gd name="connsiteY4" fmla="*/ 9157 h 10000"/>
                  <a:gd name="connsiteX5" fmla="*/ 5995 w 10000"/>
                  <a:gd name="connsiteY5" fmla="*/ 8206 h 10000"/>
                  <a:gd name="connsiteX6" fmla="*/ 5995 w 10000"/>
                  <a:gd name="connsiteY6" fmla="*/ 8206 h 10000"/>
                  <a:gd name="connsiteX7" fmla="*/ 6041 w 10000"/>
                  <a:gd name="connsiteY7" fmla="*/ 8003 h 10000"/>
                  <a:gd name="connsiteX8" fmla="*/ 6110 w 10000"/>
                  <a:gd name="connsiteY8" fmla="*/ 7785 h 10000"/>
                  <a:gd name="connsiteX9" fmla="*/ 6201 w 10000"/>
                  <a:gd name="connsiteY9" fmla="*/ 7550 h 10000"/>
                  <a:gd name="connsiteX10" fmla="*/ 6316 w 10000"/>
                  <a:gd name="connsiteY10" fmla="*/ 7317 h 10000"/>
                  <a:gd name="connsiteX11" fmla="*/ 6453 w 10000"/>
                  <a:gd name="connsiteY11" fmla="*/ 7083 h 10000"/>
                  <a:gd name="connsiteX12" fmla="*/ 6613 w 10000"/>
                  <a:gd name="connsiteY12" fmla="*/ 6833 h 10000"/>
                  <a:gd name="connsiteX13" fmla="*/ 6796 w 10000"/>
                  <a:gd name="connsiteY13" fmla="*/ 6583 h 10000"/>
                  <a:gd name="connsiteX14" fmla="*/ 7002 w 10000"/>
                  <a:gd name="connsiteY14" fmla="*/ 6334 h 10000"/>
                  <a:gd name="connsiteX15" fmla="*/ 7254 w 10000"/>
                  <a:gd name="connsiteY15" fmla="*/ 6084 h 10000"/>
                  <a:gd name="connsiteX16" fmla="*/ 7529 w 10000"/>
                  <a:gd name="connsiteY16" fmla="*/ 5835 h 10000"/>
                  <a:gd name="connsiteX17" fmla="*/ 7849 w 10000"/>
                  <a:gd name="connsiteY17" fmla="*/ 5569 h 10000"/>
                  <a:gd name="connsiteX18" fmla="*/ 8192 w 10000"/>
                  <a:gd name="connsiteY18" fmla="*/ 5319 h 10000"/>
                  <a:gd name="connsiteX19" fmla="*/ 8581 w 10000"/>
                  <a:gd name="connsiteY19" fmla="*/ 5055 h 10000"/>
                  <a:gd name="connsiteX20" fmla="*/ 9016 w 10000"/>
                  <a:gd name="connsiteY20" fmla="*/ 4805 h 10000"/>
                  <a:gd name="connsiteX21" fmla="*/ 9474 w 10000"/>
                  <a:gd name="connsiteY21" fmla="*/ 4540 h 10000"/>
                  <a:gd name="connsiteX22" fmla="*/ 10000 w 10000"/>
                  <a:gd name="connsiteY22" fmla="*/ 4290 h 10000"/>
                  <a:gd name="connsiteX23" fmla="*/ 10000 w 10000"/>
                  <a:gd name="connsiteY23" fmla="*/ 4290 h 10000"/>
                  <a:gd name="connsiteX24" fmla="*/ 9725 w 10000"/>
                  <a:gd name="connsiteY24" fmla="*/ 4259 h 10000"/>
                  <a:gd name="connsiteX25" fmla="*/ 9725 w 10000"/>
                  <a:gd name="connsiteY25" fmla="*/ 4259 h 10000"/>
                  <a:gd name="connsiteX26" fmla="*/ 9634 w 10000"/>
                  <a:gd name="connsiteY26" fmla="*/ 4057 h 10000"/>
                  <a:gd name="connsiteX27" fmla="*/ 9634 w 10000"/>
                  <a:gd name="connsiteY27" fmla="*/ 4057 h 10000"/>
                  <a:gd name="connsiteX28" fmla="*/ 8970 w 10000"/>
                  <a:gd name="connsiteY28" fmla="*/ 4337 h 10000"/>
                  <a:gd name="connsiteX29" fmla="*/ 8352 w 10000"/>
                  <a:gd name="connsiteY29" fmla="*/ 4602 h 10000"/>
                  <a:gd name="connsiteX30" fmla="*/ 7780 w 10000"/>
                  <a:gd name="connsiteY30" fmla="*/ 4867 h 10000"/>
                  <a:gd name="connsiteX31" fmla="*/ 7300 w 10000"/>
                  <a:gd name="connsiteY31" fmla="*/ 5102 h 10000"/>
                  <a:gd name="connsiteX32" fmla="*/ 6842 w 10000"/>
                  <a:gd name="connsiteY32" fmla="*/ 5336 h 10000"/>
                  <a:gd name="connsiteX33" fmla="*/ 6453 w 10000"/>
                  <a:gd name="connsiteY33" fmla="*/ 5554 h 10000"/>
                  <a:gd name="connsiteX34" fmla="*/ 6087 w 10000"/>
                  <a:gd name="connsiteY34" fmla="*/ 5757 h 10000"/>
                  <a:gd name="connsiteX35" fmla="*/ 5789 w 10000"/>
                  <a:gd name="connsiteY35" fmla="*/ 5943 h 10000"/>
                  <a:gd name="connsiteX36" fmla="*/ 5789 w 10000"/>
                  <a:gd name="connsiteY36" fmla="*/ 5943 h 10000"/>
                  <a:gd name="connsiteX37" fmla="*/ 5675 w 10000"/>
                  <a:gd name="connsiteY37" fmla="*/ 4524 h 10000"/>
                  <a:gd name="connsiteX38" fmla="*/ 5606 w 10000"/>
                  <a:gd name="connsiteY38" fmla="*/ 3042 h 10000"/>
                  <a:gd name="connsiteX39" fmla="*/ 5561 w 10000"/>
                  <a:gd name="connsiteY39" fmla="*/ 1529 h 10000"/>
                  <a:gd name="connsiteX40" fmla="*/ 5561 w 10000"/>
                  <a:gd name="connsiteY40" fmla="*/ 0 h 10000"/>
                  <a:gd name="connsiteX41" fmla="*/ 4142 w 10000"/>
                  <a:gd name="connsiteY41" fmla="*/ 5897 h 10000"/>
                  <a:gd name="connsiteX42" fmla="*/ 4142 w 10000"/>
                  <a:gd name="connsiteY42" fmla="*/ 5897 h 10000"/>
                  <a:gd name="connsiteX43" fmla="*/ 3844 w 10000"/>
                  <a:gd name="connsiteY43" fmla="*/ 5710 h 10000"/>
                  <a:gd name="connsiteX44" fmla="*/ 3501 w 10000"/>
                  <a:gd name="connsiteY44" fmla="*/ 5507 h 10000"/>
                  <a:gd name="connsiteX45" fmla="*/ 3089 w 10000"/>
                  <a:gd name="connsiteY45" fmla="*/ 5304 h 10000"/>
                  <a:gd name="connsiteX46" fmla="*/ 2654 w 10000"/>
                  <a:gd name="connsiteY46" fmla="*/ 5071 h 10000"/>
                  <a:gd name="connsiteX47" fmla="*/ 2174 w 10000"/>
                  <a:gd name="connsiteY47" fmla="*/ 4836 h 10000"/>
                  <a:gd name="connsiteX48" fmla="*/ 1625 w 10000"/>
                  <a:gd name="connsiteY48" fmla="*/ 4586 h 10000"/>
                  <a:gd name="connsiteX49" fmla="*/ 1030 w 10000"/>
                  <a:gd name="connsiteY49" fmla="*/ 4337 h 10000"/>
                  <a:gd name="connsiteX50" fmla="*/ 366 w 10000"/>
                  <a:gd name="connsiteY50" fmla="*/ 4057 h 10000"/>
                  <a:gd name="connsiteX51" fmla="*/ 366 w 10000"/>
                  <a:gd name="connsiteY51" fmla="*/ 4057 h 10000"/>
                  <a:gd name="connsiteX52" fmla="*/ 275 w 10000"/>
                  <a:gd name="connsiteY52" fmla="*/ 4259 h 10000"/>
                  <a:gd name="connsiteX53" fmla="*/ 275 w 10000"/>
                  <a:gd name="connsiteY53" fmla="*/ 4259 h 10000"/>
                  <a:gd name="connsiteX54" fmla="*/ 0 w 10000"/>
                  <a:gd name="connsiteY54" fmla="*/ 4290 h 10000"/>
                  <a:gd name="connsiteX55" fmla="*/ 0 w 10000"/>
                  <a:gd name="connsiteY55" fmla="*/ 4290 h 10000"/>
                  <a:gd name="connsiteX56" fmla="*/ 503 w 10000"/>
                  <a:gd name="connsiteY56" fmla="*/ 4524 h 10000"/>
                  <a:gd name="connsiteX57" fmla="*/ 938 w 10000"/>
                  <a:gd name="connsiteY57" fmla="*/ 4774 h 10000"/>
                  <a:gd name="connsiteX58" fmla="*/ 1350 w 10000"/>
                  <a:gd name="connsiteY58" fmla="*/ 5008 h 10000"/>
                  <a:gd name="connsiteX59" fmla="*/ 1716 w 10000"/>
                  <a:gd name="connsiteY59" fmla="*/ 5257 h 10000"/>
                  <a:gd name="connsiteX60" fmla="*/ 2059 w 10000"/>
                  <a:gd name="connsiteY60" fmla="*/ 5491 h 10000"/>
                  <a:gd name="connsiteX61" fmla="*/ 2357 w 10000"/>
                  <a:gd name="connsiteY61" fmla="*/ 5741 h 10000"/>
                  <a:gd name="connsiteX62" fmla="*/ 2632 w 10000"/>
                  <a:gd name="connsiteY62" fmla="*/ 5976 h 10000"/>
                  <a:gd name="connsiteX63" fmla="*/ 2883 w 10000"/>
                  <a:gd name="connsiteY63" fmla="*/ 6209 h 10000"/>
                  <a:gd name="connsiteX64" fmla="*/ 3089 w 10000"/>
                  <a:gd name="connsiteY64" fmla="*/ 6459 h 10000"/>
                  <a:gd name="connsiteX65" fmla="*/ 3295 w 10000"/>
                  <a:gd name="connsiteY65" fmla="*/ 6693 h 10000"/>
                  <a:gd name="connsiteX66" fmla="*/ 3455 w 10000"/>
                  <a:gd name="connsiteY66" fmla="*/ 6911 h 10000"/>
                  <a:gd name="connsiteX67" fmla="*/ 3593 w 10000"/>
                  <a:gd name="connsiteY67" fmla="*/ 7145 h 10000"/>
                  <a:gd name="connsiteX68" fmla="*/ 3707 w 10000"/>
                  <a:gd name="connsiteY68" fmla="*/ 7364 h 10000"/>
                  <a:gd name="connsiteX69" fmla="*/ 3822 w 10000"/>
                  <a:gd name="connsiteY69" fmla="*/ 7582 h 10000"/>
                  <a:gd name="connsiteX70" fmla="*/ 3890 w 10000"/>
                  <a:gd name="connsiteY70" fmla="*/ 7800 h 10000"/>
                  <a:gd name="connsiteX71" fmla="*/ 3959 w 10000"/>
                  <a:gd name="connsiteY71" fmla="*/ 8003 h 10000"/>
                  <a:gd name="connsiteX72" fmla="*/ 3959 w 10000"/>
                  <a:gd name="connsiteY72" fmla="*/ 8003 h 10000"/>
                  <a:gd name="connsiteX73" fmla="*/ 3822 w 10000"/>
                  <a:gd name="connsiteY73" fmla="*/ 9064 h 10000"/>
                  <a:gd name="connsiteX74" fmla="*/ 3707 w 10000"/>
                  <a:gd name="connsiteY74" fmla="*/ 10000 h 10000"/>
                  <a:gd name="connsiteX75" fmla="*/ 3707 w 10000"/>
                  <a:gd name="connsiteY75" fmla="*/ 10000 h 10000"/>
                  <a:gd name="connsiteX76" fmla="*/ 4439 w 10000"/>
                  <a:gd name="connsiteY76" fmla="*/ 9969 h 10000"/>
                  <a:gd name="connsiteX77" fmla="*/ 5195 w 10000"/>
                  <a:gd name="connsiteY77" fmla="*/ 9969 h 10000"/>
                  <a:gd name="connsiteX78" fmla="*/ 5195 w 10000"/>
                  <a:gd name="connsiteY78" fmla="*/ 9969 h 10000"/>
                  <a:gd name="connsiteX0" fmla="*/ 5195 w 10000"/>
                  <a:gd name="connsiteY0" fmla="*/ 10023 h 10054"/>
                  <a:gd name="connsiteX1" fmla="*/ 5195 w 10000"/>
                  <a:gd name="connsiteY1" fmla="*/ 10023 h 10054"/>
                  <a:gd name="connsiteX2" fmla="*/ 6224 w 10000"/>
                  <a:gd name="connsiteY2" fmla="*/ 10038 h 10054"/>
                  <a:gd name="connsiteX3" fmla="*/ 6224 w 10000"/>
                  <a:gd name="connsiteY3" fmla="*/ 10038 h 10054"/>
                  <a:gd name="connsiteX4" fmla="*/ 6110 w 10000"/>
                  <a:gd name="connsiteY4" fmla="*/ 9211 h 10054"/>
                  <a:gd name="connsiteX5" fmla="*/ 5995 w 10000"/>
                  <a:gd name="connsiteY5" fmla="*/ 8260 h 10054"/>
                  <a:gd name="connsiteX6" fmla="*/ 5995 w 10000"/>
                  <a:gd name="connsiteY6" fmla="*/ 8260 h 10054"/>
                  <a:gd name="connsiteX7" fmla="*/ 6041 w 10000"/>
                  <a:gd name="connsiteY7" fmla="*/ 8057 h 10054"/>
                  <a:gd name="connsiteX8" fmla="*/ 6110 w 10000"/>
                  <a:gd name="connsiteY8" fmla="*/ 7839 h 10054"/>
                  <a:gd name="connsiteX9" fmla="*/ 6201 w 10000"/>
                  <a:gd name="connsiteY9" fmla="*/ 7604 h 10054"/>
                  <a:gd name="connsiteX10" fmla="*/ 6316 w 10000"/>
                  <a:gd name="connsiteY10" fmla="*/ 7371 h 10054"/>
                  <a:gd name="connsiteX11" fmla="*/ 6453 w 10000"/>
                  <a:gd name="connsiteY11" fmla="*/ 7137 h 10054"/>
                  <a:gd name="connsiteX12" fmla="*/ 6613 w 10000"/>
                  <a:gd name="connsiteY12" fmla="*/ 6887 h 10054"/>
                  <a:gd name="connsiteX13" fmla="*/ 6796 w 10000"/>
                  <a:gd name="connsiteY13" fmla="*/ 6637 h 10054"/>
                  <a:gd name="connsiteX14" fmla="*/ 7002 w 10000"/>
                  <a:gd name="connsiteY14" fmla="*/ 6388 h 10054"/>
                  <a:gd name="connsiteX15" fmla="*/ 7254 w 10000"/>
                  <a:gd name="connsiteY15" fmla="*/ 6138 h 10054"/>
                  <a:gd name="connsiteX16" fmla="*/ 7529 w 10000"/>
                  <a:gd name="connsiteY16" fmla="*/ 5889 h 10054"/>
                  <a:gd name="connsiteX17" fmla="*/ 7849 w 10000"/>
                  <a:gd name="connsiteY17" fmla="*/ 5623 h 10054"/>
                  <a:gd name="connsiteX18" fmla="*/ 8192 w 10000"/>
                  <a:gd name="connsiteY18" fmla="*/ 5373 h 10054"/>
                  <a:gd name="connsiteX19" fmla="*/ 8581 w 10000"/>
                  <a:gd name="connsiteY19" fmla="*/ 5109 h 10054"/>
                  <a:gd name="connsiteX20" fmla="*/ 9016 w 10000"/>
                  <a:gd name="connsiteY20" fmla="*/ 4859 h 10054"/>
                  <a:gd name="connsiteX21" fmla="*/ 9474 w 10000"/>
                  <a:gd name="connsiteY21" fmla="*/ 4594 h 10054"/>
                  <a:gd name="connsiteX22" fmla="*/ 10000 w 10000"/>
                  <a:gd name="connsiteY22" fmla="*/ 4344 h 10054"/>
                  <a:gd name="connsiteX23" fmla="*/ 10000 w 10000"/>
                  <a:gd name="connsiteY23" fmla="*/ 4344 h 10054"/>
                  <a:gd name="connsiteX24" fmla="*/ 9725 w 10000"/>
                  <a:gd name="connsiteY24" fmla="*/ 4313 h 10054"/>
                  <a:gd name="connsiteX25" fmla="*/ 9725 w 10000"/>
                  <a:gd name="connsiteY25" fmla="*/ 4313 h 10054"/>
                  <a:gd name="connsiteX26" fmla="*/ 9634 w 10000"/>
                  <a:gd name="connsiteY26" fmla="*/ 4111 h 10054"/>
                  <a:gd name="connsiteX27" fmla="*/ 9634 w 10000"/>
                  <a:gd name="connsiteY27" fmla="*/ 4111 h 10054"/>
                  <a:gd name="connsiteX28" fmla="*/ 8970 w 10000"/>
                  <a:gd name="connsiteY28" fmla="*/ 4391 h 10054"/>
                  <a:gd name="connsiteX29" fmla="*/ 8352 w 10000"/>
                  <a:gd name="connsiteY29" fmla="*/ 4656 h 10054"/>
                  <a:gd name="connsiteX30" fmla="*/ 7780 w 10000"/>
                  <a:gd name="connsiteY30" fmla="*/ 4921 h 10054"/>
                  <a:gd name="connsiteX31" fmla="*/ 7300 w 10000"/>
                  <a:gd name="connsiteY31" fmla="*/ 5156 h 10054"/>
                  <a:gd name="connsiteX32" fmla="*/ 6842 w 10000"/>
                  <a:gd name="connsiteY32" fmla="*/ 5390 h 10054"/>
                  <a:gd name="connsiteX33" fmla="*/ 6453 w 10000"/>
                  <a:gd name="connsiteY33" fmla="*/ 5608 h 10054"/>
                  <a:gd name="connsiteX34" fmla="*/ 6087 w 10000"/>
                  <a:gd name="connsiteY34" fmla="*/ 5811 h 10054"/>
                  <a:gd name="connsiteX35" fmla="*/ 5789 w 10000"/>
                  <a:gd name="connsiteY35" fmla="*/ 5997 h 10054"/>
                  <a:gd name="connsiteX36" fmla="*/ 5789 w 10000"/>
                  <a:gd name="connsiteY36" fmla="*/ 5997 h 10054"/>
                  <a:gd name="connsiteX37" fmla="*/ 5675 w 10000"/>
                  <a:gd name="connsiteY37" fmla="*/ 4578 h 10054"/>
                  <a:gd name="connsiteX38" fmla="*/ 5606 w 10000"/>
                  <a:gd name="connsiteY38" fmla="*/ 3096 h 10054"/>
                  <a:gd name="connsiteX39" fmla="*/ 5561 w 10000"/>
                  <a:gd name="connsiteY39" fmla="*/ 54 h 10054"/>
                  <a:gd name="connsiteX40" fmla="*/ 4142 w 10000"/>
                  <a:gd name="connsiteY40" fmla="*/ 5951 h 10054"/>
                  <a:gd name="connsiteX41" fmla="*/ 4142 w 10000"/>
                  <a:gd name="connsiteY41" fmla="*/ 5951 h 10054"/>
                  <a:gd name="connsiteX42" fmla="*/ 3844 w 10000"/>
                  <a:gd name="connsiteY42" fmla="*/ 5764 h 10054"/>
                  <a:gd name="connsiteX43" fmla="*/ 3501 w 10000"/>
                  <a:gd name="connsiteY43" fmla="*/ 5561 h 10054"/>
                  <a:gd name="connsiteX44" fmla="*/ 3089 w 10000"/>
                  <a:gd name="connsiteY44" fmla="*/ 5358 h 10054"/>
                  <a:gd name="connsiteX45" fmla="*/ 2654 w 10000"/>
                  <a:gd name="connsiteY45" fmla="*/ 5125 h 10054"/>
                  <a:gd name="connsiteX46" fmla="*/ 2174 w 10000"/>
                  <a:gd name="connsiteY46" fmla="*/ 4890 h 10054"/>
                  <a:gd name="connsiteX47" fmla="*/ 1625 w 10000"/>
                  <a:gd name="connsiteY47" fmla="*/ 4640 h 10054"/>
                  <a:gd name="connsiteX48" fmla="*/ 1030 w 10000"/>
                  <a:gd name="connsiteY48" fmla="*/ 4391 h 10054"/>
                  <a:gd name="connsiteX49" fmla="*/ 366 w 10000"/>
                  <a:gd name="connsiteY49" fmla="*/ 4111 h 10054"/>
                  <a:gd name="connsiteX50" fmla="*/ 366 w 10000"/>
                  <a:gd name="connsiteY50" fmla="*/ 4111 h 10054"/>
                  <a:gd name="connsiteX51" fmla="*/ 275 w 10000"/>
                  <a:gd name="connsiteY51" fmla="*/ 4313 h 10054"/>
                  <a:gd name="connsiteX52" fmla="*/ 275 w 10000"/>
                  <a:gd name="connsiteY52" fmla="*/ 4313 h 10054"/>
                  <a:gd name="connsiteX53" fmla="*/ 0 w 10000"/>
                  <a:gd name="connsiteY53" fmla="*/ 4344 h 10054"/>
                  <a:gd name="connsiteX54" fmla="*/ 0 w 10000"/>
                  <a:gd name="connsiteY54" fmla="*/ 4344 h 10054"/>
                  <a:gd name="connsiteX55" fmla="*/ 503 w 10000"/>
                  <a:gd name="connsiteY55" fmla="*/ 4578 h 10054"/>
                  <a:gd name="connsiteX56" fmla="*/ 938 w 10000"/>
                  <a:gd name="connsiteY56" fmla="*/ 4828 h 10054"/>
                  <a:gd name="connsiteX57" fmla="*/ 1350 w 10000"/>
                  <a:gd name="connsiteY57" fmla="*/ 5062 h 10054"/>
                  <a:gd name="connsiteX58" fmla="*/ 1716 w 10000"/>
                  <a:gd name="connsiteY58" fmla="*/ 5311 h 10054"/>
                  <a:gd name="connsiteX59" fmla="*/ 2059 w 10000"/>
                  <a:gd name="connsiteY59" fmla="*/ 5545 h 10054"/>
                  <a:gd name="connsiteX60" fmla="*/ 2357 w 10000"/>
                  <a:gd name="connsiteY60" fmla="*/ 5795 h 10054"/>
                  <a:gd name="connsiteX61" fmla="*/ 2632 w 10000"/>
                  <a:gd name="connsiteY61" fmla="*/ 6030 h 10054"/>
                  <a:gd name="connsiteX62" fmla="*/ 2883 w 10000"/>
                  <a:gd name="connsiteY62" fmla="*/ 6263 h 10054"/>
                  <a:gd name="connsiteX63" fmla="*/ 3089 w 10000"/>
                  <a:gd name="connsiteY63" fmla="*/ 6513 h 10054"/>
                  <a:gd name="connsiteX64" fmla="*/ 3295 w 10000"/>
                  <a:gd name="connsiteY64" fmla="*/ 6747 h 10054"/>
                  <a:gd name="connsiteX65" fmla="*/ 3455 w 10000"/>
                  <a:gd name="connsiteY65" fmla="*/ 6965 h 10054"/>
                  <a:gd name="connsiteX66" fmla="*/ 3593 w 10000"/>
                  <a:gd name="connsiteY66" fmla="*/ 7199 h 10054"/>
                  <a:gd name="connsiteX67" fmla="*/ 3707 w 10000"/>
                  <a:gd name="connsiteY67" fmla="*/ 7418 h 10054"/>
                  <a:gd name="connsiteX68" fmla="*/ 3822 w 10000"/>
                  <a:gd name="connsiteY68" fmla="*/ 7636 h 10054"/>
                  <a:gd name="connsiteX69" fmla="*/ 3890 w 10000"/>
                  <a:gd name="connsiteY69" fmla="*/ 7854 h 10054"/>
                  <a:gd name="connsiteX70" fmla="*/ 3959 w 10000"/>
                  <a:gd name="connsiteY70" fmla="*/ 8057 h 10054"/>
                  <a:gd name="connsiteX71" fmla="*/ 3959 w 10000"/>
                  <a:gd name="connsiteY71" fmla="*/ 8057 h 10054"/>
                  <a:gd name="connsiteX72" fmla="*/ 3822 w 10000"/>
                  <a:gd name="connsiteY72" fmla="*/ 9118 h 10054"/>
                  <a:gd name="connsiteX73" fmla="*/ 3707 w 10000"/>
                  <a:gd name="connsiteY73" fmla="*/ 10054 h 10054"/>
                  <a:gd name="connsiteX74" fmla="*/ 3707 w 10000"/>
                  <a:gd name="connsiteY74" fmla="*/ 10054 h 10054"/>
                  <a:gd name="connsiteX75" fmla="*/ 4439 w 10000"/>
                  <a:gd name="connsiteY75" fmla="*/ 10023 h 10054"/>
                  <a:gd name="connsiteX76" fmla="*/ 5195 w 10000"/>
                  <a:gd name="connsiteY76" fmla="*/ 10023 h 10054"/>
                  <a:gd name="connsiteX77" fmla="*/ 5195 w 10000"/>
                  <a:gd name="connsiteY77" fmla="*/ 10023 h 10054"/>
                  <a:gd name="connsiteX0" fmla="*/ 5195 w 10000"/>
                  <a:gd name="connsiteY0" fmla="*/ 9969 h 10000"/>
                  <a:gd name="connsiteX1" fmla="*/ 5195 w 10000"/>
                  <a:gd name="connsiteY1" fmla="*/ 9969 h 10000"/>
                  <a:gd name="connsiteX2" fmla="*/ 6224 w 10000"/>
                  <a:gd name="connsiteY2" fmla="*/ 9984 h 10000"/>
                  <a:gd name="connsiteX3" fmla="*/ 6224 w 10000"/>
                  <a:gd name="connsiteY3" fmla="*/ 9984 h 10000"/>
                  <a:gd name="connsiteX4" fmla="*/ 6110 w 10000"/>
                  <a:gd name="connsiteY4" fmla="*/ 9157 h 10000"/>
                  <a:gd name="connsiteX5" fmla="*/ 5995 w 10000"/>
                  <a:gd name="connsiteY5" fmla="*/ 8206 h 10000"/>
                  <a:gd name="connsiteX6" fmla="*/ 5995 w 10000"/>
                  <a:gd name="connsiteY6" fmla="*/ 8206 h 10000"/>
                  <a:gd name="connsiteX7" fmla="*/ 6041 w 10000"/>
                  <a:gd name="connsiteY7" fmla="*/ 8003 h 10000"/>
                  <a:gd name="connsiteX8" fmla="*/ 6110 w 10000"/>
                  <a:gd name="connsiteY8" fmla="*/ 7785 h 10000"/>
                  <a:gd name="connsiteX9" fmla="*/ 6201 w 10000"/>
                  <a:gd name="connsiteY9" fmla="*/ 7550 h 10000"/>
                  <a:gd name="connsiteX10" fmla="*/ 6316 w 10000"/>
                  <a:gd name="connsiteY10" fmla="*/ 7317 h 10000"/>
                  <a:gd name="connsiteX11" fmla="*/ 6453 w 10000"/>
                  <a:gd name="connsiteY11" fmla="*/ 7083 h 10000"/>
                  <a:gd name="connsiteX12" fmla="*/ 6613 w 10000"/>
                  <a:gd name="connsiteY12" fmla="*/ 6833 h 10000"/>
                  <a:gd name="connsiteX13" fmla="*/ 6796 w 10000"/>
                  <a:gd name="connsiteY13" fmla="*/ 6583 h 10000"/>
                  <a:gd name="connsiteX14" fmla="*/ 7002 w 10000"/>
                  <a:gd name="connsiteY14" fmla="*/ 6334 h 10000"/>
                  <a:gd name="connsiteX15" fmla="*/ 7254 w 10000"/>
                  <a:gd name="connsiteY15" fmla="*/ 6084 h 10000"/>
                  <a:gd name="connsiteX16" fmla="*/ 7529 w 10000"/>
                  <a:gd name="connsiteY16" fmla="*/ 5835 h 10000"/>
                  <a:gd name="connsiteX17" fmla="*/ 7849 w 10000"/>
                  <a:gd name="connsiteY17" fmla="*/ 5569 h 10000"/>
                  <a:gd name="connsiteX18" fmla="*/ 8192 w 10000"/>
                  <a:gd name="connsiteY18" fmla="*/ 5319 h 10000"/>
                  <a:gd name="connsiteX19" fmla="*/ 8581 w 10000"/>
                  <a:gd name="connsiteY19" fmla="*/ 5055 h 10000"/>
                  <a:gd name="connsiteX20" fmla="*/ 9016 w 10000"/>
                  <a:gd name="connsiteY20" fmla="*/ 4805 h 10000"/>
                  <a:gd name="connsiteX21" fmla="*/ 9474 w 10000"/>
                  <a:gd name="connsiteY21" fmla="*/ 4540 h 10000"/>
                  <a:gd name="connsiteX22" fmla="*/ 10000 w 10000"/>
                  <a:gd name="connsiteY22" fmla="*/ 4290 h 10000"/>
                  <a:gd name="connsiteX23" fmla="*/ 10000 w 10000"/>
                  <a:gd name="connsiteY23" fmla="*/ 4290 h 10000"/>
                  <a:gd name="connsiteX24" fmla="*/ 9725 w 10000"/>
                  <a:gd name="connsiteY24" fmla="*/ 4259 h 10000"/>
                  <a:gd name="connsiteX25" fmla="*/ 9725 w 10000"/>
                  <a:gd name="connsiteY25" fmla="*/ 4259 h 10000"/>
                  <a:gd name="connsiteX26" fmla="*/ 9634 w 10000"/>
                  <a:gd name="connsiteY26" fmla="*/ 4057 h 10000"/>
                  <a:gd name="connsiteX27" fmla="*/ 9634 w 10000"/>
                  <a:gd name="connsiteY27" fmla="*/ 4057 h 10000"/>
                  <a:gd name="connsiteX28" fmla="*/ 8970 w 10000"/>
                  <a:gd name="connsiteY28" fmla="*/ 4337 h 10000"/>
                  <a:gd name="connsiteX29" fmla="*/ 8352 w 10000"/>
                  <a:gd name="connsiteY29" fmla="*/ 4602 h 10000"/>
                  <a:gd name="connsiteX30" fmla="*/ 7780 w 10000"/>
                  <a:gd name="connsiteY30" fmla="*/ 4867 h 10000"/>
                  <a:gd name="connsiteX31" fmla="*/ 7300 w 10000"/>
                  <a:gd name="connsiteY31" fmla="*/ 5102 h 10000"/>
                  <a:gd name="connsiteX32" fmla="*/ 6842 w 10000"/>
                  <a:gd name="connsiteY32" fmla="*/ 5336 h 10000"/>
                  <a:gd name="connsiteX33" fmla="*/ 6453 w 10000"/>
                  <a:gd name="connsiteY33" fmla="*/ 5554 h 10000"/>
                  <a:gd name="connsiteX34" fmla="*/ 6087 w 10000"/>
                  <a:gd name="connsiteY34" fmla="*/ 5757 h 10000"/>
                  <a:gd name="connsiteX35" fmla="*/ 5789 w 10000"/>
                  <a:gd name="connsiteY35" fmla="*/ 5943 h 10000"/>
                  <a:gd name="connsiteX36" fmla="*/ 5789 w 10000"/>
                  <a:gd name="connsiteY36" fmla="*/ 5943 h 10000"/>
                  <a:gd name="connsiteX37" fmla="*/ 5675 w 10000"/>
                  <a:gd name="connsiteY37" fmla="*/ 4524 h 10000"/>
                  <a:gd name="connsiteX38" fmla="*/ 5561 w 10000"/>
                  <a:gd name="connsiteY38" fmla="*/ 0 h 10000"/>
                  <a:gd name="connsiteX39" fmla="*/ 4142 w 10000"/>
                  <a:gd name="connsiteY39" fmla="*/ 5897 h 10000"/>
                  <a:gd name="connsiteX40" fmla="*/ 4142 w 10000"/>
                  <a:gd name="connsiteY40" fmla="*/ 5897 h 10000"/>
                  <a:gd name="connsiteX41" fmla="*/ 3844 w 10000"/>
                  <a:gd name="connsiteY41" fmla="*/ 5710 h 10000"/>
                  <a:gd name="connsiteX42" fmla="*/ 3501 w 10000"/>
                  <a:gd name="connsiteY42" fmla="*/ 5507 h 10000"/>
                  <a:gd name="connsiteX43" fmla="*/ 3089 w 10000"/>
                  <a:gd name="connsiteY43" fmla="*/ 5304 h 10000"/>
                  <a:gd name="connsiteX44" fmla="*/ 2654 w 10000"/>
                  <a:gd name="connsiteY44" fmla="*/ 5071 h 10000"/>
                  <a:gd name="connsiteX45" fmla="*/ 2174 w 10000"/>
                  <a:gd name="connsiteY45" fmla="*/ 4836 h 10000"/>
                  <a:gd name="connsiteX46" fmla="*/ 1625 w 10000"/>
                  <a:gd name="connsiteY46" fmla="*/ 4586 h 10000"/>
                  <a:gd name="connsiteX47" fmla="*/ 1030 w 10000"/>
                  <a:gd name="connsiteY47" fmla="*/ 4337 h 10000"/>
                  <a:gd name="connsiteX48" fmla="*/ 366 w 10000"/>
                  <a:gd name="connsiteY48" fmla="*/ 4057 h 10000"/>
                  <a:gd name="connsiteX49" fmla="*/ 366 w 10000"/>
                  <a:gd name="connsiteY49" fmla="*/ 4057 h 10000"/>
                  <a:gd name="connsiteX50" fmla="*/ 275 w 10000"/>
                  <a:gd name="connsiteY50" fmla="*/ 4259 h 10000"/>
                  <a:gd name="connsiteX51" fmla="*/ 275 w 10000"/>
                  <a:gd name="connsiteY51" fmla="*/ 4259 h 10000"/>
                  <a:gd name="connsiteX52" fmla="*/ 0 w 10000"/>
                  <a:gd name="connsiteY52" fmla="*/ 4290 h 10000"/>
                  <a:gd name="connsiteX53" fmla="*/ 0 w 10000"/>
                  <a:gd name="connsiteY53" fmla="*/ 4290 h 10000"/>
                  <a:gd name="connsiteX54" fmla="*/ 503 w 10000"/>
                  <a:gd name="connsiteY54" fmla="*/ 4524 h 10000"/>
                  <a:gd name="connsiteX55" fmla="*/ 938 w 10000"/>
                  <a:gd name="connsiteY55" fmla="*/ 4774 h 10000"/>
                  <a:gd name="connsiteX56" fmla="*/ 1350 w 10000"/>
                  <a:gd name="connsiteY56" fmla="*/ 5008 h 10000"/>
                  <a:gd name="connsiteX57" fmla="*/ 1716 w 10000"/>
                  <a:gd name="connsiteY57" fmla="*/ 5257 h 10000"/>
                  <a:gd name="connsiteX58" fmla="*/ 2059 w 10000"/>
                  <a:gd name="connsiteY58" fmla="*/ 5491 h 10000"/>
                  <a:gd name="connsiteX59" fmla="*/ 2357 w 10000"/>
                  <a:gd name="connsiteY59" fmla="*/ 5741 h 10000"/>
                  <a:gd name="connsiteX60" fmla="*/ 2632 w 10000"/>
                  <a:gd name="connsiteY60" fmla="*/ 5976 h 10000"/>
                  <a:gd name="connsiteX61" fmla="*/ 2883 w 10000"/>
                  <a:gd name="connsiteY61" fmla="*/ 6209 h 10000"/>
                  <a:gd name="connsiteX62" fmla="*/ 3089 w 10000"/>
                  <a:gd name="connsiteY62" fmla="*/ 6459 h 10000"/>
                  <a:gd name="connsiteX63" fmla="*/ 3295 w 10000"/>
                  <a:gd name="connsiteY63" fmla="*/ 6693 h 10000"/>
                  <a:gd name="connsiteX64" fmla="*/ 3455 w 10000"/>
                  <a:gd name="connsiteY64" fmla="*/ 6911 h 10000"/>
                  <a:gd name="connsiteX65" fmla="*/ 3593 w 10000"/>
                  <a:gd name="connsiteY65" fmla="*/ 7145 h 10000"/>
                  <a:gd name="connsiteX66" fmla="*/ 3707 w 10000"/>
                  <a:gd name="connsiteY66" fmla="*/ 7364 h 10000"/>
                  <a:gd name="connsiteX67" fmla="*/ 3822 w 10000"/>
                  <a:gd name="connsiteY67" fmla="*/ 7582 h 10000"/>
                  <a:gd name="connsiteX68" fmla="*/ 3890 w 10000"/>
                  <a:gd name="connsiteY68" fmla="*/ 7800 h 10000"/>
                  <a:gd name="connsiteX69" fmla="*/ 3959 w 10000"/>
                  <a:gd name="connsiteY69" fmla="*/ 8003 h 10000"/>
                  <a:gd name="connsiteX70" fmla="*/ 3959 w 10000"/>
                  <a:gd name="connsiteY70" fmla="*/ 8003 h 10000"/>
                  <a:gd name="connsiteX71" fmla="*/ 3822 w 10000"/>
                  <a:gd name="connsiteY71" fmla="*/ 9064 h 10000"/>
                  <a:gd name="connsiteX72" fmla="*/ 3707 w 10000"/>
                  <a:gd name="connsiteY72" fmla="*/ 10000 h 10000"/>
                  <a:gd name="connsiteX73" fmla="*/ 3707 w 10000"/>
                  <a:gd name="connsiteY73" fmla="*/ 10000 h 10000"/>
                  <a:gd name="connsiteX74" fmla="*/ 4439 w 10000"/>
                  <a:gd name="connsiteY74" fmla="*/ 9969 h 10000"/>
                  <a:gd name="connsiteX75" fmla="*/ 5195 w 10000"/>
                  <a:gd name="connsiteY75" fmla="*/ 9969 h 10000"/>
                  <a:gd name="connsiteX76" fmla="*/ 5195 w 10000"/>
                  <a:gd name="connsiteY76" fmla="*/ 9969 h 10000"/>
                  <a:gd name="connsiteX0" fmla="*/ 5195 w 10000"/>
                  <a:gd name="connsiteY0" fmla="*/ 9969 h 10000"/>
                  <a:gd name="connsiteX1" fmla="*/ 5195 w 10000"/>
                  <a:gd name="connsiteY1" fmla="*/ 9969 h 10000"/>
                  <a:gd name="connsiteX2" fmla="*/ 6224 w 10000"/>
                  <a:gd name="connsiteY2" fmla="*/ 9984 h 10000"/>
                  <a:gd name="connsiteX3" fmla="*/ 6224 w 10000"/>
                  <a:gd name="connsiteY3" fmla="*/ 9984 h 10000"/>
                  <a:gd name="connsiteX4" fmla="*/ 6110 w 10000"/>
                  <a:gd name="connsiteY4" fmla="*/ 9157 h 10000"/>
                  <a:gd name="connsiteX5" fmla="*/ 5995 w 10000"/>
                  <a:gd name="connsiteY5" fmla="*/ 8206 h 10000"/>
                  <a:gd name="connsiteX6" fmla="*/ 5995 w 10000"/>
                  <a:gd name="connsiteY6" fmla="*/ 8206 h 10000"/>
                  <a:gd name="connsiteX7" fmla="*/ 6041 w 10000"/>
                  <a:gd name="connsiteY7" fmla="*/ 8003 h 10000"/>
                  <a:gd name="connsiteX8" fmla="*/ 6110 w 10000"/>
                  <a:gd name="connsiteY8" fmla="*/ 7785 h 10000"/>
                  <a:gd name="connsiteX9" fmla="*/ 6201 w 10000"/>
                  <a:gd name="connsiteY9" fmla="*/ 7550 h 10000"/>
                  <a:gd name="connsiteX10" fmla="*/ 6316 w 10000"/>
                  <a:gd name="connsiteY10" fmla="*/ 7317 h 10000"/>
                  <a:gd name="connsiteX11" fmla="*/ 6453 w 10000"/>
                  <a:gd name="connsiteY11" fmla="*/ 7083 h 10000"/>
                  <a:gd name="connsiteX12" fmla="*/ 6613 w 10000"/>
                  <a:gd name="connsiteY12" fmla="*/ 6833 h 10000"/>
                  <a:gd name="connsiteX13" fmla="*/ 6796 w 10000"/>
                  <a:gd name="connsiteY13" fmla="*/ 6583 h 10000"/>
                  <a:gd name="connsiteX14" fmla="*/ 7002 w 10000"/>
                  <a:gd name="connsiteY14" fmla="*/ 6334 h 10000"/>
                  <a:gd name="connsiteX15" fmla="*/ 7254 w 10000"/>
                  <a:gd name="connsiteY15" fmla="*/ 6084 h 10000"/>
                  <a:gd name="connsiteX16" fmla="*/ 7529 w 10000"/>
                  <a:gd name="connsiteY16" fmla="*/ 5835 h 10000"/>
                  <a:gd name="connsiteX17" fmla="*/ 7849 w 10000"/>
                  <a:gd name="connsiteY17" fmla="*/ 5569 h 10000"/>
                  <a:gd name="connsiteX18" fmla="*/ 8192 w 10000"/>
                  <a:gd name="connsiteY18" fmla="*/ 5319 h 10000"/>
                  <a:gd name="connsiteX19" fmla="*/ 8581 w 10000"/>
                  <a:gd name="connsiteY19" fmla="*/ 5055 h 10000"/>
                  <a:gd name="connsiteX20" fmla="*/ 9016 w 10000"/>
                  <a:gd name="connsiteY20" fmla="*/ 4805 h 10000"/>
                  <a:gd name="connsiteX21" fmla="*/ 9474 w 10000"/>
                  <a:gd name="connsiteY21" fmla="*/ 4540 h 10000"/>
                  <a:gd name="connsiteX22" fmla="*/ 10000 w 10000"/>
                  <a:gd name="connsiteY22" fmla="*/ 4290 h 10000"/>
                  <a:gd name="connsiteX23" fmla="*/ 10000 w 10000"/>
                  <a:gd name="connsiteY23" fmla="*/ 4290 h 10000"/>
                  <a:gd name="connsiteX24" fmla="*/ 9725 w 10000"/>
                  <a:gd name="connsiteY24" fmla="*/ 4259 h 10000"/>
                  <a:gd name="connsiteX25" fmla="*/ 9725 w 10000"/>
                  <a:gd name="connsiteY25" fmla="*/ 4259 h 10000"/>
                  <a:gd name="connsiteX26" fmla="*/ 9634 w 10000"/>
                  <a:gd name="connsiteY26" fmla="*/ 4057 h 10000"/>
                  <a:gd name="connsiteX27" fmla="*/ 9634 w 10000"/>
                  <a:gd name="connsiteY27" fmla="*/ 4057 h 10000"/>
                  <a:gd name="connsiteX28" fmla="*/ 8970 w 10000"/>
                  <a:gd name="connsiteY28" fmla="*/ 4337 h 10000"/>
                  <a:gd name="connsiteX29" fmla="*/ 8352 w 10000"/>
                  <a:gd name="connsiteY29" fmla="*/ 4602 h 10000"/>
                  <a:gd name="connsiteX30" fmla="*/ 7780 w 10000"/>
                  <a:gd name="connsiteY30" fmla="*/ 4867 h 10000"/>
                  <a:gd name="connsiteX31" fmla="*/ 7300 w 10000"/>
                  <a:gd name="connsiteY31" fmla="*/ 5102 h 10000"/>
                  <a:gd name="connsiteX32" fmla="*/ 6842 w 10000"/>
                  <a:gd name="connsiteY32" fmla="*/ 5336 h 10000"/>
                  <a:gd name="connsiteX33" fmla="*/ 6453 w 10000"/>
                  <a:gd name="connsiteY33" fmla="*/ 5554 h 10000"/>
                  <a:gd name="connsiteX34" fmla="*/ 6087 w 10000"/>
                  <a:gd name="connsiteY34" fmla="*/ 5757 h 10000"/>
                  <a:gd name="connsiteX35" fmla="*/ 5789 w 10000"/>
                  <a:gd name="connsiteY35" fmla="*/ 5943 h 10000"/>
                  <a:gd name="connsiteX36" fmla="*/ 5789 w 10000"/>
                  <a:gd name="connsiteY36" fmla="*/ 5943 h 10000"/>
                  <a:gd name="connsiteX37" fmla="*/ 5561 w 10000"/>
                  <a:gd name="connsiteY37" fmla="*/ 0 h 10000"/>
                  <a:gd name="connsiteX38" fmla="*/ 4142 w 10000"/>
                  <a:gd name="connsiteY38" fmla="*/ 5897 h 10000"/>
                  <a:gd name="connsiteX39" fmla="*/ 4142 w 10000"/>
                  <a:gd name="connsiteY39" fmla="*/ 5897 h 10000"/>
                  <a:gd name="connsiteX40" fmla="*/ 3844 w 10000"/>
                  <a:gd name="connsiteY40" fmla="*/ 5710 h 10000"/>
                  <a:gd name="connsiteX41" fmla="*/ 3501 w 10000"/>
                  <a:gd name="connsiteY41" fmla="*/ 5507 h 10000"/>
                  <a:gd name="connsiteX42" fmla="*/ 3089 w 10000"/>
                  <a:gd name="connsiteY42" fmla="*/ 5304 h 10000"/>
                  <a:gd name="connsiteX43" fmla="*/ 2654 w 10000"/>
                  <a:gd name="connsiteY43" fmla="*/ 5071 h 10000"/>
                  <a:gd name="connsiteX44" fmla="*/ 2174 w 10000"/>
                  <a:gd name="connsiteY44" fmla="*/ 4836 h 10000"/>
                  <a:gd name="connsiteX45" fmla="*/ 1625 w 10000"/>
                  <a:gd name="connsiteY45" fmla="*/ 4586 h 10000"/>
                  <a:gd name="connsiteX46" fmla="*/ 1030 w 10000"/>
                  <a:gd name="connsiteY46" fmla="*/ 4337 h 10000"/>
                  <a:gd name="connsiteX47" fmla="*/ 366 w 10000"/>
                  <a:gd name="connsiteY47" fmla="*/ 4057 h 10000"/>
                  <a:gd name="connsiteX48" fmla="*/ 366 w 10000"/>
                  <a:gd name="connsiteY48" fmla="*/ 4057 h 10000"/>
                  <a:gd name="connsiteX49" fmla="*/ 275 w 10000"/>
                  <a:gd name="connsiteY49" fmla="*/ 4259 h 10000"/>
                  <a:gd name="connsiteX50" fmla="*/ 275 w 10000"/>
                  <a:gd name="connsiteY50" fmla="*/ 4259 h 10000"/>
                  <a:gd name="connsiteX51" fmla="*/ 0 w 10000"/>
                  <a:gd name="connsiteY51" fmla="*/ 4290 h 10000"/>
                  <a:gd name="connsiteX52" fmla="*/ 0 w 10000"/>
                  <a:gd name="connsiteY52" fmla="*/ 4290 h 10000"/>
                  <a:gd name="connsiteX53" fmla="*/ 503 w 10000"/>
                  <a:gd name="connsiteY53" fmla="*/ 4524 h 10000"/>
                  <a:gd name="connsiteX54" fmla="*/ 938 w 10000"/>
                  <a:gd name="connsiteY54" fmla="*/ 4774 h 10000"/>
                  <a:gd name="connsiteX55" fmla="*/ 1350 w 10000"/>
                  <a:gd name="connsiteY55" fmla="*/ 5008 h 10000"/>
                  <a:gd name="connsiteX56" fmla="*/ 1716 w 10000"/>
                  <a:gd name="connsiteY56" fmla="*/ 5257 h 10000"/>
                  <a:gd name="connsiteX57" fmla="*/ 2059 w 10000"/>
                  <a:gd name="connsiteY57" fmla="*/ 5491 h 10000"/>
                  <a:gd name="connsiteX58" fmla="*/ 2357 w 10000"/>
                  <a:gd name="connsiteY58" fmla="*/ 5741 h 10000"/>
                  <a:gd name="connsiteX59" fmla="*/ 2632 w 10000"/>
                  <a:gd name="connsiteY59" fmla="*/ 5976 h 10000"/>
                  <a:gd name="connsiteX60" fmla="*/ 2883 w 10000"/>
                  <a:gd name="connsiteY60" fmla="*/ 6209 h 10000"/>
                  <a:gd name="connsiteX61" fmla="*/ 3089 w 10000"/>
                  <a:gd name="connsiteY61" fmla="*/ 6459 h 10000"/>
                  <a:gd name="connsiteX62" fmla="*/ 3295 w 10000"/>
                  <a:gd name="connsiteY62" fmla="*/ 6693 h 10000"/>
                  <a:gd name="connsiteX63" fmla="*/ 3455 w 10000"/>
                  <a:gd name="connsiteY63" fmla="*/ 6911 h 10000"/>
                  <a:gd name="connsiteX64" fmla="*/ 3593 w 10000"/>
                  <a:gd name="connsiteY64" fmla="*/ 7145 h 10000"/>
                  <a:gd name="connsiteX65" fmla="*/ 3707 w 10000"/>
                  <a:gd name="connsiteY65" fmla="*/ 7364 h 10000"/>
                  <a:gd name="connsiteX66" fmla="*/ 3822 w 10000"/>
                  <a:gd name="connsiteY66" fmla="*/ 7582 h 10000"/>
                  <a:gd name="connsiteX67" fmla="*/ 3890 w 10000"/>
                  <a:gd name="connsiteY67" fmla="*/ 7800 h 10000"/>
                  <a:gd name="connsiteX68" fmla="*/ 3959 w 10000"/>
                  <a:gd name="connsiteY68" fmla="*/ 8003 h 10000"/>
                  <a:gd name="connsiteX69" fmla="*/ 3959 w 10000"/>
                  <a:gd name="connsiteY69" fmla="*/ 8003 h 10000"/>
                  <a:gd name="connsiteX70" fmla="*/ 3822 w 10000"/>
                  <a:gd name="connsiteY70" fmla="*/ 9064 h 10000"/>
                  <a:gd name="connsiteX71" fmla="*/ 3707 w 10000"/>
                  <a:gd name="connsiteY71" fmla="*/ 10000 h 10000"/>
                  <a:gd name="connsiteX72" fmla="*/ 3707 w 10000"/>
                  <a:gd name="connsiteY72" fmla="*/ 10000 h 10000"/>
                  <a:gd name="connsiteX73" fmla="*/ 4439 w 10000"/>
                  <a:gd name="connsiteY73" fmla="*/ 9969 h 10000"/>
                  <a:gd name="connsiteX74" fmla="*/ 5195 w 10000"/>
                  <a:gd name="connsiteY74" fmla="*/ 9969 h 10000"/>
                  <a:gd name="connsiteX75" fmla="*/ 5195 w 10000"/>
                  <a:gd name="connsiteY75" fmla="*/ 9969 h 10000"/>
                  <a:gd name="connsiteX0" fmla="*/ 5195 w 10000"/>
                  <a:gd name="connsiteY0" fmla="*/ 5912 h 5943"/>
                  <a:gd name="connsiteX1" fmla="*/ 5195 w 10000"/>
                  <a:gd name="connsiteY1" fmla="*/ 5912 h 5943"/>
                  <a:gd name="connsiteX2" fmla="*/ 6224 w 10000"/>
                  <a:gd name="connsiteY2" fmla="*/ 5927 h 5943"/>
                  <a:gd name="connsiteX3" fmla="*/ 6224 w 10000"/>
                  <a:gd name="connsiteY3" fmla="*/ 5927 h 5943"/>
                  <a:gd name="connsiteX4" fmla="*/ 6110 w 10000"/>
                  <a:gd name="connsiteY4" fmla="*/ 5100 h 5943"/>
                  <a:gd name="connsiteX5" fmla="*/ 5995 w 10000"/>
                  <a:gd name="connsiteY5" fmla="*/ 4149 h 5943"/>
                  <a:gd name="connsiteX6" fmla="*/ 5995 w 10000"/>
                  <a:gd name="connsiteY6" fmla="*/ 4149 h 5943"/>
                  <a:gd name="connsiteX7" fmla="*/ 6041 w 10000"/>
                  <a:gd name="connsiteY7" fmla="*/ 3946 h 5943"/>
                  <a:gd name="connsiteX8" fmla="*/ 6110 w 10000"/>
                  <a:gd name="connsiteY8" fmla="*/ 3728 h 5943"/>
                  <a:gd name="connsiteX9" fmla="*/ 6201 w 10000"/>
                  <a:gd name="connsiteY9" fmla="*/ 3493 h 5943"/>
                  <a:gd name="connsiteX10" fmla="*/ 6316 w 10000"/>
                  <a:gd name="connsiteY10" fmla="*/ 3260 h 5943"/>
                  <a:gd name="connsiteX11" fmla="*/ 6453 w 10000"/>
                  <a:gd name="connsiteY11" fmla="*/ 3026 h 5943"/>
                  <a:gd name="connsiteX12" fmla="*/ 6613 w 10000"/>
                  <a:gd name="connsiteY12" fmla="*/ 2776 h 5943"/>
                  <a:gd name="connsiteX13" fmla="*/ 6796 w 10000"/>
                  <a:gd name="connsiteY13" fmla="*/ 2526 h 5943"/>
                  <a:gd name="connsiteX14" fmla="*/ 7002 w 10000"/>
                  <a:gd name="connsiteY14" fmla="*/ 2277 h 5943"/>
                  <a:gd name="connsiteX15" fmla="*/ 7254 w 10000"/>
                  <a:gd name="connsiteY15" fmla="*/ 2027 h 5943"/>
                  <a:gd name="connsiteX16" fmla="*/ 7529 w 10000"/>
                  <a:gd name="connsiteY16" fmla="*/ 1778 h 5943"/>
                  <a:gd name="connsiteX17" fmla="*/ 7849 w 10000"/>
                  <a:gd name="connsiteY17" fmla="*/ 1512 h 5943"/>
                  <a:gd name="connsiteX18" fmla="*/ 8192 w 10000"/>
                  <a:gd name="connsiteY18" fmla="*/ 1262 h 5943"/>
                  <a:gd name="connsiteX19" fmla="*/ 8581 w 10000"/>
                  <a:gd name="connsiteY19" fmla="*/ 998 h 5943"/>
                  <a:gd name="connsiteX20" fmla="*/ 9016 w 10000"/>
                  <a:gd name="connsiteY20" fmla="*/ 748 h 5943"/>
                  <a:gd name="connsiteX21" fmla="*/ 9474 w 10000"/>
                  <a:gd name="connsiteY21" fmla="*/ 483 h 5943"/>
                  <a:gd name="connsiteX22" fmla="*/ 10000 w 10000"/>
                  <a:gd name="connsiteY22" fmla="*/ 233 h 5943"/>
                  <a:gd name="connsiteX23" fmla="*/ 10000 w 10000"/>
                  <a:gd name="connsiteY23" fmla="*/ 233 h 5943"/>
                  <a:gd name="connsiteX24" fmla="*/ 9725 w 10000"/>
                  <a:gd name="connsiteY24" fmla="*/ 202 h 5943"/>
                  <a:gd name="connsiteX25" fmla="*/ 9725 w 10000"/>
                  <a:gd name="connsiteY25" fmla="*/ 202 h 5943"/>
                  <a:gd name="connsiteX26" fmla="*/ 9634 w 10000"/>
                  <a:gd name="connsiteY26" fmla="*/ 0 h 5943"/>
                  <a:gd name="connsiteX27" fmla="*/ 9634 w 10000"/>
                  <a:gd name="connsiteY27" fmla="*/ 0 h 5943"/>
                  <a:gd name="connsiteX28" fmla="*/ 8970 w 10000"/>
                  <a:gd name="connsiteY28" fmla="*/ 280 h 5943"/>
                  <a:gd name="connsiteX29" fmla="*/ 8352 w 10000"/>
                  <a:gd name="connsiteY29" fmla="*/ 545 h 5943"/>
                  <a:gd name="connsiteX30" fmla="*/ 7780 w 10000"/>
                  <a:gd name="connsiteY30" fmla="*/ 810 h 5943"/>
                  <a:gd name="connsiteX31" fmla="*/ 7300 w 10000"/>
                  <a:gd name="connsiteY31" fmla="*/ 1045 h 5943"/>
                  <a:gd name="connsiteX32" fmla="*/ 6842 w 10000"/>
                  <a:gd name="connsiteY32" fmla="*/ 1279 h 5943"/>
                  <a:gd name="connsiteX33" fmla="*/ 6453 w 10000"/>
                  <a:gd name="connsiteY33" fmla="*/ 1497 h 5943"/>
                  <a:gd name="connsiteX34" fmla="*/ 6087 w 10000"/>
                  <a:gd name="connsiteY34" fmla="*/ 1700 h 5943"/>
                  <a:gd name="connsiteX35" fmla="*/ 5789 w 10000"/>
                  <a:gd name="connsiteY35" fmla="*/ 1886 h 5943"/>
                  <a:gd name="connsiteX36" fmla="*/ 5789 w 10000"/>
                  <a:gd name="connsiteY36" fmla="*/ 1886 h 5943"/>
                  <a:gd name="connsiteX37" fmla="*/ 4142 w 10000"/>
                  <a:gd name="connsiteY37" fmla="*/ 1840 h 5943"/>
                  <a:gd name="connsiteX38" fmla="*/ 4142 w 10000"/>
                  <a:gd name="connsiteY38" fmla="*/ 1840 h 5943"/>
                  <a:gd name="connsiteX39" fmla="*/ 3844 w 10000"/>
                  <a:gd name="connsiteY39" fmla="*/ 1653 h 5943"/>
                  <a:gd name="connsiteX40" fmla="*/ 3501 w 10000"/>
                  <a:gd name="connsiteY40" fmla="*/ 1450 h 5943"/>
                  <a:gd name="connsiteX41" fmla="*/ 3089 w 10000"/>
                  <a:gd name="connsiteY41" fmla="*/ 1247 h 5943"/>
                  <a:gd name="connsiteX42" fmla="*/ 2654 w 10000"/>
                  <a:gd name="connsiteY42" fmla="*/ 1014 h 5943"/>
                  <a:gd name="connsiteX43" fmla="*/ 2174 w 10000"/>
                  <a:gd name="connsiteY43" fmla="*/ 779 h 5943"/>
                  <a:gd name="connsiteX44" fmla="*/ 1625 w 10000"/>
                  <a:gd name="connsiteY44" fmla="*/ 529 h 5943"/>
                  <a:gd name="connsiteX45" fmla="*/ 1030 w 10000"/>
                  <a:gd name="connsiteY45" fmla="*/ 280 h 5943"/>
                  <a:gd name="connsiteX46" fmla="*/ 366 w 10000"/>
                  <a:gd name="connsiteY46" fmla="*/ 0 h 5943"/>
                  <a:gd name="connsiteX47" fmla="*/ 366 w 10000"/>
                  <a:gd name="connsiteY47" fmla="*/ 0 h 5943"/>
                  <a:gd name="connsiteX48" fmla="*/ 275 w 10000"/>
                  <a:gd name="connsiteY48" fmla="*/ 202 h 5943"/>
                  <a:gd name="connsiteX49" fmla="*/ 275 w 10000"/>
                  <a:gd name="connsiteY49" fmla="*/ 202 h 5943"/>
                  <a:gd name="connsiteX50" fmla="*/ 0 w 10000"/>
                  <a:gd name="connsiteY50" fmla="*/ 233 h 5943"/>
                  <a:gd name="connsiteX51" fmla="*/ 0 w 10000"/>
                  <a:gd name="connsiteY51" fmla="*/ 233 h 5943"/>
                  <a:gd name="connsiteX52" fmla="*/ 503 w 10000"/>
                  <a:gd name="connsiteY52" fmla="*/ 467 h 5943"/>
                  <a:gd name="connsiteX53" fmla="*/ 938 w 10000"/>
                  <a:gd name="connsiteY53" fmla="*/ 717 h 5943"/>
                  <a:gd name="connsiteX54" fmla="*/ 1350 w 10000"/>
                  <a:gd name="connsiteY54" fmla="*/ 951 h 5943"/>
                  <a:gd name="connsiteX55" fmla="*/ 1716 w 10000"/>
                  <a:gd name="connsiteY55" fmla="*/ 1200 h 5943"/>
                  <a:gd name="connsiteX56" fmla="*/ 2059 w 10000"/>
                  <a:gd name="connsiteY56" fmla="*/ 1434 h 5943"/>
                  <a:gd name="connsiteX57" fmla="*/ 2357 w 10000"/>
                  <a:gd name="connsiteY57" fmla="*/ 1684 h 5943"/>
                  <a:gd name="connsiteX58" fmla="*/ 2632 w 10000"/>
                  <a:gd name="connsiteY58" fmla="*/ 1919 h 5943"/>
                  <a:gd name="connsiteX59" fmla="*/ 2883 w 10000"/>
                  <a:gd name="connsiteY59" fmla="*/ 2152 h 5943"/>
                  <a:gd name="connsiteX60" fmla="*/ 3089 w 10000"/>
                  <a:gd name="connsiteY60" fmla="*/ 2402 h 5943"/>
                  <a:gd name="connsiteX61" fmla="*/ 3295 w 10000"/>
                  <a:gd name="connsiteY61" fmla="*/ 2636 h 5943"/>
                  <a:gd name="connsiteX62" fmla="*/ 3455 w 10000"/>
                  <a:gd name="connsiteY62" fmla="*/ 2854 h 5943"/>
                  <a:gd name="connsiteX63" fmla="*/ 3593 w 10000"/>
                  <a:gd name="connsiteY63" fmla="*/ 3088 h 5943"/>
                  <a:gd name="connsiteX64" fmla="*/ 3707 w 10000"/>
                  <a:gd name="connsiteY64" fmla="*/ 3307 h 5943"/>
                  <a:gd name="connsiteX65" fmla="*/ 3822 w 10000"/>
                  <a:gd name="connsiteY65" fmla="*/ 3525 h 5943"/>
                  <a:gd name="connsiteX66" fmla="*/ 3890 w 10000"/>
                  <a:gd name="connsiteY66" fmla="*/ 3743 h 5943"/>
                  <a:gd name="connsiteX67" fmla="*/ 3959 w 10000"/>
                  <a:gd name="connsiteY67" fmla="*/ 3946 h 5943"/>
                  <a:gd name="connsiteX68" fmla="*/ 3959 w 10000"/>
                  <a:gd name="connsiteY68" fmla="*/ 3946 h 5943"/>
                  <a:gd name="connsiteX69" fmla="*/ 3822 w 10000"/>
                  <a:gd name="connsiteY69" fmla="*/ 5007 h 5943"/>
                  <a:gd name="connsiteX70" fmla="*/ 3707 w 10000"/>
                  <a:gd name="connsiteY70" fmla="*/ 5943 h 5943"/>
                  <a:gd name="connsiteX71" fmla="*/ 3707 w 10000"/>
                  <a:gd name="connsiteY71" fmla="*/ 5943 h 5943"/>
                  <a:gd name="connsiteX72" fmla="*/ 4439 w 10000"/>
                  <a:gd name="connsiteY72" fmla="*/ 5912 h 5943"/>
                  <a:gd name="connsiteX73" fmla="*/ 5195 w 10000"/>
                  <a:gd name="connsiteY73" fmla="*/ 5912 h 5943"/>
                  <a:gd name="connsiteX74" fmla="*/ 5195 w 10000"/>
                  <a:gd name="connsiteY74" fmla="*/ 5912 h 5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0000" h="5943">
                    <a:moveTo>
                      <a:pt x="5195" y="5912"/>
                    </a:moveTo>
                    <a:lnTo>
                      <a:pt x="5195" y="5912"/>
                    </a:lnTo>
                    <a:lnTo>
                      <a:pt x="6224" y="5927"/>
                    </a:lnTo>
                    <a:lnTo>
                      <a:pt x="6224" y="5927"/>
                    </a:lnTo>
                    <a:lnTo>
                      <a:pt x="6110" y="5100"/>
                    </a:lnTo>
                    <a:cubicBezTo>
                      <a:pt x="6072" y="4783"/>
                      <a:pt x="6033" y="4466"/>
                      <a:pt x="5995" y="4149"/>
                    </a:cubicBezTo>
                    <a:lnTo>
                      <a:pt x="5995" y="4149"/>
                    </a:lnTo>
                    <a:cubicBezTo>
                      <a:pt x="6010" y="4081"/>
                      <a:pt x="6026" y="4014"/>
                      <a:pt x="6041" y="3946"/>
                    </a:cubicBezTo>
                    <a:cubicBezTo>
                      <a:pt x="6064" y="3874"/>
                      <a:pt x="6087" y="3800"/>
                      <a:pt x="6110" y="3728"/>
                    </a:cubicBezTo>
                    <a:cubicBezTo>
                      <a:pt x="6140" y="3650"/>
                      <a:pt x="6171" y="3572"/>
                      <a:pt x="6201" y="3493"/>
                    </a:cubicBezTo>
                    <a:cubicBezTo>
                      <a:pt x="6239" y="3415"/>
                      <a:pt x="6278" y="3338"/>
                      <a:pt x="6316" y="3260"/>
                    </a:cubicBezTo>
                    <a:cubicBezTo>
                      <a:pt x="6362" y="3182"/>
                      <a:pt x="6407" y="3104"/>
                      <a:pt x="6453" y="3026"/>
                    </a:cubicBezTo>
                    <a:lnTo>
                      <a:pt x="6613" y="2776"/>
                    </a:lnTo>
                    <a:lnTo>
                      <a:pt x="6796" y="2526"/>
                    </a:lnTo>
                    <a:lnTo>
                      <a:pt x="7002" y="2277"/>
                    </a:lnTo>
                    <a:lnTo>
                      <a:pt x="7254" y="2027"/>
                    </a:lnTo>
                    <a:lnTo>
                      <a:pt x="7529" y="1778"/>
                    </a:lnTo>
                    <a:lnTo>
                      <a:pt x="7849" y="1512"/>
                    </a:lnTo>
                    <a:lnTo>
                      <a:pt x="8192" y="1262"/>
                    </a:lnTo>
                    <a:lnTo>
                      <a:pt x="8581" y="998"/>
                    </a:lnTo>
                    <a:lnTo>
                      <a:pt x="9016" y="748"/>
                    </a:lnTo>
                    <a:lnTo>
                      <a:pt x="9474" y="483"/>
                    </a:lnTo>
                    <a:lnTo>
                      <a:pt x="10000" y="233"/>
                    </a:lnTo>
                    <a:lnTo>
                      <a:pt x="10000" y="233"/>
                    </a:lnTo>
                    <a:lnTo>
                      <a:pt x="9725" y="202"/>
                    </a:lnTo>
                    <a:lnTo>
                      <a:pt x="9725" y="202"/>
                    </a:lnTo>
                    <a:cubicBezTo>
                      <a:pt x="9695" y="135"/>
                      <a:pt x="9664" y="67"/>
                      <a:pt x="9634" y="0"/>
                    </a:cubicBezTo>
                    <a:lnTo>
                      <a:pt x="9634" y="0"/>
                    </a:lnTo>
                    <a:lnTo>
                      <a:pt x="8970" y="280"/>
                    </a:lnTo>
                    <a:lnTo>
                      <a:pt x="8352" y="545"/>
                    </a:lnTo>
                    <a:lnTo>
                      <a:pt x="7780" y="810"/>
                    </a:lnTo>
                    <a:lnTo>
                      <a:pt x="7300" y="1045"/>
                    </a:lnTo>
                    <a:lnTo>
                      <a:pt x="6842" y="1279"/>
                    </a:lnTo>
                    <a:lnTo>
                      <a:pt x="6453" y="1497"/>
                    </a:lnTo>
                    <a:lnTo>
                      <a:pt x="6087" y="1700"/>
                    </a:lnTo>
                    <a:lnTo>
                      <a:pt x="5789" y="1886"/>
                    </a:lnTo>
                    <a:lnTo>
                      <a:pt x="5789" y="1886"/>
                    </a:lnTo>
                    <a:lnTo>
                      <a:pt x="4142" y="1840"/>
                    </a:lnTo>
                    <a:lnTo>
                      <a:pt x="4142" y="1840"/>
                    </a:lnTo>
                    <a:lnTo>
                      <a:pt x="3844" y="1653"/>
                    </a:lnTo>
                    <a:lnTo>
                      <a:pt x="3501" y="1450"/>
                    </a:lnTo>
                    <a:lnTo>
                      <a:pt x="3089" y="1247"/>
                    </a:lnTo>
                    <a:lnTo>
                      <a:pt x="2654" y="1014"/>
                    </a:lnTo>
                    <a:lnTo>
                      <a:pt x="2174" y="779"/>
                    </a:lnTo>
                    <a:lnTo>
                      <a:pt x="1625" y="529"/>
                    </a:lnTo>
                    <a:lnTo>
                      <a:pt x="1030" y="280"/>
                    </a:lnTo>
                    <a:lnTo>
                      <a:pt x="366" y="0"/>
                    </a:lnTo>
                    <a:lnTo>
                      <a:pt x="366" y="0"/>
                    </a:lnTo>
                    <a:cubicBezTo>
                      <a:pt x="336" y="67"/>
                      <a:pt x="305" y="135"/>
                      <a:pt x="275" y="202"/>
                    </a:cubicBezTo>
                    <a:lnTo>
                      <a:pt x="275" y="202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503" y="467"/>
                    </a:lnTo>
                    <a:lnTo>
                      <a:pt x="938" y="717"/>
                    </a:lnTo>
                    <a:lnTo>
                      <a:pt x="1350" y="951"/>
                    </a:lnTo>
                    <a:lnTo>
                      <a:pt x="1716" y="1200"/>
                    </a:lnTo>
                    <a:lnTo>
                      <a:pt x="2059" y="1434"/>
                    </a:lnTo>
                    <a:lnTo>
                      <a:pt x="2357" y="1684"/>
                    </a:lnTo>
                    <a:lnTo>
                      <a:pt x="2632" y="1919"/>
                    </a:lnTo>
                    <a:lnTo>
                      <a:pt x="2883" y="2152"/>
                    </a:lnTo>
                    <a:cubicBezTo>
                      <a:pt x="2952" y="2235"/>
                      <a:pt x="3020" y="2319"/>
                      <a:pt x="3089" y="2402"/>
                    </a:cubicBezTo>
                    <a:lnTo>
                      <a:pt x="3295" y="2636"/>
                    </a:lnTo>
                    <a:cubicBezTo>
                      <a:pt x="3348" y="2709"/>
                      <a:pt x="3402" y="2781"/>
                      <a:pt x="3455" y="2854"/>
                    </a:cubicBezTo>
                    <a:lnTo>
                      <a:pt x="3593" y="3088"/>
                    </a:lnTo>
                    <a:lnTo>
                      <a:pt x="3707" y="3307"/>
                    </a:lnTo>
                    <a:cubicBezTo>
                      <a:pt x="3745" y="3380"/>
                      <a:pt x="3784" y="3452"/>
                      <a:pt x="3822" y="3525"/>
                    </a:cubicBezTo>
                    <a:cubicBezTo>
                      <a:pt x="3845" y="3598"/>
                      <a:pt x="3867" y="3670"/>
                      <a:pt x="3890" y="3743"/>
                    </a:cubicBezTo>
                    <a:cubicBezTo>
                      <a:pt x="3913" y="3810"/>
                      <a:pt x="3936" y="3879"/>
                      <a:pt x="3959" y="3946"/>
                    </a:cubicBezTo>
                    <a:lnTo>
                      <a:pt x="3959" y="3946"/>
                    </a:lnTo>
                    <a:cubicBezTo>
                      <a:pt x="3913" y="4300"/>
                      <a:pt x="3868" y="4653"/>
                      <a:pt x="3822" y="5007"/>
                    </a:cubicBezTo>
                    <a:cubicBezTo>
                      <a:pt x="3784" y="5319"/>
                      <a:pt x="3745" y="5631"/>
                      <a:pt x="3707" y="5943"/>
                    </a:cubicBezTo>
                    <a:lnTo>
                      <a:pt x="3707" y="5943"/>
                    </a:lnTo>
                    <a:lnTo>
                      <a:pt x="4439" y="5912"/>
                    </a:lnTo>
                    <a:lnTo>
                      <a:pt x="5195" y="5912"/>
                    </a:lnTo>
                    <a:lnTo>
                      <a:pt x="5195" y="59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79400" h="254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+mn-lt"/>
                </a:endParaRPr>
              </a:p>
            </p:txBody>
          </p:sp>
          <p:grpSp>
            <p:nvGrpSpPr>
              <p:cNvPr id="98" name="Group 97"/>
              <p:cNvGrpSpPr>
                <a:grpSpLocks/>
              </p:cNvGrpSpPr>
              <p:nvPr/>
            </p:nvGrpSpPr>
            <p:grpSpPr bwMode="auto">
              <a:xfrm rot="2213507">
                <a:off x="1690801" y="3218729"/>
                <a:ext cx="392386" cy="689831"/>
                <a:chOff x="2680417" y="340131"/>
                <a:chExt cx="1772630" cy="3116355"/>
              </a:xfrm>
            </p:grpSpPr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2680417" y="340131"/>
                  <a:ext cx="1772630" cy="3116355"/>
                </a:xfrm>
                <a:custGeom>
                  <a:avLst/>
                  <a:gdLst>
                    <a:gd name="T0" fmla="*/ 1306 w 1306"/>
                    <a:gd name="T1" fmla="*/ 1340 h 2296"/>
                    <a:gd name="T2" fmla="*/ 1298 w 1306"/>
                    <a:gd name="T3" fmla="*/ 1228 h 2296"/>
                    <a:gd name="T4" fmla="*/ 1276 w 1306"/>
                    <a:gd name="T5" fmla="*/ 1114 h 2296"/>
                    <a:gd name="T6" fmla="*/ 1244 w 1306"/>
                    <a:gd name="T7" fmla="*/ 1000 h 2296"/>
                    <a:gd name="T8" fmla="*/ 1204 w 1306"/>
                    <a:gd name="T9" fmla="*/ 884 h 2296"/>
                    <a:gd name="T10" fmla="*/ 1154 w 1306"/>
                    <a:gd name="T11" fmla="*/ 770 h 2296"/>
                    <a:gd name="T12" fmla="*/ 1098 w 1306"/>
                    <a:gd name="T13" fmla="*/ 658 h 2296"/>
                    <a:gd name="T14" fmla="*/ 1040 w 1306"/>
                    <a:gd name="T15" fmla="*/ 552 h 2296"/>
                    <a:gd name="T16" fmla="*/ 918 w 1306"/>
                    <a:gd name="T17" fmla="*/ 356 h 2296"/>
                    <a:gd name="T18" fmla="*/ 804 w 1306"/>
                    <a:gd name="T19" fmla="*/ 192 h 2296"/>
                    <a:gd name="T20" fmla="*/ 680 w 1306"/>
                    <a:gd name="T21" fmla="*/ 32 h 2296"/>
                    <a:gd name="T22" fmla="*/ 652 w 1306"/>
                    <a:gd name="T23" fmla="*/ 0 h 2296"/>
                    <a:gd name="T24" fmla="*/ 552 w 1306"/>
                    <a:gd name="T25" fmla="*/ 126 h 2296"/>
                    <a:gd name="T26" fmla="*/ 446 w 1306"/>
                    <a:gd name="T27" fmla="*/ 270 h 2296"/>
                    <a:gd name="T28" fmla="*/ 326 w 1306"/>
                    <a:gd name="T29" fmla="*/ 450 h 2296"/>
                    <a:gd name="T30" fmla="*/ 236 w 1306"/>
                    <a:gd name="T31" fmla="*/ 604 h 2296"/>
                    <a:gd name="T32" fmla="*/ 180 w 1306"/>
                    <a:gd name="T33" fmla="*/ 714 h 2296"/>
                    <a:gd name="T34" fmla="*/ 126 w 1306"/>
                    <a:gd name="T35" fmla="*/ 826 h 2296"/>
                    <a:gd name="T36" fmla="*/ 80 w 1306"/>
                    <a:gd name="T37" fmla="*/ 942 h 2296"/>
                    <a:gd name="T38" fmla="*/ 44 w 1306"/>
                    <a:gd name="T39" fmla="*/ 1056 h 2296"/>
                    <a:gd name="T40" fmla="*/ 18 w 1306"/>
                    <a:gd name="T41" fmla="*/ 1172 h 2296"/>
                    <a:gd name="T42" fmla="*/ 2 w 1306"/>
                    <a:gd name="T43" fmla="*/ 1284 h 2296"/>
                    <a:gd name="T44" fmla="*/ 0 w 1306"/>
                    <a:gd name="T45" fmla="*/ 1340 h 2296"/>
                    <a:gd name="T46" fmla="*/ 8 w 1306"/>
                    <a:gd name="T47" fmla="*/ 1448 h 2296"/>
                    <a:gd name="T48" fmla="*/ 28 w 1306"/>
                    <a:gd name="T49" fmla="*/ 1550 h 2296"/>
                    <a:gd name="T50" fmla="*/ 62 w 1306"/>
                    <a:gd name="T51" fmla="*/ 1646 h 2296"/>
                    <a:gd name="T52" fmla="*/ 102 w 1306"/>
                    <a:gd name="T53" fmla="*/ 1736 h 2296"/>
                    <a:gd name="T54" fmla="*/ 152 w 1306"/>
                    <a:gd name="T55" fmla="*/ 1822 h 2296"/>
                    <a:gd name="T56" fmla="*/ 208 w 1306"/>
                    <a:gd name="T57" fmla="*/ 1900 h 2296"/>
                    <a:gd name="T58" fmla="*/ 266 w 1306"/>
                    <a:gd name="T59" fmla="*/ 1972 h 2296"/>
                    <a:gd name="T60" fmla="*/ 326 w 1306"/>
                    <a:gd name="T61" fmla="*/ 2038 h 2296"/>
                    <a:gd name="T62" fmla="*/ 446 w 1306"/>
                    <a:gd name="T63" fmla="*/ 2148 h 2296"/>
                    <a:gd name="T64" fmla="*/ 552 w 1306"/>
                    <a:gd name="T65" fmla="*/ 2228 h 2296"/>
                    <a:gd name="T66" fmla="*/ 624 w 1306"/>
                    <a:gd name="T67" fmla="*/ 2278 h 2296"/>
                    <a:gd name="T68" fmla="*/ 652 w 1306"/>
                    <a:gd name="T69" fmla="*/ 2296 h 2296"/>
                    <a:gd name="T70" fmla="*/ 714 w 1306"/>
                    <a:gd name="T71" fmla="*/ 2258 h 2296"/>
                    <a:gd name="T72" fmla="*/ 804 w 1306"/>
                    <a:gd name="T73" fmla="*/ 2192 h 2296"/>
                    <a:gd name="T74" fmla="*/ 918 w 1306"/>
                    <a:gd name="T75" fmla="*/ 2096 h 2296"/>
                    <a:gd name="T76" fmla="*/ 1010 w 1306"/>
                    <a:gd name="T77" fmla="*/ 2006 h 2296"/>
                    <a:gd name="T78" fmla="*/ 1070 w 1306"/>
                    <a:gd name="T79" fmla="*/ 1938 h 2296"/>
                    <a:gd name="T80" fmla="*/ 1126 w 1306"/>
                    <a:gd name="T81" fmla="*/ 1862 h 2296"/>
                    <a:gd name="T82" fmla="*/ 1180 w 1306"/>
                    <a:gd name="T83" fmla="*/ 1780 h 2296"/>
                    <a:gd name="T84" fmla="*/ 1226 w 1306"/>
                    <a:gd name="T85" fmla="*/ 1692 h 2296"/>
                    <a:gd name="T86" fmla="*/ 1262 w 1306"/>
                    <a:gd name="T87" fmla="*/ 1598 h 2296"/>
                    <a:gd name="T88" fmla="*/ 1288 w 1306"/>
                    <a:gd name="T89" fmla="*/ 1500 h 2296"/>
                    <a:gd name="T90" fmla="*/ 1304 w 1306"/>
                    <a:gd name="T91" fmla="*/ 1394 h 2296"/>
                    <a:gd name="T92" fmla="*/ 1306 w 1306"/>
                    <a:gd name="T93" fmla="*/ 1340 h 2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06" h="2296">
                      <a:moveTo>
                        <a:pt x="1306" y="1340"/>
                      </a:moveTo>
                      <a:lnTo>
                        <a:pt x="1306" y="1340"/>
                      </a:lnTo>
                      <a:lnTo>
                        <a:pt x="1304" y="1284"/>
                      </a:lnTo>
                      <a:lnTo>
                        <a:pt x="1298" y="1228"/>
                      </a:lnTo>
                      <a:lnTo>
                        <a:pt x="1288" y="1172"/>
                      </a:lnTo>
                      <a:lnTo>
                        <a:pt x="1276" y="1114"/>
                      </a:lnTo>
                      <a:lnTo>
                        <a:pt x="1262" y="1056"/>
                      </a:lnTo>
                      <a:lnTo>
                        <a:pt x="1244" y="1000"/>
                      </a:lnTo>
                      <a:lnTo>
                        <a:pt x="1226" y="942"/>
                      </a:lnTo>
                      <a:lnTo>
                        <a:pt x="1204" y="884"/>
                      </a:lnTo>
                      <a:lnTo>
                        <a:pt x="1180" y="826"/>
                      </a:lnTo>
                      <a:lnTo>
                        <a:pt x="1154" y="770"/>
                      </a:lnTo>
                      <a:lnTo>
                        <a:pt x="1126" y="714"/>
                      </a:lnTo>
                      <a:lnTo>
                        <a:pt x="1098" y="658"/>
                      </a:lnTo>
                      <a:lnTo>
                        <a:pt x="1070" y="604"/>
                      </a:lnTo>
                      <a:lnTo>
                        <a:pt x="1040" y="552"/>
                      </a:lnTo>
                      <a:lnTo>
                        <a:pt x="978" y="450"/>
                      </a:lnTo>
                      <a:lnTo>
                        <a:pt x="918" y="356"/>
                      </a:lnTo>
                      <a:lnTo>
                        <a:pt x="860" y="270"/>
                      </a:lnTo>
                      <a:lnTo>
                        <a:pt x="804" y="192"/>
                      </a:lnTo>
                      <a:lnTo>
                        <a:pt x="754" y="126"/>
                      </a:lnTo>
                      <a:lnTo>
                        <a:pt x="680" y="32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24" y="32"/>
                      </a:lnTo>
                      <a:lnTo>
                        <a:pt x="552" y="126"/>
                      </a:lnTo>
                      <a:lnTo>
                        <a:pt x="502" y="192"/>
                      </a:lnTo>
                      <a:lnTo>
                        <a:pt x="446" y="270"/>
                      </a:lnTo>
                      <a:lnTo>
                        <a:pt x="388" y="356"/>
                      </a:lnTo>
                      <a:lnTo>
                        <a:pt x="326" y="450"/>
                      </a:lnTo>
                      <a:lnTo>
                        <a:pt x="266" y="552"/>
                      </a:lnTo>
                      <a:lnTo>
                        <a:pt x="236" y="604"/>
                      </a:lnTo>
                      <a:lnTo>
                        <a:pt x="208" y="658"/>
                      </a:lnTo>
                      <a:lnTo>
                        <a:pt x="180" y="714"/>
                      </a:lnTo>
                      <a:lnTo>
                        <a:pt x="152" y="770"/>
                      </a:lnTo>
                      <a:lnTo>
                        <a:pt x="126" y="826"/>
                      </a:lnTo>
                      <a:lnTo>
                        <a:pt x="102" y="884"/>
                      </a:lnTo>
                      <a:lnTo>
                        <a:pt x="80" y="942"/>
                      </a:lnTo>
                      <a:lnTo>
                        <a:pt x="62" y="1000"/>
                      </a:lnTo>
                      <a:lnTo>
                        <a:pt x="44" y="1056"/>
                      </a:lnTo>
                      <a:lnTo>
                        <a:pt x="28" y="1114"/>
                      </a:lnTo>
                      <a:lnTo>
                        <a:pt x="18" y="1172"/>
                      </a:lnTo>
                      <a:lnTo>
                        <a:pt x="8" y="1228"/>
                      </a:lnTo>
                      <a:lnTo>
                        <a:pt x="2" y="1284"/>
                      </a:lnTo>
                      <a:lnTo>
                        <a:pt x="0" y="1340"/>
                      </a:lnTo>
                      <a:lnTo>
                        <a:pt x="0" y="1340"/>
                      </a:lnTo>
                      <a:lnTo>
                        <a:pt x="2" y="1394"/>
                      </a:lnTo>
                      <a:lnTo>
                        <a:pt x="8" y="1448"/>
                      </a:lnTo>
                      <a:lnTo>
                        <a:pt x="18" y="1500"/>
                      </a:lnTo>
                      <a:lnTo>
                        <a:pt x="28" y="1550"/>
                      </a:lnTo>
                      <a:lnTo>
                        <a:pt x="44" y="1598"/>
                      </a:lnTo>
                      <a:lnTo>
                        <a:pt x="62" y="1646"/>
                      </a:lnTo>
                      <a:lnTo>
                        <a:pt x="80" y="1692"/>
                      </a:lnTo>
                      <a:lnTo>
                        <a:pt x="102" y="1736"/>
                      </a:lnTo>
                      <a:lnTo>
                        <a:pt x="126" y="1780"/>
                      </a:lnTo>
                      <a:lnTo>
                        <a:pt x="152" y="1822"/>
                      </a:lnTo>
                      <a:lnTo>
                        <a:pt x="180" y="1862"/>
                      </a:lnTo>
                      <a:lnTo>
                        <a:pt x="208" y="1900"/>
                      </a:lnTo>
                      <a:lnTo>
                        <a:pt x="236" y="1938"/>
                      </a:lnTo>
                      <a:lnTo>
                        <a:pt x="266" y="1972"/>
                      </a:lnTo>
                      <a:lnTo>
                        <a:pt x="296" y="2006"/>
                      </a:lnTo>
                      <a:lnTo>
                        <a:pt x="326" y="2038"/>
                      </a:lnTo>
                      <a:lnTo>
                        <a:pt x="388" y="2096"/>
                      </a:lnTo>
                      <a:lnTo>
                        <a:pt x="446" y="2148"/>
                      </a:lnTo>
                      <a:lnTo>
                        <a:pt x="502" y="2192"/>
                      </a:lnTo>
                      <a:lnTo>
                        <a:pt x="552" y="2228"/>
                      </a:lnTo>
                      <a:lnTo>
                        <a:pt x="592" y="2258"/>
                      </a:lnTo>
                      <a:lnTo>
                        <a:pt x="624" y="2278"/>
                      </a:lnTo>
                      <a:lnTo>
                        <a:pt x="652" y="2296"/>
                      </a:lnTo>
                      <a:lnTo>
                        <a:pt x="652" y="2296"/>
                      </a:lnTo>
                      <a:lnTo>
                        <a:pt x="680" y="2278"/>
                      </a:lnTo>
                      <a:lnTo>
                        <a:pt x="714" y="2258"/>
                      </a:lnTo>
                      <a:lnTo>
                        <a:pt x="754" y="2228"/>
                      </a:lnTo>
                      <a:lnTo>
                        <a:pt x="804" y="2192"/>
                      </a:lnTo>
                      <a:lnTo>
                        <a:pt x="860" y="2148"/>
                      </a:lnTo>
                      <a:lnTo>
                        <a:pt x="918" y="2096"/>
                      </a:lnTo>
                      <a:lnTo>
                        <a:pt x="978" y="2038"/>
                      </a:lnTo>
                      <a:lnTo>
                        <a:pt x="1010" y="2006"/>
                      </a:lnTo>
                      <a:lnTo>
                        <a:pt x="1040" y="1972"/>
                      </a:lnTo>
                      <a:lnTo>
                        <a:pt x="1070" y="1938"/>
                      </a:lnTo>
                      <a:lnTo>
                        <a:pt x="1098" y="1900"/>
                      </a:lnTo>
                      <a:lnTo>
                        <a:pt x="1126" y="1862"/>
                      </a:lnTo>
                      <a:lnTo>
                        <a:pt x="1154" y="1822"/>
                      </a:lnTo>
                      <a:lnTo>
                        <a:pt x="1180" y="1780"/>
                      </a:lnTo>
                      <a:lnTo>
                        <a:pt x="1204" y="1736"/>
                      </a:lnTo>
                      <a:lnTo>
                        <a:pt x="1226" y="1692"/>
                      </a:lnTo>
                      <a:lnTo>
                        <a:pt x="1244" y="1646"/>
                      </a:lnTo>
                      <a:lnTo>
                        <a:pt x="1262" y="1598"/>
                      </a:lnTo>
                      <a:lnTo>
                        <a:pt x="1276" y="1550"/>
                      </a:lnTo>
                      <a:lnTo>
                        <a:pt x="1288" y="1500"/>
                      </a:lnTo>
                      <a:lnTo>
                        <a:pt x="1298" y="1448"/>
                      </a:lnTo>
                      <a:lnTo>
                        <a:pt x="1304" y="1394"/>
                      </a:lnTo>
                      <a:lnTo>
                        <a:pt x="1306" y="1340"/>
                      </a:lnTo>
                      <a:lnTo>
                        <a:pt x="1306" y="134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17500" h="190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2680417" y="340131"/>
                  <a:ext cx="979969" cy="3116355"/>
                </a:xfrm>
                <a:custGeom>
                  <a:avLst/>
                  <a:gdLst>
                    <a:gd name="T0" fmla="*/ 652 w 722"/>
                    <a:gd name="T1" fmla="*/ 1284 h 2296"/>
                    <a:gd name="T2" fmla="*/ 678 w 722"/>
                    <a:gd name="T3" fmla="*/ 1164 h 2296"/>
                    <a:gd name="T4" fmla="*/ 698 w 722"/>
                    <a:gd name="T5" fmla="*/ 1044 h 2296"/>
                    <a:gd name="T6" fmla="*/ 710 w 722"/>
                    <a:gd name="T7" fmla="*/ 926 h 2296"/>
                    <a:gd name="T8" fmla="*/ 722 w 722"/>
                    <a:gd name="T9" fmla="*/ 702 h 2296"/>
                    <a:gd name="T10" fmla="*/ 718 w 722"/>
                    <a:gd name="T11" fmla="*/ 494 h 2296"/>
                    <a:gd name="T12" fmla="*/ 704 w 722"/>
                    <a:gd name="T13" fmla="*/ 314 h 2296"/>
                    <a:gd name="T14" fmla="*/ 684 w 722"/>
                    <a:gd name="T15" fmla="*/ 168 h 2296"/>
                    <a:gd name="T16" fmla="*/ 660 w 722"/>
                    <a:gd name="T17" fmla="*/ 28 h 2296"/>
                    <a:gd name="T18" fmla="*/ 652 w 722"/>
                    <a:gd name="T19" fmla="*/ 0 h 2296"/>
                    <a:gd name="T20" fmla="*/ 552 w 722"/>
                    <a:gd name="T21" fmla="*/ 126 h 2296"/>
                    <a:gd name="T22" fmla="*/ 446 w 722"/>
                    <a:gd name="T23" fmla="*/ 270 h 2296"/>
                    <a:gd name="T24" fmla="*/ 326 w 722"/>
                    <a:gd name="T25" fmla="*/ 450 h 2296"/>
                    <a:gd name="T26" fmla="*/ 236 w 722"/>
                    <a:gd name="T27" fmla="*/ 604 h 2296"/>
                    <a:gd name="T28" fmla="*/ 180 w 722"/>
                    <a:gd name="T29" fmla="*/ 714 h 2296"/>
                    <a:gd name="T30" fmla="*/ 126 w 722"/>
                    <a:gd name="T31" fmla="*/ 826 h 2296"/>
                    <a:gd name="T32" fmla="*/ 80 w 722"/>
                    <a:gd name="T33" fmla="*/ 942 h 2296"/>
                    <a:gd name="T34" fmla="*/ 44 w 722"/>
                    <a:gd name="T35" fmla="*/ 1056 h 2296"/>
                    <a:gd name="T36" fmla="*/ 18 w 722"/>
                    <a:gd name="T37" fmla="*/ 1172 h 2296"/>
                    <a:gd name="T38" fmla="*/ 2 w 722"/>
                    <a:gd name="T39" fmla="*/ 1284 h 2296"/>
                    <a:gd name="T40" fmla="*/ 0 w 722"/>
                    <a:gd name="T41" fmla="*/ 1340 h 2296"/>
                    <a:gd name="T42" fmla="*/ 8 w 722"/>
                    <a:gd name="T43" fmla="*/ 1448 h 2296"/>
                    <a:gd name="T44" fmla="*/ 28 w 722"/>
                    <a:gd name="T45" fmla="*/ 1550 h 2296"/>
                    <a:gd name="T46" fmla="*/ 62 w 722"/>
                    <a:gd name="T47" fmla="*/ 1646 h 2296"/>
                    <a:gd name="T48" fmla="*/ 102 w 722"/>
                    <a:gd name="T49" fmla="*/ 1736 h 2296"/>
                    <a:gd name="T50" fmla="*/ 152 w 722"/>
                    <a:gd name="T51" fmla="*/ 1822 h 2296"/>
                    <a:gd name="T52" fmla="*/ 208 w 722"/>
                    <a:gd name="T53" fmla="*/ 1900 h 2296"/>
                    <a:gd name="T54" fmla="*/ 266 w 722"/>
                    <a:gd name="T55" fmla="*/ 1972 h 2296"/>
                    <a:gd name="T56" fmla="*/ 326 w 722"/>
                    <a:gd name="T57" fmla="*/ 2038 h 2296"/>
                    <a:gd name="T58" fmla="*/ 446 w 722"/>
                    <a:gd name="T59" fmla="*/ 2148 h 2296"/>
                    <a:gd name="T60" fmla="*/ 552 w 722"/>
                    <a:gd name="T61" fmla="*/ 2228 h 2296"/>
                    <a:gd name="T62" fmla="*/ 624 w 722"/>
                    <a:gd name="T63" fmla="*/ 2278 h 2296"/>
                    <a:gd name="T64" fmla="*/ 652 w 722"/>
                    <a:gd name="T65" fmla="*/ 2296 h 2296"/>
                    <a:gd name="T66" fmla="*/ 632 w 722"/>
                    <a:gd name="T67" fmla="*/ 2228 h 2296"/>
                    <a:gd name="T68" fmla="*/ 612 w 722"/>
                    <a:gd name="T69" fmla="*/ 2144 h 2296"/>
                    <a:gd name="T70" fmla="*/ 594 w 722"/>
                    <a:gd name="T71" fmla="*/ 2030 h 2296"/>
                    <a:gd name="T72" fmla="*/ 584 w 722"/>
                    <a:gd name="T73" fmla="*/ 1886 h 2296"/>
                    <a:gd name="T74" fmla="*/ 588 w 722"/>
                    <a:gd name="T75" fmla="*/ 1712 h 2296"/>
                    <a:gd name="T76" fmla="*/ 602 w 722"/>
                    <a:gd name="T77" fmla="*/ 1564 h 2296"/>
                    <a:gd name="T78" fmla="*/ 618 w 722"/>
                    <a:gd name="T79" fmla="*/ 1458 h 2296"/>
                    <a:gd name="T80" fmla="*/ 640 w 722"/>
                    <a:gd name="T81" fmla="*/ 1344 h 2296"/>
                    <a:gd name="T82" fmla="*/ 652 w 722"/>
                    <a:gd name="T83" fmla="*/ 1284 h 2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22" h="2296">
                      <a:moveTo>
                        <a:pt x="652" y="1284"/>
                      </a:moveTo>
                      <a:lnTo>
                        <a:pt x="652" y="1284"/>
                      </a:lnTo>
                      <a:lnTo>
                        <a:pt x="666" y="1224"/>
                      </a:lnTo>
                      <a:lnTo>
                        <a:pt x="678" y="1164"/>
                      </a:lnTo>
                      <a:lnTo>
                        <a:pt x="688" y="1104"/>
                      </a:lnTo>
                      <a:lnTo>
                        <a:pt x="698" y="1044"/>
                      </a:lnTo>
                      <a:lnTo>
                        <a:pt x="704" y="986"/>
                      </a:lnTo>
                      <a:lnTo>
                        <a:pt x="710" y="926"/>
                      </a:lnTo>
                      <a:lnTo>
                        <a:pt x="718" y="812"/>
                      </a:lnTo>
                      <a:lnTo>
                        <a:pt x="722" y="702"/>
                      </a:lnTo>
                      <a:lnTo>
                        <a:pt x="722" y="596"/>
                      </a:lnTo>
                      <a:lnTo>
                        <a:pt x="718" y="494"/>
                      </a:lnTo>
                      <a:lnTo>
                        <a:pt x="712" y="400"/>
                      </a:lnTo>
                      <a:lnTo>
                        <a:pt x="704" y="314"/>
                      </a:lnTo>
                      <a:lnTo>
                        <a:pt x="694" y="236"/>
                      </a:lnTo>
                      <a:lnTo>
                        <a:pt x="684" y="168"/>
                      </a:lnTo>
                      <a:lnTo>
                        <a:pt x="674" y="110"/>
                      </a:lnTo>
                      <a:lnTo>
                        <a:pt x="660" y="28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24" y="32"/>
                      </a:lnTo>
                      <a:lnTo>
                        <a:pt x="552" y="126"/>
                      </a:lnTo>
                      <a:lnTo>
                        <a:pt x="502" y="192"/>
                      </a:lnTo>
                      <a:lnTo>
                        <a:pt x="446" y="270"/>
                      </a:lnTo>
                      <a:lnTo>
                        <a:pt x="388" y="356"/>
                      </a:lnTo>
                      <a:lnTo>
                        <a:pt x="326" y="450"/>
                      </a:lnTo>
                      <a:lnTo>
                        <a:pt x="266" y="552"/>
                      </a:lnTo>
                      <a:lnTo>
                        <a:pt x="236" y="604"/>
                      </a:lnTo>
                      <a:lnTo>
                        <a:pt x="208" y="658"/>
                      </a:lnTo>
                      <a:lnTo>
                        <a:pt x="180" y="714"/>
                      </a:lnTo>
                      <a:lnTo>
                        <a:pt x="152" y="770"/>
                      </a:lnTo>
                      <a:lnTo>
                        <a:pt x="126" y="826"/>
                      </a:lnTo>
                      <a:lnTo>
                        <a:pt x="102" y="884"/>
                      </a:lnTo>
                      <a:lnTo>
                        <a:pt x="80" y="942"/>
                      </a:lnTo>
                      <a:lnTo>
                        <a:pt x="62" y="1000"/>
                      </a:lnTo>
                      <a:lnTo>
                        <a:pt x="44" y="1056"/>
                      </a:lnTo>
                      <a:lnTo>
                        <a:pt x="28" y="1114"/>
                      </a:lnTo>
                      <a:lnTo>
                        <a:pt x="18" y="1172"/>
                      </a:lnTo>
                      <a:lnTo>
                        <a:pt x="8" y="1228"/>
                      </a:lnTo>
                      <a:lnTo>
                        <a:pt x="2" y="1284"/>
                      </a:lnTo>
                      <a:lnTo>
                        <a:pt x="0" y="1340"/>
                      </a:lnTo>
                      <a:lnTo>
                        <a:pt x="0" y="1340"/>
                      </a:lnTo>
                      <a:lnTo>
                        <a:pt x="2" y="1394"/>
                      </a:lnTo>
                      <a:lnTo>
                        <a:pt x="8" y="1448"/>
                      </a:lnTo>
                      <a:lnTo>
                        <a:pt x="18" y="1500"/>
                      </a:lnTo>
                      <a:lnTo>
                        <a:pt x="28" y="1550"/>
                      </a:lnTo>
                      <a:lnTo>
                        <a:pt x="44" y="1598"/>
                      </a:lnTo>
                      <a:lnTo>
                        <a:pt x="62" y="1646"/>
                      </a:lnTo>
                      <a:lnTo>
                        <a:pt x="80" y="1692"/>
                      </a:lnTo>
                      <a:lnTo>
                        <a:pt x="102" y="1736"/>
                      </a:lnTo>
                      <a:lnTo>
                        <a:pt x="126" y="1780"/>
                      </a:lnTo>
                      <a:lnTo>
                        <a:pt x="152" y="1822"/>
                      </a:lnTo>
                      <a:lnTo>
                        <a:pt x="180" y="1862"/>
                      </a:lnTo>
                      <a:lnTo>
                        <a:pt x="208" y="1900"/>
                      </a:lnTo>
                      <a:lnTo>
                        <a:pt x="236" y="1938"/>
                      </a:lnTo>
                      <a:lnTo>
                        <a:pt x="266" y="1972"/>
                      </a:lnTo>
                      <a:lnTo>
                        <a:pt x="296" y="2006"/>
                      </a:lnTo>
                      <a:lnTo>
                        <a:pt x="326" y="2038"/>
                      </a:lnTo>
                      <a:lnTo>
                        <a:pt x="388" y="2096"/>
                      </a:lnTo>
                      <a:lnTo>
                        <a:pt x="446" y="2148"/>
                      </a:lnTo>
                      <a:lnTo>
                        <a:pt x="502" y="2192"/>
                      </a:lnTo>
                      <a:lnTo>
                        <a:pt x="552" y="2228"/>
                      </a:lnTo>
                      <a:lnTo>
                        <a:pt x="592" y="2258"/>
                      </a:lnTo>
                      <a:lnTo>
                        <a:pt x="624" y="2278"/>
                      </a:lnTo>
                      <a:lnTo>
                        <a:pt x="652" y="2296"/>
                      </a:lnTo>
                      <a:lnTo>
                        <a:pt x="652" y="2296"/>
                      </a:lnTo>
                      <a:lnTo>
                        <a:pt x="646" y="2278"/>
                      </a:lnTo>
                      <a:lnTo>
                        <a:pt x="632" y="2228"/>
                      </a:lnTo>
                      <a:lnTo>
                        <a:pt x="622" y="2190"/>
                      </a:lnTo>
                      <a:lnTo>
                        <a:pt x="612" y="2144"/>
                      </a:lnTo>
                      <a:lnTo>
                        <a:pt x="602" y="2092"/>
                      </a:lnTo>
                      <a:lnTo>
                        <a:pt x="594" y="2030"/>
                      </a:lnTo>
                      <a:lnTo>
                        <a:pt x="588" y="1962"/>
                      </a:lnTo>
                      <a:lnTo>
                        <a:pt x="584" y="1886"/>
                      </a:lnTo>
                      <a:lnTo>
                        <a:pt x="584" y="1804"/>
                      </a:lnTo>
                      <a:lnTo>
                        <a:pt x="588" y="1712"/>
                      </a:lnTo>
                      <a:lnTo>
                        <a:pt x="596" y="1616"/>
                      </a:lnTo>
                      <a:lnTo>
                        <a:pt x="602" y="1564"/>
                      </a:lnTo>
                      <a:lnTo>
                        <a:pt x="608" y="1512"/>
                      </a:lnTo>
                      <a:lnTo>
                        <a:pt x="618" y="1458"/>
                      </a:lnTo>
                      <a:lnTo>
                        <a:pt x="628" y="1402"/>
                      </a:lnTo>
                      <a:lnTo>
                        <a:pt x="640" y="1344"/>
                      </a:lnTo>
                      <a:lnTo>
                        <a:pt x="652" y="1284"/>
                      </a:lnTo>
                      <a:lnTo>
                        <a:pt x="652" y="128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17500" h="190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117776" y="4277638"/>
              <a:ext cx="1505930" cy="360049"/>
            </a:xfrm>
            <a:custGeom>
              <a:avLst/>
              <a:gdLst>
                <a:gd name="T0" fmla="*/ 2872 w 2872"/>
                <a:gd name="T1" fmla="*/ 500 h 500"/>
                <a:gd name="T2" fmla="*/ 2872 w 2872"/>
                <a:gd name="T3" fmla="*/ 500 h 500"/>
                <a:gd name="T4" fmla="*/ 2844 w 2872"/>
                <a:gd name="T5" fmla="*/ 478 h 500"/>
                <a:gd name="T6" fmla="*/ 2808 w 2872"/>
                <a:gd name="T7" fmla="*/ 454 h 500"/>
                <a:gd name="T8" fmla="*/ 2760 w 2872"/>
                <a:gd name="T9" fmla="*/ 422 h 500"/>
                <a:gd name="T10" fmla="*/ 2698 w 2872"/>
                <a:gd name="T11" fmla="*/ 384 h 500"/>
                <a:gd name="T12" fmla="*/ 2626 w 2872"/>
                <a:gd name="T13" fmla="*/ 342 h 500"/>
                <a:gd name="T14" fmla="*/ 2544 w 2872"/>
                <a:gd name="T15" fmla="*/ 296 h 500"/>
                <a:gd name="T16" fmla="*/ 2452 w 2872"/>
                <a:gd name="T17" fmla="*/ 250 h 500"/>
                <a:gd name="T18" fmla="*/ 2350 w 2872"/>
                <a:gd name="T19" fmla="*/ 204 h 500"/>
                <a:gd name="T20" fmla="*/ 2296 w 2872"/>
                <a:gd name="T21" fmla="*/ 180 h 500"/>
                <a:gd name="T22" fmla="*/ 2238 w 2872"/>
                <a:gd name="T23" fmla="*/ 158 h 500"/>
                <a:gd name="T24" fmla="*/ 2180 w 2872"/>
                <a:gd name="T25" fmla="*/ 136 h 500"/>
                <a:gd name="T26" fmla="*/ 2120 w 2872"/>
                <a:gd name="T27" fmla="*/ 116 h 500"/>
                <a:gd name="T28" fmla="*/ 2058 w 2872"/>
                <a:gd name="T29" fmla="*/ 96 h 500"/>
                <a:gd name="T30" fmla="*/ 1994 w 2872"/>
                <a:gd name="T31" fmla="*/ 78 h 500"/>
                <a:gd name="T32" fmla="*/ 1930 w 2872"/>
                <a:gd name="T33" fmla="*/ 62 h 500"/>
                <a:gd name="T34" fmla="*/ 1862 w 2872"/>
                <a:gd name="T35" fmla="*/ 46 h 500"/>
                <a:gd name="T36" fmla="*/ 1794 w 2872"/>
                <a:gd name="T37" fmla="*/ 32 h 500"/>
                <a:gd name="T38" fmla="*/ 1726 w 2872"/>
                <a:gd name="T39" fmla="*/ 22 h 500"/>
                <a:gd name="T40" fmla="*/ 1654 w 2872"/>
                <a:gd name="T41" fmla="*/ 12 h 500"/>
                <a:gd name="T42" fmla="*/ 1582 w 2872"/>
                <a:gd name="T43" fmla="*/ 6 h 500"/>
                <a:gd name="T44" fmla="*/ 1510 w 2872"/>
                <a:gd name="T45" fmla="*/ 2 h 500"/>
                <a:gd name="T46" fmla="*/ 1436 w 2872"/>
                <a:gd name="T47" fmla="*/ 0 h 500"/>
                <a:gd name="T48" fmla="*/ 1436 w 2872"/>
                <a:gd name="T49" fmla="*/ 0 h 500"/>
                <a:gd name="T50" fmla="*/ 1362 w 2872"/>
                <a:gd name="T51" fmla="*/ 2 h 500"/>
                <a:gd name="T52" fmla="*/ 1288 w 2872"/>
                <a:gd name="T53" fmla="*/ 6 h 500"/>
                <a:gd name="T54" fmla="*/ 1216 w 2872"/>
                <a:gd name="T55" fmla="*/ 12 h 500"/>
                <a:gd name="T56" fmla="*/ 1146 w 2872"/>
                <a:gd name="T57" fmla="*/ 22 h 500"/>
                <a:gd name="T58" fmla="*/ 1076 w 2872"/>
                <a:gd name="T59" fmla="*/ 32 h 500"/>
                <a:gd name="T60" fmla="*/ 1008 w 2872"/>
                <a:gd name="T61" fmla="*/ 46 h 500"/>
                <a:gd name="T62" fmla="*/ 942 w 2872"/>
                <a:gd name="T63" fmla="*/ 62 h 500"/>
                <a:gd name="T64" fmla="*/ 876 w 2872"/>
                <a:gd name="T65" fmla="*/ 78 h 500"/>
                <a:gd name="T66" fmla="*/ 812 w 2872"/>
                <a:gd name="T67" fmla="*/ 96 h 500"/>
                <a:gd name="T68" fmla="*/ 750 w 2872"/>
                <a:gd name="T69" fmla="*/ 116 h 500"/>
                <a:gd name="T70" fmla="*/ 690 w 2872"/>
                <a:gd name="T71" fmla="*/ 136 h 500"/>
                <a:gd name="T72" fmla="*/ 632 w 2872"/>
                <a:gd name="T73" fmla="*/ 158 h 500"/>
                <a:gd name="T74" fmla="*/ 576 w 2872"/>
                <a:gd name="T75" fmla="*/ 180 h 500"/>
                <a:gd name="T76" fmla="*/ 522 w 2872"/>
                <a:gd name="T77" fmla="*/ 204 h 500"/>
                <a:gd name="T78" fmla="*/ 420 w 2872"/>
                <a:gd name="T79" fmla="*/ 250 h 500"/>
                <a:gd name="T80" fmla="*/ 328 w 2872"/>
                <a:gd name="T81" fmla="*/ 296 h 500"/>
                <a:gd name="T82" fmla="*/ 244 w 2872"/>
                <a:gd name="T83" fmla="*/ 342 h 500"/>
                <a:gd name="T84" fmla="*/ 172 w 2872"/>
                <a:gd name="T85" fmla="*/ 384 h 500"/>
                <a:gd name="T86" fmla="*/ 112 w 2872"/>
                <a:gd name="T87" fmla="*/ 422 h 500"/>
                <a:gd name="T88" fmla="*/ 64 w 2872"/>
                <a:gd name="T89" fmla="*/ 454 h 500"/>
                <a:gd name="T90" fmla="*/ 28 w 2872"/>
                <a:gd name="T91" fmla="*/ 478 h 500"/>
                <a:gd name="T92" fmla="*/ 0 w 2872"/>
                <a:gd name="T93" fmla="*/ 500 h 500"/>
                <a:gd name="T94" fmla="*/ 2872 w 2872"/>
                <a:gd name="T95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72" h="500">
                  <a:moveTo>
                    <a:pt x="2872" y="500"/>
                  </a:moveTo>
                  <a:lnTo>
                    <a:pt x="2872" y="500"/>
                  </a:lnTo>
                  <a:lnTo>
                    <a:pt x="2844" y="478"/>
                  </a:lnTo>
                  <a:lnTo>
                    <a:pt x="2808" y="454"/>
                  </a:lnTo>
                  <a:lnTo>
                    <a:pt x="2760" y="422"/>
                  </a:lnTo>
                  <a:lnTo>
                    <a:pt x="2698" y="384"/>
                  </a:lnTo>
                  <a:lnTo>
                    <a:pt x="2626" y="342"/>
                  </a:lnTo>
                  <a:lnTo>
                    <a:pt x="2544" y="296"/>
                  </a:lnTo>
                  <a:lnTo>
                    <a:pt x="2452" y="250"/>
                  </a:lnTo>
                  <a:lnTo>
                    <a:pt x="2350" y="204"/>
                  </a:lnTo>
                  <a:lnTo>
                    <a:pt x="2296" y="180"/>
                  </a:lnTo>
                  <a:lnTo>
                    <a:pt x="2238" y="158"/>
                  </a:lnTo>
                  <a:lnTo>
                    <a:pt x="2180" y="136"/>
                  </a:lnTo>
                  <a:lnTo>
                    <a:pt x="2120" y="116"/>
                  </a:lnTo>
                  <a:lnTo>
                    <a:pt x="2058" y="96"/>
                  </a:lnTo>
                  <a:lnTo>
                    <a:pt x="1994" y="78"/>
                  </a:lnTo>
                  <a:lnTo>
                    <a:pt x="1930" y="62"/>
                  </a:lnTo>
                  <a:lnTo>
                    <a:pt x="1862" y="46"/>
                  </a:lnTo>
                  <a:lnTo>
                    <a:pt x="1794" y="32"/>
                  </a:lnTo>
                  <a:lnTo>
                    <a:pt x="1726" y="22"/>
                  </a:lnTo>
                  <a:lnTo>
                    <a:pt x="1654" y="12"/>
                  </a:lnTo>
                  <a:lnTo>
                    <a:pt x="1582" y="6"/>
                  </a:lnTo>
                  <a:lnTo>
                    <a:pt x="1510" y="2"/>
                  </a:lnTo>
                  <a:lnTo>
                    <a:pt x="1436" y="0"/>
                  </a:lnTo>
                  <a:lnTo>
                    <a:pt x="1436" y="0"/>
                  </a:lnTo>
                  <a:lnTo>
                    <a:pt x="1362" y="2"/>
                  </a:lnTo>
                  <a:lnTo>
                    <a:pt x="1288" y="6"/>
                  </a:lnTo>
                  <a:lnTo>
                    <a:pt x="1216" y="12"/>
                  </a:lnTo>
                  <a:lnTo>
                    <a:pt x="1146" y="22"/>
                  </a:lnTo>
                  <a:lnTo>
                    <a:pt x="1076" y="32"/>
                  </a:lnTo>
                  <a:lnTo>
                    <a:pt x="1008" y="46"/>
                  </a:lnTo>
                  <a:lnTo>
                    <a:pt x="942" y="62"/>
                  </a:lnTo>
                  <a:lnTo>
                    <a:pt x="876" y="78"/>
                  </a:lnTo>
                  <a:lnTo>
                    <a:pt x="812" y="96"/>
                  </a:lnTo>
                  <a:lnTo>
                    <a:pt x="750" y="116"/>
                  </a:lnTo>
                  <a:lnTo>
                    <a:pt x="690" y="136"/>
                  </a:lnTo>
                  <a:lnTo>
                    <a:pt x="632" y="158"/>
                  </a:lnTo>
                  <a:lnTo>
                    <a:pt x="576" y="180"/>
                  </a:lnTo>
                  <a:lnTo>
                    <a:pt x="522" y="204"/>
                  </a:lnTo>
                  <a:lnTo>
                    <a:pt x="420" y="250"/>
                  </a:lnTo>
                  <a:lnTo>
                    <a:pt x="328" y="296"/>
                  </a:lnTo>
                  <a:lnTo>
                    <a:pt x="244" y="342"/>
                  </a:lnTo>
                  <a:lnTo>
                    <a:pt x="172" y="384"/>
                  </a:lnTo>
                  <a:lnTo>
                    <a:pt x="112" y="422"/>
                  </a:lnTo>
                  <a:lnTo>
                    <a:pt x="64" y="454"/>
                  </a:lnTo>
                  <a:lnTo>
                    <a:pt x="28" y="478"/>
                  </a:lnTo>
                  <a:lnTo>
                    <a:pt x="0" y="500"/>
                  </a:lnTo>
                  <a:lnTo>
                    <a:pt x="2872" y="500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ffectLst>
              <a:outerShdw blurRad="1651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92100" h="571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203848" y="3006724"/>
            <a:ext cx="1731962" cy="2451099"/>
            <a:chOff x="5230748" y="2186414"/>
            <a:chExt cx="1732639" cy="2451273"/>
          </a:xfrm>
        </p:grpSpPr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5230748" y="2186414"/>
              <a:ext cx="1732639" cy="2019194"/>
              <a:chOff x="4062663" y="1118194"/>
              <a:chExt cx="4085465" cy="4261185"/>
            </a:xfrm>
          </p:grpSpPr>
          <p:grpSp>
            <p:nvGrpSpPr>
              <p:cNvPr id="84" name="Group 83"/>
              <p:cNvGrpSpPr>
                <a:grpSpLocks/>
              </p:cNvGrpSpPr>
              <p:nvPr/>
            </p:nvGrpSpPr>
            <p:grpSpPr bwMode="auto">
              <a:xfrm>
                <a:off x="6657816" y="2629775"/>
                <a:ext cx="1490312" cy="1685763"/>
                <a:chOff x="4119153" y="2544382"/>
                <a:chExt cx="1490312" cy="1685763"/>
              </a:xfrm>
            </p:grpSpPr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4119153" y="2544382"/>
                  <a:ext cx="1490312" cy="1685763"/>
                </a:xfrm>
                <a:custGeom>
                  <a:avLst/>
                  <a:gdLst>
                    <a:gd name="T0" fmla="*/ 142 w 1098"/>
                    <a:gd name="T1" fmla="*/ 422 h 1242"/>
                    <a:gd name="T2" fmla="*/ 198 w 1098"/>
                    <a:gd name="T3" fmla="*/ 366 h 1242"/>
                    <a:gd name="T4" fmla="*/ 260 w 1098"/>
                    <a:gd name="T5" fmla="*/ 314 h 1242"/>
                    <a:gd name="T6" fmla="*/ 330 w 1098"/>
                    <a:gd name="T7" fmla="*/ 266 h 1242"/>
                    <a:gd name="T8" fmla="*/ 404 w 1098"/>
                    <a:gd name="T9" fmla="*/ 224 h 1242"/>
                    <a:gd name="T10" fmla="*/ 482 w 1098"/>
                    <a:gd name="T11" fmla="*/ 186 h 1242"/>
                    <a:gd name="T12" fmla="*/ 640 w 1098"/>
                    <a:gd name="T13" fmla="*/ 120 h 1242"/>
                    <a:gd name="T14" fmla="*/ 794 w 1098"/>
                    <a:gd name="T15" fmla="*/ 70 h 1242"/>
                    <a:gd name="T16" fmla="*/ 930 w 1098"/>
                    <a:gd name="T17" fmla="*/ 34 h 1242"/>
                    <a:gd name="T18" fmla="*/ 1068 w 1098"/>
                    <a:gd name="T19" fmla="*/ 4 h 1242"/>
                    <a:gd name="T20" fmla="*/ 1098 w 1098"/>
                    <a:gd name="T21" fmla="*/ 0 h 1242"/>
                    <a:gd name="T22" fmla="*/ 1094 w 1098"/>
                    <a:gd name="T23" fmla="*/ 114 h 1242"/>
                    <a:gd name="T24" fmla="*/ 1086 w 1098"/>
                    <a:gd name="T25" fmla="*/ 236 h 1242"/>
                    <a:gd name="T26" fmla="*/ 1068 w 1098"/>
                    <a:gd name="T27" fmla="*/ 388 h 1242"/>
                    <a:gd name="T28" fmla="*/ 1038 w 1098"/>
                    <a:gd name="T29" fmla="*/ 554 h 1242"/>
                    <a:gd name="T30" fmla="*/ 1006 w 1098"/>
                    <a:gd name="T31" fmla="*/ 680 h 1242"/>
                    <a:gd name="T32" fmla="*/ 978 w 1098"/>
                    <a:gd name="T33" fmla="*/ 762 h 1242"/>
                    <a:gd name="T34" fmla="*/ 946 w 1098"/>
                    <a:gd name="T35" fmla="*/ 840 h 1242"/>
                    <a:gd name="T36" fmla="*/ 908 w 1098"/>
                    <a:gd name="T37" fmla="*/ 914 h 1242"/>
                    <a:gd name="T38" fmla="*/ 864 w 1098"/>
                    <a:gd name="T39" fmla="*/ 980 h 1242"/>
                    <a:gd name="T40" fmla="*/ 840 w 1098"/>
                    <a:gd name="T41" fmla="*/ 1010 h 1242"/>
                    <a:gd name="T42" fmla="*/ 788 w 1098"/>
                    <a:gd name="T43" fmla="*/ 1066 h 1242"/>
                    <a:gd name="T44" fmla="*/ 730 w 1098"/>
                    <a:gd name="T45" fmla="*/ 1110 h 1242"/>
                    <a:gd name="T46" fmla="*/ 670 w 1098"/>
                    <a:gd name="T47" fmla="*/ 1148 h 1242"/>
                    <a:gd name="T48" fmla="*/ 606 w 1098"/>
                    <a:gd name="T49" fmla="*/ 1176 h 1242"/>
                    <a:gd name="T50" fmla="*/ 542 w 1098"/>
                    <a:gd name="T51" fmla="*/ 1200 h 1242"/>
                    <a:gd name="T52" fmla="*/ 478 w 1098"/>
                    <a:gd name="T53" fmla="*/ 1218 h 1242"/>
                    <a:gd name="T54" fmla="*/ 352 w 1098"/>
                    <a:gd name="T55" fmla="*/ 1236 h 1242"/>
                    <a:gd name="T56" fmla="*/ 238 w 1098"/>
                    <a:gd name="T57" fmla="*/ 1242 h 1242"/>
                    <a:gd name="T58" fmla="*/ 144 w 1098"/>
                    <a:gd name="T59" fmla="*/ 1238 h 1242"/>
                    <a:gd name="T60" fmla="*/ 60 w 1098"/>
                    <a:gd name="T61" fmla="*/ 1228 h 1242"/>
                    <a:gd name="T62" fmla="*/ 52 w 1098"/>
                    <a:gd name="T63" fmla="*/ 1206 h 1242"/>
                    <a:gd name="T64" fmla="*/ 26 w 1098"/>
                    <a:gd name="T65" fmla="*/ 1104 h 1242"/>
                    <a:gd name="T66" fmla="*/ 8 w 1098"/>
                    <a:gd name="T67" fmla="*/ 1002 h 1242"/>
                    <a:gd name="T68" fmla="*/ 0 w 1098"/>
                    <a:gd name="T69" fmla="*/ 880 h 1242"/>
                    <a:gd name="T70" fmla="*/ 2 w 1098"/>
                    <a:gd name="T71" fmla="*/ 782 h 1242"/>
                    <a:gd name="T72" fmla="*/ 12 w 1098"/>
                    <a:gd name="T73" fmla="*/ 714 h 1242"/>
                    <a:gd name="T74" fmla="*/ 26 w 1098"/>
                    <a:gd name="T75" fmla="*/ 646 h 1242"/>
                    <a:gd name="T76" fmla="*/ 50 w 1098"/>
                    <a:gd name="T77" fmla="*/ 580 h 1242"/>
                    <a:gd name="T78" fmla="*/ 80 w 1098"/>
                    <a:gd name="T79" fmla="*/ 514 h 1242"/>
                    <a:gd name="T80" fmla="*/ 120 w 1098"/>
                    <a:gd name="T81" fmla="*/ 452 h 1242"/>
                    <a:gd name="T82" fmla="*/ 142 w 1098"/>
                    <a:gd name="T83" fmla="*/ 422 h 1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098" h="1242">
                      <a:moveTo>
                        <a:pt x="142" y="422"/>
                      </a:moveTo>
                      <a:lnTo>
                        <a:pt x="142" y="422"/>
                      </a:lnTo>
                      <a:lnTo>
                        <a:pt x="168" y="394"/>
                      </a:lnTo>
                      <a:lnTo>
                        <a:pt x="198" y="366"/>
                      </a:lnTo>
                      <a:lnTo>
                        <a:pt x="228" y="340"/>
                      </a:lnTo>
                      <a:lnTo>
                        <a:pt x="260" y="314"/>
                      </a:lnTo>
                      <a:lnTo>
                        <a:pt x="294" y="290"/>
                      </a:lnTo>
                      <a:lnTo>
                        <a:pt x="330" y="266"/>
                      </a:lnTo>
                      <a:lnTo>
                        <a:pt x="366" y="244"/>
                      </a:lnTo>
                      <a:lnTo>
                        <a:pt x="404" y="224"/>
                      </a:lnTo>
                      <a:lnTo>
                        <a:pt x="442" y="204"/>
                      </a:lnTo>
                      <a:lnTo>
                        <a:pt x="482" y="186"/>
                      </a:lnTo>
                      <a:lnTo>
                        <a:pt x="562" y="150"/>
                      </a:lnTo>
                      <a:lnTo>
                        <a:pt x="640" y="120"/>
                      </a:lnTo>
                      <a:lnTo>
                        <a:pt x="720" y="94"/>
                      </a:lnTo>
                      <a:lnTo>
                        <a:pt x="794" y="70"/>
                      </a:lnTo>
                      <a:lnTo>
                        <a:pt x="866" y="50"/>
                      </a:lnTo>
                      <a:lnTo>
                        <a:pt x="930" y="34"/>
                      </a:lnTo>
                      <a:lnTo>
                        <a:pt x="986" y="22"/>
                      </a:lnTo>
                      <a:lnTo>
                        <a:pt x="1068" y="4"/>
                      </a:lnTo>
                      <a:lnTo>
                        <a:pt x="1098" y="0"/>
                      </a:lnTo>
                      <a:lnTo>
                        <a:pt x="1098" y="0"/>
                      </a:lnTo>
                      <a:lnTo>
                        <a:pt x="1098" y="30"/>
                      </a:lnTo>
                      <a:lnTo>
                        <a:pt x="1094" y="114"/>
                      </a:lnTo>
                      <a:lnTo>
                        <a:pt x="1090" y="170"/>
                      </a:lnTo>
                      <a:lnTo>
                        <a:pt x="1086" y="236"/>
                      </a:lnTo>
                      <a:lnTo>
                        <a:pt x="1078" y="310"/>
                      </a:lnTo>
                      <a:lnTo>
                        <a:pt x="1068" y="388"/>
                      </a:lnTo>
                      <a:lnTo>
                        <a:pt x="1054" y="470"/>
                      </a:lnTo>
                      <a:lnTo>
                        <a:pt x="1038" y="554"/>
                      </a:lnTo>
                      <a:lnTo>
                        <a:pt x="1018" y="638"/>
                      </a:lnTo>
                      <a:lnTo>
                        <a:pt x="1006" y="680"/>
                      </a:lnTo>
                      <a:lnTo>
                        <a:pt x="992" y="720"/>
                      </a:lnTo>
                      <a:lnTo>
                        <a:pt x="978" y="762"/>
                      </a:lnTo>
                      <a:lnTo>
                        <a:pt x="962" y="802"/>
                      </a:lnTo>
                      <a:lnTo>
                        <a:pt x="946" y="840"/>
                      </a:lnTo>
                      <a:lnTo>
                        <a:pt x="928" y="878"/>
                      </a:lnTo>
                      <a:lnTo>
                        <a:pt x="908" y="914"/>
                      </a:lnTo>
                      <a:lnTo>
                        <a:pt x="886" y="948"/>
                      </a:lnTo>
                      <a:lnTo>
                        <a:pt x="864" y="980"/>
                      </a:lnTo>
                      <a:lnTo>
                        <a:pt x="840" y="1010"/>
                      </a:lnTo>
                      <a:lnTo>
                        <a:pt x="840" y="1010"/>
                      </a:lnTo>
                      <a:lnTo>
                        <a:pt x="814" y="1040"/>
                      </a:lnTo>
                      <a:lnTo>
                        <a:pt x="788" y="1066"/>
                      </a:lnTo>
                      <a:lnTo>
                        <a:pt x="760" y="1088"/>
                      </a:lnTo>
                      <a:lnTo>
                        <a:pt x="730" y="1110"/>
                      </a:lnTo>
                      <a:lnTo>
                        <a:pt x="700" y="1130"/>
                      </a:lnTo>
                      <a:lnTo>
                        <a:pt x="670" y="1148"/>
                      </a:lnTo>
                      <a:lnTo>
                        <a:pt x="638" y="1162"/>
                      </a:lnTo>
                      <a:lnTo>
                        <a:pt x="606" y="1176"/>
                      </a:lnTo>
                      <a:lnTo>
                        <a:pt x="574" y="1190"/>
                      </a:lnTo>
                      <a:lnTo>
                        <a:pt x="542" y="1200"/>
                      </a:lnTo>
                      <a:lnTo>
                        <a:pt x="510" y="1210"/>
                      </a:lnTo>
                      <a:lnTo>
                        <a:pt x="478" y="1218"/>
                      </a:lnTo>
                      <a:lnTo>
                        <a:pt x="414" y="1230"/>
                      </a:lnTo>
                      <a:lnTo>
                        <a:pt x="352" y="1236"/>
                      </a:lnTo>
                      <a:lnTo>
                        <a:pt x="292" y="1240"/>
                      </a:lnTo>
                      <a:lnTo>
                        <a:pt x="238" y="1242"/>
                      </a:lnTo>
                      <a:lnTo>
                        <a:pt x="188" y="1240"/>
                      </a:lnTo>
                      <a:lnTo>
                        <a:pt x="144" y="1238"/>
                      </a:lnTo>
                      <a:lnTo>
                        <a:pt x="82" y="1232"/>
                      </a:lnTo>
                      <a:lnTo>
                        <a:pt x="60" y="1228"/>
                      </a:lnTo>
                      <a:lnTo>
                        <a:pt x="60" y="1228"/>
                      </a:lnTo>
                      <a:lnTo>
                        <a:pt x="52" y="1206"/>
                      </a:lnTo>
                      <a:lnTo>
                        <a:pt x="36" y="1146"/>
                      </a:lnTo>
                      <a:lnTo>
                        <a:pt x="26" y="1104"/>
                      </a:lnTo>
                      <a:lnTo>
                        <a:pt x="16" y="1056"/>
                      </a:lnTo>
                      <a:lnTo>
                        <a:pt x="8" y="1002"/>
                      </a:lnTo>
                      <a:lnTo>
                        <a:pt x="2" y="942"/>
                      </a:lnTo>
                      <a:lnTo>
                        <a:pt x="0" y="880"/>
                      </a:lnTo>
                      <a:lnTo>
                        <a:pt x="0" y="814"/>
                      </a:lnTo>
                      <a:lnTo>
                        <a:pt x="2" y="782"/>
                      </a:lnTo>
                      <a:lnTo>
                        <a:pt x="6" y="748"/>
                      </a:lnTo>
                      <a:lnTo>
                        <a:pt x="12" y="714"/>
                      </a:lnTo>
                      <a:lnTo>
                        <a:pt x="18" y="680"/>
                      </a:lnTo>
                      <a:lnTo>
                        <a:pt x="26" y="646"/>
                      </a:lnTo>
                      <a:lnTo>
                        <a:pt x="38" y="612"/>
                      </a:lnTo>
                      <a:lnTo>
                        <a:pt x="50" y="580"/>
                      </a:lnTo>
                      <a:lnTo>
                        <a:pt x="64" y="546"/>
                      </a:lnTo>
                      <a:lnTo>
                        <a:pt x="80" y="514"/>
                      </a:lnTo>
                      <a:lnTo>
                        <a:pt x="98" y="482"/>
                      </a:lnTo>
                      <a:lnTo>
                        <a:pt x="120" y="452"/>
                      </a:lnTo>
                      <a:lnTo>
                        <a:pt x="142" y="422"/>
                      </a:lnTo>
                      <a:lnTo>
                        <a:pt x="142" y="422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17500" h="2540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4200590" y="2544382"/>
                  <a:ext cx="1408875" cy="1685763"/>
                </a:xfrm>
                <a:custGeom>
                  <a:avLst/>
                  <a:gdLst>
                    <a:gd name="T0" fmla="*/ 458 w 1038"/>
                    <a:gd name="T1" fmla="*/ 686 h 1242"/>
                    <a:gd name="T2" fmla="*/ 542 w 1038"/>
                    <a:gd name="T3" fmla="*/ 538 h 1242"/>
                    <a:gd name="T4" fmla="*/ 636 w 1038"/>
                    <a:gd name="T5" fmla="*/ 404 h 1242"/>
                    <a:gd name="T6" fmla="*/ 732 w 1038"/>
                    <a:gd name="T7" fmla="*/ 288 h 1242"/>
                    <a:gd name="T8" fmla="*/ 824 w 1038"/>
                    <a:gd name="T9" fmla="*/ 188 h 1242"/>
                    <a:gd name="T10" fmla="*/ 908 w 1038"/>
                    <a:gd name="T11" fmla="*/ 108 h 1242"/>
                    <a:gd name="T12" fmla="*/ 1020 w 1038"/>
                    <a:gd name="T13" fmla="*/ 12 h 1242"/>
                    <a:gd name="T14" fmla="*/ 1038 w 1038"/>
                    <a:gd name="T15" fmla="*/ 0 h 1242"/>
                    <a:gd name="T16" fmla="*/ 1034 w 1038"/>
                    <a:gd name="T17" fmla="*/ 114 h 1242"/>
                    <a:gd name="T18" fmla="*/ 1026 w 1038"/>
                    <a:gd name="T19" fmla="*/ 236 h 1242"/>
                    <a:gd name="T20" fmla="*/ 1008 w 1038"/>
                    <a:gd name="T21" fmla="*/ 388 h 1242"/>
                    <a:gd name="T22" fmla="*/ 978 w 1038"/>
                    <a:gd name="T23" fmla="*/ 554 h 1242"/>
                    <a:gd name="T24" fmla="*/ 946 w 1038"/>
                    <a:gd name="T25" fmla="*/ 680 h 1242"/>
                    <a:gd name="T26" fmla="*/ 918 w 1038"/>
                    <a:gd name="T27" fmla="*/ 762 h 1242"/>
                    <a:gd name="T28" fmla="*/ 886 w 1038"/>
                    <a:gd name="T29" fmla="*/ 840 h 1242"/>
                    <a:gd name="T30" fmla="*/ 848 w 1038"/>
                    <a:gd name="T31" fmla="*/ 914 h 1242"/>
                    <a:gd name="T32" fmla="*/ 804 w 1038"/>
                    <a:gd name="T33" fmla="*/ 980 h 1242"/>
                    <a:gd name="T34" fmla="*/ 780 w 1038"/>
                    <a:gd name="T35" fmla="*/ 1010 h 1242"/>
                    <a:gd name="T36" fmla="*/ 728 w 1038"/>
                    <a:gd name="T37" fmla="*/ 1066 h 1242"/>
                    <a:gd name="T38" fmla="*/ 670 w 1038"/>
                    <a:gd name="T39" fmla="*/ 1110 h 1242"/>
                    <a:gd name="T40" fmla="*/ 610 w 1038"/>
                    <a:gd name="T41" fmla="*/ 1148 h 1242"/>
                    <a:gd name="T42" fmla="*/ 546 w 1038"/>
                    <a:gd name="T43" fmla="*/ 1176 h 1242"/>
                    <a:gd name="T44" fmla="*/ 482 w 1038"/>
                    <a:gd name="T45" fmla="*/ 1200 h 1242"/>
                    <a:gd name="T46" fmla="*/ 418 w 1038"/>
                    <a:gd name="T47" fmla="*/ 1218 h 1242"/>
                    <a:gd name="T48" fmla="*/ 292 w 1038"/>
                    <a:gd name="T49" fmla="*/ 1236 h 1242"/>
                    <a:gd name="T50" fmla="*/ 178 w 1038"/>
                    <a:gd name="T51" fmla="*/ 1242 h 1242"/>
                    <a:gd name="T52" fmla="*/ 84 w 1038"/>
                    <a:gd name="T53" fmla="*/ 1238 h 1242"/>
                    <a:gd name="T54" fmla="*/ 0 w 1038"/>
                    <a:gd name="T55" fmla="*/ 1228 h 1242"/>
                    <a:gd name="T56" fmla="*/ 12 w 1038"/>
                    <a:gd name="T57" fmla="*/ 1222 h 1242"/>
                    <a:gd name="T58" fmla="*/ 64 w 1038"/>
                    <a:gd name="T59" fmla="*/ 1186 h 1242"/>
                    <a:gd name="T60" fmla="*/ 120 w 1038"/>
                    <a:gd name="T61" fmla="*/ 1142 h 1242"/>
                    <a:gd name="T62" fmla="*/ 186 w 1038"/>
                    <a:gd name="T63" fmla="*/ 1078 h 1242"/>
                    <a:gd name="T64" fmla="*/ 260 w 1038"/>
                    <a:gd name="T65" fmla="*/ 996 h 1242"/>
                    <a:gd name="T66" fmla="*/ 338 w 1038"/>
                    <a:gd name="T67" fmla="*/ 890 h 1242"/>
                    <a:gd name="T68" fmla="*/ 418 w 1038"/>
                    <a:gd name="T69" fmla="*/ 760 h 1242"/>
                    <a:gd name="T70" fmla="*/ 458 w 1038"/>
                    <a:gd name="T71" fmla="*/ 686 h 1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38" h="1242">
                      <a:moveTo>
                        <a:pt x="458" y="686"/>
                      </a:moveTo>
                      <a:lnTo>
                        <a:pt x="458" y="686"/>
                      </a:lnTo>
                      <a:lnTo>
                        <a:pt x="498" y="610"/>
                      </a:lnTo>
                      <a:lnTo>
                        <a:pt x="542" y="538"/>
                      </a:lnTo>
                      <a:lnTo>
                        <a:pt x="588" y="470"/>
                      </a:lnTo>
                      <a:lnTo>
                        <a:pt x="636" y="404"/>
                      </a:lnTo>
                      <a:lnTo>
                        <a:pt x="684" y="344"/>
                      </a:lnTo>
                      <a:lnTo>
                        <a:pt x="732" y="288"/>
                      </a:lnTo>
                      <a:lnTo>
                        <a:pt x="778" y="234"/>
                      </a:lnTo>
                      <a:lnTo>
                        <a:pt x="824" y="188"/>
                      </a:lnTo>
                      <a:lnTo>
                        <a:pt x="868" y="146"/>
                      </a:lnTo>
                      <a:lnTo>
                        <a:pt x="908" y="108"/>
                      </a:lnTo>
                      <a:lnTo>
                        <a:pt x="976" y="48"/>
                      </a:lnTo>
                      <a:lnTo>
                        <a:pt x="1020" y="12"/>
                      </a:lnTo>
                      <a:lnTo>
                        <a:pt x="1038" y="0"/>
                      </a:lnTo>
                      <a:lnTo>
                        <a:pt x="1038" y="0"/>
                      </a:lnTo>
                      <a:lnTo>
                        <a:pt x="1038" y="30"/>
                      </a:lnTo>
                      <a:lnTo>
                        <a:pt x="1034" y="114"/>
                      </a:lnTo>
                      <a:lnTo>
                        <a:pt x="1030" y="170"/>
                      </a:lnTo>
                      <a:lnTo>
                        <a:pt x="1026" y="236"/>
                      </a:lnTo>
                      <a:lnTo>
                        <a:pt x="1018" y="310"/>
                      </a:lnTo>
                      <a:lnTo>
                        <a:pt x="1008" y="388"/>
                      </a:lnTo>
                      <a:lnTo>
                        <a:pt x="994" y="470"/>
                      </a:lnTo>
                      <a:lnTo>
                        <a:pt x="978" y="554"/>
                      </a:lnTo>
                      <a:lnTo>
                        <a:pt x="958" y="638"/>
                      </a:lnTo>
                      <a:lnTo>
                        <a:pt x="946" y="680"/>
                      </a:lnTo>
                      <a:lnTo>
                        <a:pt x="932" y="720"/>
                      </a:lnTo>
                      <a:lnTo>
                        <a:pt x="918" y="762"/>
                      </a:lnTo>
                      <a:lnTo>
                        <a:pt x="902" y="802"/>
                      </a:lnTo>
                      <a:lnTo>
                        <a:pt x="886" y="840"/>
                      </a:lnTo>
                      <a:lnTo>
                        <a:pt x="868" y="878"/>
                      </a:lnTo>
                      <a:lnTo>
                        <a:pt x="848" y="914"/>
                      </a:lnTo>
                      <a:lnTo>
                        <a:pt x="826" y="948"/>
                      </a:lnTo>
                      <a:lnTo>
                        <a:pt x="804" y="980"/>
                      </a:lnTo>
                      <a:lnTo>
                        <a:pt x="780" y="1010"/>
                      </a:lnTo>
                      <a:lnTo>
                        <a:pt x="780" y="1010"/>
                      </a:lnTo>
                      <a:lnTo>
                        <a:pt x="754" y="1040"/>
                      </a:lnTo>
                      <a:lnTo>
                        <a:pt x="728" y="1066"/>
                      </a:lnTo>
                      <a:lnTo>
                        <a:pt x="700" y="1088"/>
                      </a:lnTo>
                      <a:lnTo>
                        <a:pt x="670" y="1110"/>
                      </a:lnTo>
                      <a:lnTo>
                        <a:pt x="640" y="1130"/>
                      </a:lnTo>
                      <a:lnTo>
                        <a:pt x="610" y="1148"/>
                      </a:lnTo>
                      <a:lnTo>
                        <a:pt x="578" y="1162"/>
                      </a:lnTo>
                      <a:lnTo>
                        <a:pt x="546" y="1176"/>
                      </a:lnTo>
                      <a:lnTo>
                        <a:pt x="514" y="1190"/>
                      </a:lnTo>
                      <a:lnTo>
                        <a:pt x="482" y="1200"/>
                      </a:lnTo>
                      <a:lnTo>
                        <a:pt x="450" y="1210"/>
                      </a:lnTo>
                      <a:lnTo>
                        <a:pt x="418" y="1218"/>
                      </a:lnTo>
                      <a:lnTo>
                        <a:pt x="354" y="1230"/>
                      </a:lnTo>
                      <a:lnTo>
                        <a:pt x="292" y="1236"/>
                      </a:lnTo>
                      <a:lnTo>
                        <a:pt x="232" y="1240"/>
                      </a:lnTo>
                      <a:lnTo>
                        <a:pt x="178" y="1242"/>
                      </a:lnTo>
                      <a:lnTo>
                        <a:pt x="128" y="1240"/>
                      </a:lnTo>
                      <a:lnTo>
                        <a:pt x="84" y="1238"/>
                      </a:lnTo>
                      <a:lnTo>
                        <a:pt x="22" y="1232"/>
                      </a:lnTo>
                      <a:lnTo>
                        <a:pt x="0" y="1228"/>
                      </a:lnTo>
                      <a:lnTo>
                        <a:pt x="0" y="1228"/>
                      </a:lnTo>
                      <a:lnTo>
                        <a:pt x="12" y="1222"/>
                      </a:lnTo>
                      <a:lnTo>
                        <a:pt x="42" y="1202"/>
                      </a:lnTo>
                      <a:lnTo>
                        <a:pt x="64" y="1186"/>
                      </a:lnTo>
                      <a:lnTo>
                        <a:pt x="90" y="1166"/>
                      </a:lnTo>
                      <a:lnTo>
                        <a:pt x="120" y="1142"/>
                      </a:lnTo>
                      <a:lnTo>
                        <a:pt x="152" y="1112"/>
                      </a:lnTo>
                      <a:lnTo>
                        <a:pt x="186" y="1078"/>
                      </a:lnTo>
                      <a:lnTo>
                        <a:pt x="222" y="1040"/>
                      </a:lnTo>
                      <a:lnTo>
                        <a:pt x="260" y="996"/>
                      </a:lnTo>
                      <a:lnTo>
                        <a:pt x="298" y="946"/>
                      </a:lnTo>
                      <a:lnTo>
                        <a:pt x="338" y="890"/>
                      </a:lnTo>
                      <a:lnTo>
                        <a:pt x="378" y="828"/>
                      </a:lnTo>
                      <a:lnTo>
                        <a:pt x="418" y="760"/>
                      </a:lnTo>
                      <a:lnTo>
                        <a:pt x="458" y="686"/>
                      </a:lnTo>
                      <a:lnTo>
                        <a:pt x="458" y="6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17500" h="2540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85" name="Group 84"/>
              <p:cNvGrpSpPr>
                <a:grpSpLocks/>
              </p:cNvGrpSpPr>
              <p:nvPr/>
            </p:nvGrpSpPr>
            <p:grpSpPr bwMode="auto">
              <a:xfrm>
                <a:off x="5421016" y="1118194"/>
                <a:ext cx="1368758" cy="2406334"/>
                <a:chOff x="2882353" y="1032801"/>
                <a:chExt cx="1368758" cy="2406334"/>
              </a:xfrm>
            </p:grpSpPr>
            <p:sp>
              <p:nvSpPr>
                <p:cNvPr id="90" name="Freeform 89"/>
                <p:cNvSpPr>
                  <a:spLocks/>
                </p:cNvSpPr>
                <p:nvPr/>
              </p:nvSpPr>
              <p:spPr bwMode="auto">
                <a:xfrm>
                  <a:off x="2882353" y="1032804"/>
                  <a:ext cx="1368758" cy="2406331"/>
                </a:xfrm>
                <a:custGeom>
                  <a:avLst/>
                  <a:gdLst>
                    <a:gd name="T0" fmla="*/ 1306 w 1306"/>
                    <a:gd name="T1" fmla="*/ 1340 h 2296"/>
                    <a:gd name="T2" fmla="*/ 1298 w 1306"/>
                    <a:gd name="T3" fmla="*/ 1228 h 2296"/>
                    <a:gd name="T4" fmla="*/ 1276 w 1306"/>
                    <a:gd name="T5" fmla="*/ 1114 h 2296"/>
                    <a:gd name="T6" fmla="*/ 1244 w 1306"/>
                    <a:gd name="T7" fmla="*/ 1000 h 2296"/>
                    <a:gd name="T8" fmla="*/ 1204 w 1306"/>
                    <a:gd name="T9" fmla="*/ 884 h 2296"/>
                    <a:gd name="T10" fmla="*/ 1154 w 1306"/>
                    <a:gd name="T11" fmla="*/ 770 h 2296"/>
                    <a:gd name="T12" fmla="*/ 1098 w 1306"/>
                    <a:gd name="T13" fmla="*/ 658 h 2296"/>
                    <a:gd name="T14" fmla="*/ 1040 w 1306"/>
                    <a:gd name="T15" fmla="*/ 552 h 2296"/>
                    <a:gd name="T16" fmla="*/ 918 w 1306"/>
                    <a:gd name="T17" fmla="*/ 356 h 2296"/>
                    <a:gd name="T18" fmla="*/ 804 w 1306"/>
                    <a:gd name="T19" fmla="*/ 192 h 2296"/>
                    <a:gd name="T20" fmla="*/ 680 w 1306"/>
                    <a:gd name="T21" fmla="*/ 32 h 2296"/>
                    <a:gd name="T22" fmla="*/ 652 w 1306"/>
                    <a:gd name="T23" fmla="*/ 0 h 2296"/>
                    <a:gd name="T24" fmla="*/ 552 w 1306"/>
                    <a:gd name="T25" fmla="*/ 126 h 2296"/>
                    <a:gd name="T26" fmla="*/ 446 w 1306"/>
                    <a:gd name="T27" fmla="*/ 270 h 2296"/>
                    <a:gd name="T28" fmla="*/ 326 w 1306"/>
                    <a:gd name="T29" fmla="*/ 450 h 2296"/>
                    <a:gd name="T30" fmla="*/ 236 w 1306"/>
                    <a:gd name="T31" fmla="*/ 604 h 2296"/>
                    <a:gd name="T32" fmla="*/ 180 w 1306"/>
                    <a:gd name="T33" fmla="*/ 714 h 2296"/>
                    <a:gd name="T34" fmla="*/ 126 w 1306"/>
                    <a:gd name="T35" fmla="*/ 826 h 2296"/>
                    <a:gd name="T36" fmla="*/ 80 w 1306"/>
                    <a:gd name="T37" fmla="*/ 942 h 2296"/>
                    <a:gd name="T38" fmla="*/ 44 w 1306"/>
                    <a:gd name="T39" fmla="*/ 1056 h 2296"/>
                    <a:gd name="T40" fmla="*/ 18 w 1306"/>
                    <a:gd name="T41" fmla="*/ 1172 h 2296"/>
                    <a:gd name="T42" fmla="*/ 2 w 1306"/>
                    <a:gd name="T43" fmla="*/ 1284 h 2296"/>
                    <a:gd name="T44" fmla="*/ 0 w 1306"/>
                    <a:gd name="T45" fmla="*/ 1340 h 2296"/>
                    <a:gd name="T46" fmla="*/ 8 w 1306"/>
                    <a:gd name="T47" fmla="*/ 1448 h 2296"/>
                    <a:gd name="T48" fmla="*/ 28 w 1306"/>
                    <a:gd name="T49" fmla="*/ 1550 h 2296"/>
                    <a:gd name="T50" fmla="*/ 62 w 1306"/>
                    <a:gd name="T51" fmla="*/ 1646 h 2296"/>
                    <a:gd name="T52" fmla="*/ 102 w 1306"/>
                    <a:gd name="T53" fmla="*/ 1736 h 2296"/>
                    <a:gd name="T54" fmla="*/ 152 w 1306"/>
                    <a:gd name="T55" fmla="*/ 1822 h 2296"/>
                    <a:gd name="T56" fmla="*/ 208 w 1306"/>
                    <a:gd name="T57" fmla="*/ 1900 h 2296"/>
                    <a:gd name="T58" fmla="*/ 266 w 1306"/>
                    <a:gd name="T59" fmla="*/ 1972 h 2296"/>
                    <a:gd name="T60" fmla="*/ 326 w 1306"/>
                    <a:gd name="T61" fmla="*/ 2038 h 2296"/>
                    <a:gd name="T62" fmla="*/ 446 w 1306"/>
                    <a:gd name="T63" fmla="*/ 2148 h 2296"/>
                    <a:gd name="T64" fmla="*/ 552 w 1306"/>
                    <a:gd name="T65" fmla="*/ 2228 h 2296"/>
                    <a:gd name="T66" fmla="*/ 624 w 1306"/>
                    <a:gd name="T67" fmla="*/ 2278 h 2296"/>
                    <a:gd name="T68" fmla="*/ 652 w 1306"/>
                    <a:gd name="T69" fmla="*/ 2296 h 2296"/>
                    <a:gd name="T70" fmla="*/ 714 w 1306"/>
                    <a:gd name="T71" fmla="*/ 2258 h 2296"/>
                    <a:gd name="T72" fmla="*/ 804 w 1306"/>
                    <a:gd name="T73" fmla="*/ 2192 h 2296"/>
                    <a:gd name="T74" fmla="*/ 918 w 1306"/>
                    <a:gd name="T75" fmla="*/ 2096 h 2296"/>
                    <a:gd name="T76" fmla="*/ 1010 w 1306"/>
                    <a:gd name="T77" fmla="*/ 2006 h 2296"/>
                    <a:gd name="T78" fmla="*/ 1070 w 1306"/>
                    <a:gd name="T79" fmla="*/ 1938 h 2296"/>
                    <a:gd name="T80" fmla="*/ 1126 w 1306"/>
                    <a:gd name="T81" fmla="*/ 1862 h 2296"/>
                    <a:gd name="T82" fmla="*/ 1180 w 1306"/>
                    <a:gd name="T83" fmla="*/ 1780 h 2296"/>
                    <a:gd name="T84" fmla="*/ 1226 w 1306"/>
                    <a:gd name="T85" fmla="*/ 1692 h 2296"/>
                    <a:gd name="T86" fmla="*/ 1262 w 1306"/>
                    <a:gd name="T87" fmla="*/ 1598 h 2296"/>
                    <a:gd name="T88" fmla="*/ 1288 w 1306"/>
                    <a:gd name="T89" fmla="*/ 1500 h 2296"/>
                    <a:gd name="T90" fmla="*/ 1304 w 1306"/>
                    <a:gd name="T91" fmla="*/ 1394 h 2296"/>
                    <a:gd name="T92" fmla="*/ 1306 w 1306"/>
                    <a:gd name="T93" fmla="*/ 1340 h 2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06" h="2296">
                      <a:moveTo>
                        <a:pt x="1306" y="1340"/>
                      </a:moveTo>
                      <a:lnTo>
                        <a:pt x="1306" y="1340"/>
                      </a:lnTo>
                      <a:lnTo>
                        <a:pt x="1304" y="1284"/>
                      </a:lnTo>
                      <a:lnTo>
                        <a:pt x="1298" y="1228"/>
                      </a:lnTo>
                      <a:lnTo>
                        <a:pt x="1288" y="1172"/>
                      </a:lnTo>
                      <a:lnTo>
                        <a:pt x="1276" y="1114"/>
                      </a:lnTo>
                      <a:lnTo>
                        <a:pt x="1262" y="1056"/>
                      </a:lnTo>
                      <a:lnTo>
                        <a:pt x="1244" y="1000"/>
                      </a:lnTo>
                      <a:lnTo>
                        <a:pt x="1226" y="942"/>
                      </a:lnTo>
                      <a:lnTo>
                        <a:pt x="1204" y="884"/>
                      </a:lnTo>
                      <a:lnTo>
                        <a:pt x="1180" y="826"/>
                      </a:lnTo>
                      <a:lnTo>
                        <a:pt x="1154" y="770"/>
                      </a:lnTo>
                      <a:lnTo>
                        <a:pt x="1126" y="714"/>
                      </a:lnTo>
                      <a:lnTo>
                        <a:pt x="1098" y="658"/>
                      </a:lnTo>
                      <a:lnTo>
                        <a:pt x="1070" y="604"/>
                      </a:lnTo>
                      <a:lnTo>
                        <a:pt x="1040" y="552"/>
                      </a:lnTo>
                      <a:lnTo>
                        <a:pt x="978" y="450"/>
                      </a:lnTo>
                      <a:lnTo>
                        <a:pt x="918" y="356"/>
                      </a:lnTo>
                      <a:lnTo>
                        <a:pt x="860" y="270"/>
                      </a:lnTo>
                      <a:lnTo>
                        <a:pt x="804" y="192"/>
                      </a:lnTo>
                      <a:lnTo>
                        <a:pt x="754" y="126"/>
                      </a:lnTo>
                      <a:lnTo>
                        <a:pt x="680" y="32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24" y="32"/>
                      </a:lnTo>
                      <a:lnTo>
                        <a:pt x="552" y="126"/>
                      </a:lnTo>
                      <a:lnTo>
                        <a:pt x="502" y="192"/>
                      </a:lnTo>
                      <a:lnTo>
                        <a:pt x="446" y="270"/>
                      </a:lnTo>
                      <a:lnTo>
                        <a:pt x="388" y="356"/>
                      </a:lnTo>
                      <a:lnTo>
                        <a:pt x="326" y="450"/>
                      </a:lnTo>
                      <a:lnTo>
                        <a:pt x="266" y="552"/>
                      </a:lnTo>
                      <a:lnTo>
                        <a:pt x="236" y="604"/>
                      </a:lnTo>
                      <a:lnTo>
                        <a:pt x="208" y="658"/>
                      </a:lnTo>
                      <a:lnTo>
                        <a:pt x="180" y="714"/>
                      </a:lnTo>
                      <a:lnTo>
                        <a:pt x="152" y="770"/>
                      </a:lnTo>
                      <a:lnTo>
                        <a:pt x="126" y="826"/>
                      </a:lnTo>
                      <a:lnTo>
                        <a:pt x="102" y="884"/>
                      </a:lnTo>
                      <a:lnTo>
                        <a:pt x="80" y="942"/>
                      </a:lnTo>
                      <a:lnTo>
                        <a:pt x="62" y="1000"/>
                      </a:lnTo>
                      <a:lnTo>
                        <a:pt x="44" y="1056"/>
                      </a:lnTo>
                      <a:lnTo>
                        <a:pt x="28" y="1114"/>
                      </a:lnTo>
                      <a:lnTo>
                        <a:pt x="18" y="1172"/>
                      </a:lnTo>
                      <a:lnTo>
                        <a:pt x="8" y="1228"/>
                      </a:lnTo>
                      <a:lnTo>
                        <a:pt x="2" y="1284"/>
                      </a:lnTo>
                      <a:lnTo>
                        <a:pt x="0" y="1340"/>
                      </a:lnTo>
                      <a:lnTo>
                        <a:pt x="0" y="1340"/>
                      </a:lnTo>
                      <a:lnTo>
                        <a:pt x="2" y="1394"/>
                      </a:lnTo>
                      <a:lnTo>
                        <a:pt x="8" y="1448"/>
                      </a:lnTo>
                      <a:lnTo>
                        <a:pt x="18" y="1500"/>
                      </a:lnTo>
                      <a:lnTo>
                        <a:pt x="28" y="1550"/>
                      </a:lnTo>
                      <a:lnTo>
                        <a:pt x="44" y="1598"/>
                      </a:lnTo>
                      <a:lnTo>
                        <a:pt x="62" y="1646"/>
                      </a:lnTo>
                      <a:lnTo>
                        <a:pt x="80" y="1692"/>
                      </a:lnTo>
                      <a:lnTo>
                        <a:pt x="102" y="1736"/>
                      </a:lnTo>
                      <a:lnTo>
                        <a:pt x="126" y="1780"/>
                      </a:lnTo>
                      <a:lnTo>
                        <a:pt x="152" y="1822"/>
                      </a:lnTo>
                      <a:lnTo>
                        <a:pt x="180" y="1862"/>
                      </a:lnTo>
                      <a:lnTo>
                        <a:pt x="208" y="1900"/>
                      </a:lnTo>
                      <a:lnTo>
                        <a:pt x="236" y="1938"/>
                      </a:lnTo>
                      <a:lnTo>
                        <a:pt x="266" y="1972"/>
                      </a:lnTo>
                      <a:lnTo>
                        <a:pt x="296" y="2006"/>
                      </a:lnTo>
                      <a:lnTo>
                        <a:pt x="326" y="2038"/>
                      </a:lnTo>
                      <a:lnTo>
                        <a:pt x="388" y="2096"/>
                      </a:lnTo>
                      <a:lnTo>
                        <a:pt x="446" y="2148"/>
                      </a:lnTo>
                      <a:lnTo>
                        <a:pt x="502" y="2192"/>
                      </a:lnTo>
                      <a:lnTo>
                        <a:pt x="552" y="2228"/>
                      </a:lnTo>
                      <a:lnTo>
                        <a:pt x="592" y="2258"/>
                      </a:lnTo>
                      <a:lnTo>
                        <a:pt x="624" y="2278"/>
                      </a:lnTo>
                      <a:lnTo>
                        <a:pt x="652" y="2296"/>
                      </a:lnTo>
                      <a:lnTo>
                        <a:pt x="652" y="2296"/>
                      </a:lnTo>
                      <a:lnTo>
                        <a:pt x="680" y="2278"/>
                      </a:lnTo>
                      <a:lnTo>
                        <a:pt x="714" y="2258"/>
                      </a:lnTo>
                      <a:lnTo>
                        <a:pt x="754" y="2228"/>
                      </a:lnTo>
                      <a:lnTo>
                        <a:pt x="804" y="2192"/>
                      </a:lnTo>
                      <a:lnTo>
                        <a:pt x="860" y="2148"/>
                      </a:lnTo>
                      <a:lnTo>
                        <a:pt x="918" y="2096"/>
                      </a:lnTo>
                      <a:lnTo>
                        <a:pt x="978" y="2038"/>
                      </a:lnTo>
                      <a:lnTo>
                        <a:pt x="1010" y="2006"/>
                      </a:lnTo>
                      <a:lnTo>
                        <a:pt x="1040" y="1972"/>
                      </a:lnTo>
                      <a:lnTo>
                        <a:pt x="1070" y="1938"/>
                      </a:lnTo>
                      <a:lnTo>
                        <a:pt x="1098" y="1900"/>
                      </a:lnTo>
                      <a:lnTo>
                        <a:pt x="1126" y="1862"/>
                      </a:lnTo>
                      <a:lnTo>
                        <a:pt x="1154" y="1822"/>
                      </a:lnTo>
                      <a:lnTo>
                        <a:pt x="1180" y="1780"/>
                      </a:lnTo>
                      <a:lnTo>
                        <a:pt x="1204" y="1736"/>
                      </a:lnTo>
                      <a:lnTo>
                        <a:pt x="1226" y="1692"/>
                      </a:lnTo>
                      <a:lnTo>
                        <a:pt x="1244" y="1646"/>
                      </a:lnTo>
                      <a:lnTo>
                        <a:pt x="1262" y="1598"/>
                      </a:lnTo>
                      <a:lnTo>
                        <a:pt x="1276" y="1550"/>
                      </a:lnTo>
                      <a:lnTo>
                        <a:pt x="1288" y="1500"/>
                      </a:lnTo>
                      <a:lnTo>
                        <a:pt x="1298" y="1448"/>
                      </a:lnTo>
                      <a:lnTo>
                        <a:pt x="1304" y="1394"/>
                      </a:lnTo>
                      <a:lnTo>
                        <a:pt x="1306" y="1340"/>
                      </a:lnTo>
                      <a:lnTo>
                        <a:pt x="1306" y="134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17500" h="190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2882353" y="1032801"/>
                  <a:ext cx="756696" cy="2406334"/>
                </a:xfrm>
                <a:custGeom>
                  <a:avLst/>
                  <a:gdLst>
                    <a:gd name="T0" fmla="*/ 652 w 722"/>
                    <a:gd name="T1" fmla="*/ 1284 h 2296"/>
                    <a:gd name="T2" fmla="*/ 678 w 722"/>
                    <a:gd name="T3" fmla="*/ 1164 h 2296"/>
                    <a:gd name="T4" fmla="*/ 698 w 722"/>
                    <a:gd name="T5" fmla="*/ 1044 h 2296"/>
                    <a:gd name="T6" fmla="*/ 710 w 722"/>
                    <a:gd name="T7" fmla="*/ 926 h 2296"/>
                    <a:gd name="T8" fmla="*/ 722 w 722"/>
                    <a:gd name="T9" fmla="*/ 702 h 2296"/>
                    <a:gd name="T10" fmla="*/ 718 w 722"/>
                    <a:gd name="T11" fmla="*/ 494 h 2296"/>
                    <a:gd name="T12" fmla="*/ 704 w 722"/>
                    <a:gd name="T13" fmla="*/ 314 h 2296"/>
                    <a:gd name="T14" fmla="*/ 684 w 722"/>
                    <a:gd name="T15" fmla="*/ 168 h 2296"/>
                    <a:gd name="T16" fmla="*/ 660 w 722"/>
                    <a:gd name="T17" fmla="*/ 28 h 2296"/>
                    <a:gd name="T18" fmla="*/ 652 w 722"/>
                    <a:gd name="T19" fmla="*/ 0 h 2296"/>
                    <a:gd name="T20" fmla="*/ 552 w 722"/>
                    <a:gd name="T21" fmla="*/ 126 h 2296"/>
                    <a:gd name="T22" fmla="*/ 446 w 722"/>
                    <a:gd name="T23" fmla="*/ 270 h 2296"/>
                    <a:gd name="T24" fmla="*/ 326 w 722"/>
                    <a:gd name="T25" fmla="*/ 450 h 2296"/>
                    <a:gd name="T26" fmla="*/ 236 w 722"/>
                    <a:gd name="T27" fmla="*/ 604 h 2296"/>
                    <a:gd name="T28" fmla="*/ 180 w 722"/>
                    <a:gd name="T29" fmla="*/ 714 h 2296"/>
                    <a:gd name="T30" fmla="*/ 126 w 722"/>
                    <a:gd name="T31" fmla="*/ 826 h 2296"/>
                    <a:gd name="T32" fmla="*/ 80 w 722"/>
                    <a:gd name="T33" fmla="*/ 942 h 2296"/>
                    <a:gd name="T34" fmla="*/ 44 w 722"/>
                    <a:gd name="T35" fmla="*/ 1056 h 2296"/>
                    <a:gd name="T36" fmla="*/ 18 w 722"/>
                    <a:gd name="T37" fmla="*/ 1172 h 2296"/>
                    <a:gd name="T38" fmla="*/ 2 w 722"/>
                    <a:gd name="T39" fmla="*/ 1284 h 2296"/>
                    <a:gd name="T40" fmla="*/ 0 w 722"/>
                    <a:gd name="T41" fmla="*/ 1340 h 2296"/>
                    <a:gd name="T42" fmla="*/ 8 w 722"/>
                    <a:gd name="T43" fmla="*/ 1448 h 2296"/>
                    <a:gd name="T44" fmla="*/ 28 w 722"/>
                    <a:gd name="T45" fmla="*/ 1550 h 2296"/>
                    <a:gd name="T46" fmla="*/ 62 w 722"/>
                    <a:gd name="T47" fmla="*/ 1646 h 2296"/>
                    <a:gd name="T48" fmla="*/ 102 w 722"/>
                    <a:gd name="T49" fmla="*/ 1736 h 2296"/>
                    <a:gd name="T50" fmla="*/ 152 w 722"/>
                    <a:gd name="T51" fmla="*/ 1822 h 2296"/>
                    <a:gd name="T52" fmla="*/ 208 w 722"/>
                    <a:gd name="T53" fmla="*/ 1900 h 2296"/>
                    <a:gd name="T54" fmla="*/ 266 w 722"/>
                    <a:gd name="T55" fmla="*/ 1972 h 2296"/>
                    <a:gd name="T56" fmla="*/ 326 w 722"/>
                    <a:gd name="T57" fmla="*/ 2038 h 2296"/>
                    <a:gd name="T58" fmla="*/ 446 w 722"/>
                    <a:gd name="T59" fmla="*/ 2148 h 2296"/>
                    <a:gd name="T60" fmla="*/ 552 w 722"/>
                    <a:gd name="T61" fmla="*/ 2228 h 2296"/>
                    <a:gd name="T62" fmla="*/ 624 w 722"/>
                    <a:gd name="T63" fmla="*/ 2278 h 2296"/>
                    <a:gd name="T64" fmla="*/ 652 w 722"/>
                    <a:gd name="T65" fmla="*/ 2296 h 2296"/>
                    <a:gd name="T66" fmla="*/ 632 w 722"/>
                    <a:gd name="T67" fmla="*/ 2228 h 2296"/>
                    <a:gd name="T68" fmla="*/ 612 w 722"/>
                    <a:gd name="T69" fmla="*/ 2144 h 2296"/>
                    <a:gd name="T70" fmla="*/ 594 w 722"/>
                    <a:gd name="T71" fmla="*/ 2030 h 2296"/>
                    <a:gd name="T72" fmla="*/ 584 w 722"/>
                    <a:gd name="T73" fmla="*/ 1886 h 2296"/>
                    <a:gd name="T74" fmla="*/ 588 w 722"/>
                    <a:gd name="T75" fmla="*/ 1712 h 2296"/>
                    <a:gd name="T76" fmla="*/ 602 w 722"/>
                    <a:gd name="T77" fmla="*/ 1564 h 2296"/>
                    <a:gd name="T78" fmla="*/ 618 w 722"/>
                    <a:gd name="T79" fmla="*/ 1458 h 2296"/>
                    <a:gd name="T80" fmla="*/ 640 w 722"/>
                    <a:gd name="T81" fmla="*/ 1344 h 2296"/>
                    <a:gd name="T82" fmla="*/ 652 w 722"/>
                    <a:gd name="T83" fmla="*/ 1284 h 2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22" h="2296">
                      <a:moveTo>
                        <a:pt x="652" y="1284"/>
                      </a:moveTo>
                      <a:lnTo>
                        <a:pt x="652" y="1284"/>
                      </a:lnTo>
                      <a:lnTo>
                        <a:pt x="666" y="1224"/>
                      </a:lnTo>
                      <a:lnTo>
                        <a:pt x="678" y="1164"/>
                      </a:lnTo>
                      <a:lnTo>
                        <a:pt x="688" y="1104"/>
                      </a:lnTo>
                      <a:lnTo>
                        <a:pt x="698" y="1044"/>
                      </a:lnTo>
                      <a:lnTo>
                        <a:pt x="704" y="986"/>
                      </a:lnTo>
                      <a:lnTo>
                        <a:pt x="710" y="926"/>
                      </a:lnTo>
                      <a:lnTo>
                        <a:pt x="718" y="812"/>
                      </a:lnTo>
                      <a:lnTo>
                        <a:pt x="722" y="702"/>
                      </a:lnTo>
                      <a:lnTo>
                        <a:pt x="722" y="596"/>
                      </a:lnTo>
                      <a:lnTo>
                        <a:pt x="718" y="494"/>
                      </a:lnTo>
                      <a:lnTo>
                        <a:pt x="712" y="400"/>
                      </a:lnTo>
                      <a:lnTo>
                        <a:pt x="704" y="314"/>
                      </a:lnTo>
                      <a:lnTo>
                        <a:pt x="694" y="236"/>
                      </a:lnTo>
                      <a:lnTo>
                        <a:pt x="684" y="168"/>
                      </a:lnTo>
                      <a:lnTo>
                        <a:pt x="674" y="110"/>
                      </a:lnTo>
                      <a:lnTo>
                        <a:pt x="660" y="28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24" y="32"/>
                      </a:lnTo>
                      <a:lnTo>
                        <a:pt x="552" y="126"/>
                      </a:lnTo>
                      <a:lnTo>
                        <a:pt x="502" y="192"/>
                      </a:lnTo>
                      <a:lnTo>
                        <a:pt x="446" y="270"/>
                      </a:lnTo>
                      <a:lnTo>
                        <a:pt x="388" y="356"/>
                      </a:lnTo>
                      <a:lnTo>
                        <a:pt x="326" y="450"/>
                      </a:lnTo>
                      <a:lnTo>
                        <a:pt x="266" y="552"/>
                      </a:lnTo>
                      <a:lnTo>
                        <a:pt x="236" y="604"/>
                      </a:lnTo>
                      <a:lnTo>
                        <a:pt x="208" y="658"/>
                      </a:lnTo>
                      <a:lnTo>
                        <a:pt x="180" y="714"/>
                      </a:lnTo>
                      <a:lnTo>
                        <a:pt x="152" y="770"/>
                      </a:lnTo>
                      <a:lnTo>
                        <a:pt x="126" y="826"/>
                      </a:lnTo>
                      <a:lnTo>
                        <a:pt x="102" y="884"/>
                      </a:lnTo>
                      <a:lnTo>
                        <a:pt x="80" y="942"/>
                      </a:lnTo>
                      <a:lnTo>
                        <a:pt x="62" y="1000"/>
                      </a:lnTo>
                      <a:lnTo>
                        <a:pt x="44" y="1056"/>
                      </a:lnTo>
                      <a:lnTo>
                        <a:pt x="28" y="1114"/>
                      </a:lnTo>
                      <a:lnTo>
                        <a:pt x="18" y="1172"/>
                      </a:lnTo>
                      <a:lnTo>
                        <a:pt x="8" y="1228"/>
                      </a:lnTo>
                      <a:lnTo>
                        <a:pt x="2" y="1284"/>
                      </a:lnTo>
                      <a:lnTo>
                        <a:pt x="0" y="1340"/>
                      </a:lnTo>
                      <a:lnTo>
                        <a:pt x="0" y="1340"/>
                      </a:lnTo>
                      <a:lnTo>
                        <a:pt x="2" y="1394"/>
                      </a:lnTo>
                      <a:lnTo>
                        <a:pt x="8" y="1448"/>
                      </a:lnTo>
                      <a:lnTo>
                        <a:pt x="18" y="1500"/>
                      </a:lnTo>
                      <a:lnTo>
                        <a:pt x="28" y="1550"/>
                      </a:lnTo>
                      <a:lnTo>
                        <a:pt x="44" y="1598"/>
                      </a:lnTo>
                      <a:lnTo>
                        <a:pt x="62" y="1646"/>
                      </a:lnTo>
                      <a:lnTo>
                        <a:pt x="80" y="1692"/>
                      </a:lnTo>
                      <a:lnTo>
                        <a:pt x="102" y="1736"/>
                      </a:lnTo>
                      <a:lnTo>
                        <a:pt x="126" y="1780"/>
                      </a:lnTo>
                      <a:lnTo>
                        <a:pt x="152" y="1822"/>
                      </a:lnTo>
                      <a:lnTo>
                        <a:pt x="180" y="1862"/>
                      </a:lnTo>
                      <a:lnTo>
                        <a:pt x="208" y="1900"/>
                      </a:lnTo>
                      <a:lnTo>
                        <a:pt x="236" y="1938"/>
                      </a:lnTo>
                      <a:lnTo>
                        <a:pt x="266" y="1972"/>
                      </a:lnTo>
                      <a:lnTo>
                        <a:pt x="296" y="2006"/>
                      </a:lnTo>
                      <a:lnTo>
                        <a:pt x="326" y="2038"/>
                      </a:lnTo>
                      <a:lnTo>
                        <a:pt x="388" y="2096"/>
                      </a:lnTo>
                      <a:lnTo>
                        <a:pt x="446" y="2148"/>
                      </a:lnTo>
                      <a:lnTo>
                        <a:pt x="502" y="2192"/>
                      </a:lnTo>
                      <a:lnTo>
                        <a:pt x="552" y="2228"/>
                      </a:lnTo>
                      <a:lnTo>
                        <a:pt x="592" y="2258"/>
                      </a:lnTo>
                      <a:lnTo>
                        <a:pt x="624" y="2278"/>
                      </a:lnTo>
                      <a:lnTo>
                        <a:pt x="652" y="2296"/>
                      </a:lnTo>
                      <a:lnTo>
                        <a:pt x="652" y="2296"/>
                      </a:lnTo>
                      <a:lnTo>
                        <a:pt x="646" y="2278"/>
                      </a:lnTo>
                      <a:lnTo>
                        <a:pt x="632" y="2228"/>
                      </a:lnTo>
                      <a:lnTo>
                        <a:pt x="622" y="2190"/>
                      </a:lnTo>
                      <a:lnTo>
                        <a:pt x="612" y="2144"/>
                      </a:lnTo>
                      <a:lnTo>
                        <a:pt x="602" y="2092"/>
                      </a:lnTo>
                      <a:lnTo>
                        <a:pt x="594" y="2030"/>
                      </a:lnTo>
                      <a:lnTo>
                        <a:pt x="588" y="1962"/>
                      </a:lnTo>
                      <a:lnTo>
                        <a:pt x="584" y="1886"/>
                      </a:lnTo>
                      <a:lnTo>
                        <a:pt x="584" y="1804"/>
                      </a:lnTo>
                      <a:lnTo>
                        <a:pt x="588" y="1712"/>
                      </a:lnTo>
                      <a:lnTo>
                        <a:pt x="596" y="1616"/>
                      </a:lnTo>
                      <a:lnTo>
                        <a:pt x="602" y="1564"/>
                      </a:lnTo>
                      <a:lnTo>
                        <a:pt x="608" y="1512"/>
                      </a:lnTo>
                      <a:lnTo>
                        <a:pt x="618" y="1458"/>
                      </a:lnTo>
                      <a:lnTo>
                        <a:pt x="628" y="1402"/>
                      </a:lnTo>
                      <a:lnTo>
                        <a:pt x="640" y="1344"/>
                      </a:lnTo>
                      <a:lnTo>
                        <a:pt x="652" y="1284"/>
                      </a:lnTo>
                      <a:lnTo>
                        <a:pt x="652" y="128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17500" h="190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86" name="Group 85"/>
              <p:cNvGrpSpPr>
                <a:grpSpLocks/>
              </p:cNvGrpSpPr>
              <p:nvPr/>
            </p:nvGrpSpPr>
            <p:grpSpPr bwMode="auto">
              <a:xfrm>
                <a:off x="4062663" y="2629775"/>
                <a:ext cx="1490312" cy="1685763"/>
                <a:chOff x="1524000" y="2544382"/>
                <a:chExt cx="1490312" cy="1685763"/>
              </a:xfrm>
            </p:grpSpPr>
            <p:sp>
              <p:nvSpPr>
                <p:cNvPr id="88" name="Freeform 87"/>
                <p:cNvSpPr>
                  <a:spLocks/>
                </p:cNvSpPr>
                <p:nvPr/>
              </p:nvSpPr>
              <p:spPr bwMode="auto">
                <a:xfrm>
                  <a:off x="1524000" y="2544382"/>
                  <a:ext cx="1490312" cy="1685763"/>
                </a:xfrm>
                <a:custGeom>
                  <a:avLst/>
                  <a:gdLst>
                    <a:gd name="T0" fmla="*/ 956 w 1098"/>
                    <a:gd name="T1" fmla="*/ 422 h 1242"/>
                    <a:gd name="T2" fmla="*/ 900 w 1098"/>
                    <a:gd name="T3" fmla="*/ 366 h 1242"/>
                    <a:gd name="T4" fmla="*/ 838 w 1098"/>
                    <a:gd name="T5" fmla="*/ 314 h 1242"/>
                    <a:gd name="T6" fmla="*/ 768 w 1098"/>
                    <a:gd name="T7" fmla="*/ 266 h 1242"/>
                    <a:gd name="T8" fmla="*/ 694 w 1098"/>
                    <a:gd name="T9" fmla="*/ 224 h 1242"/>
                    <a:gd name="T10" fmla="*/ 616 w 1098"/>
                    <a:gd name="T11" fmla="*/ 186 h 1242"/>
                    <a:gd name="T12" fmla="*/ 456 w 1098"/>
                    <a:gd name="T13" fmla="*/ 120 h 1242"/>
                    <a:gd name="T14" fmla="*/ 304 w 1098"/>
                    <a:gd name="T15" fmla="*/ 70 h 1242"/>
                    <a:gd name="T16" fmla="*/ 168 w 1098"/>
                    <a:gd name="T17" fmla="*/ 34 h 1242"/>
                    <a:gd name="T18" fmla="*/ 30 w 1098"/>
                    <a:gd name="T19" fmla="*/ 4 h 1242"/>
                    <a:gd name="T20" fmla="*/ 0 w 1098"/>
                    <a:gd name="T21" fmla="*/ 0 h 1242"/>
                    <a:gd name="T22" fmla="*/ 4 w 1098"/>
                    <a:gd name="T23" fmla="*/ 114 h 1242"/>
                    <a:gd name="T24" fmla="*/ 12 w 1098"/>
                    <a:gd name="T25" fmla="*/ 236 h 1242"/>
                    <a:gd name="T26" fmla="*/ 30 w 1098"/>
                    <a:gd name="T27" fmla="*/ 388 h 1242"/>
                    <a:gd name="T28" fmla="*/ 60 w 1098"/>
                    <a:gd name="T29" fmla="*/ 554 h 1242"/>
                    <a:gd name="T30" fmla="*/ 92 w 1098"/>
                    <a:gd name="T31" fmla="*/ 680 h 1242"/>
                    <a:gd name="T32" fmla="*/ 120 w 1098"/>
                    <a:gd name="T33" fmla="*/ 762 h 1242"/>
                    <a:gd name="T34" fmla="*/ 152 w 1098"/>
                    <a:gd name="T35" fmla="*/ 840 h 1242"/>
                    <a:gd name="T36" fmla="*/ 190 w 1098"/>
                    <a:gd name="T37" fmla="*/ 914 h 1242"/>
                    <a:gd name="T38" fmla="*/ 234 w 1098"/>
                    <a:gd name="T39" fmla="*/ 980 h 1242"/>
                    <a:gd name="T40" fmla="*/ 258 w 1098"/>
                    <a:gd name="T41" fmla="*/ 1010 h 1242"/>
                    <a:gd name="T42" fmla="*/ 310 w 1098"/>
                    <a:gd name="T43" fmla="*/ 1066 h 1242"/>
                    <a:gd name="T44" fmla="*/ 368 w 1098"/>
                    <a:gd name="T45" fmla="*/ 1110 h 1242"/>
                    <a:gd name="T46" fmla="*/ 428 w 1098"/>
                    <a:gd name="T47" fmla="*/ 1148 h 1242"/>
                    <a:gd name="T48" fmla="*/ 492 w 1098"/>
                    <a:gd name="T49" fmla="*/ 1176 h 1242"/>
                    <a:gd name="T50" fmla="*/ 556 w 1098"/>
                    <a:gd name="T51" fmla="*/ 1200 h 1242"/>
                    <a:gd name="T52" fmla="*/ 620 w 1098"/>
                    <a:gd name="T53" fmla="*/ 1218 h 1242"/>
                    <a:gd name="T54" fmla="*/ 746 w 1098"/>
                    <a:gd name="T55" fmla="*/ 1236 h 1242"/>
                    <a:gd name="T56" fmla="*/ 860 w 1098"/>
                    <a:gd name="T57" fmla="*/ 1242 h 1242"/>
                    <a:gd name="T58" fmla="*/ 954 w 1098"/>
                    <a:gd name="T59" fmla="*/ 1238 h 1242"/>
                    <a:gd name="T60" fmla="*/ 1038 w 1098"/>
                    <a:gd name="T61" fmla="*/ 1228 h 1242"/>
                    <a:gd name="T62" fmla="*/ 1046 w 1098"/>
                    <a:gd name="T63" fmla="*/ 1206 h 1242"/>
                    <a:gd name="T64" fmla="*/ 1072 w 1098"/>
                    <a:gd name="T65" fmla="*/ 1104 h 1242"/>
                    <a:gd name="T66" fmla="*/ 1090 w 1098"/>
                    <a:gd name="T67" fmla="*/ 1002 h 1242"/>
                    <a:gd name="T68" fmla="*/ 1098 w 1098"/>
                    <a:gd name="T69" fmla="*/ 880 h 1242"/>
                    <a:gd name="T70" fmla="*/ 1096 w 1098"/>
                    <a:gd name="T71" fmla="*/ 782 h 1242"/>
                    <a:gd name="T72" fmla="*/ 1086 w 1098"/>
                    <a:gd name="T73" fmla="*/ 714 h 1242"/>
                    <a:gd name="T74" fmla="*/ 1072 w 1098"/>
                    <a:gd name="T75" fmla="*/ 646 h 1242"/>
                    <a:gd name="T76" fmla="*/ 1048 w 1098"/>
                    <a:gd name="T77" fmla="*/ 580 h 1242"/>
                    <a:gd name="T78" fmla="*/ 1018 w 1098"/>
                    <a:gd name="T79" fmla="*/ 514 h 1242"/>
                    <a:gd name="T80" fmla="*/ 978 w 1098"/>
                    <a:gd name="T81" fmla="*/ 452 h 1242"/>
                    <a:gd name="T82" fmla="*/ 956 w 1098"/>
                    <a:gd name="T83" fmla="*/ 422 h 1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098" h="1242">
                      <a:moveTo>
                        <a:pt x="956" y="422"/>
                      </a:moveTo>
                      <a:lnTo>
                        <a:pt x="956" y="422"/>
                      </a:lnTo>
                      <a:lnTo>
                        <a:pt x="930" y="394"/>
                      </a:lnTo>
                      <a:lnTo>
                        <a:pt x="900" y="366"/>
                      </a:lnTo>
                      <a:lnTo>
                        <a:pt x="870" y="340"/>
                      </a:lnTo>
                      <a:lnTo>
                        <a:pt x="838" y="314"/>
                      </a:lnTo>
                      <a:lnTo>
                        <a:pt x="804" y="290"/>
                      </a:lnTo>
                      <a:lnTo>
                        <a:pt x="768" y="266"/>
                      </a:lnTo>
                      <a:lnTo>
                        <a:pt x="732" y="244"/>
                      </a:lnTo>
                      <a:lnTo>
                        <a:pt x="694" y="224"/>
                      </a:lnTo>
                      <a:lnTo>
                        <a:pt x="656" y="204"/>
                      </a:lnTo>
                      <a:lnTo>
                        <a:pt x="616" y="186"/>
                      </a:lnTo>
                      <a:lnTo>
                        <a:pt x="536" y="150"/>
                      </a:lnTo>
                      <a:lnTo>
                        <a:pt x="456" y="120"/>
                      </a:lnTo>
                      <a:lnTo>
                        <a:pt x="378" y="94"/>
                      </a:lnTo>
                      <a:lnTo>
                        <a:pt x="304" y="70"/>
                      </a:lnTo>
                      <a:lnTo>
                        <a:pt x="232" y="50"/>
                      </a:lnTo>
                      <a:lnTo>
                        <a:pt x="168" y="34"/>
                      </a:lnTo>
                      <a:lnTo>
                        <a:pt x="112" y="22"/>
                      </a:lnTo>
                      <a:lnTo>
                        <a:pt x="3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4" y="114"/>
                      </a:lnTo>
                      <a:lnTo>
                        <a:pt x="6" y="170"/>
                      </a:lnTo>
                      <a:lnTo>
                        <a:pt x="12" y="236"/>
                      </a:lnTo>
                      <a:lnTo>
                        <a:pt x="20" y="310"/>
                      </a:lnTo>
                      <a:lnTo>
                        <a:pt x="30" y="388"/>
                      </a:lnTo>
                      <a:lnTo>
                        <a:pt x="44" y="470"/>
                      </a:lnTo>
                      <a:lnTo>
                        <a:pt x="60" y="554"/>
                      </a:lnTo>
                      <a:lnTo>
                        <a:pt x="80" y="638"/>
                      </a:lnTo>
                      <a:lnTo>
                        <a:pt x="92" y="680"/>
                      </a:lnTo>
                      <a:lnTo>
                        <a:pt x="106" y="720"/>
                      </a:lnTo>
                      <a:lnTo>
                        <a:pt x="120" y="762"/>
                      </a:lnTo>
                      <a:lnTo>
                        <a:pt x="136" y="802"/>
                      </a:lnTo>
                      <a:lnTo>
                        <a:pt x="152" y="840"/>
                      </a:lnTo>
                      <a:lnTo>
                        <a:pt x="170" y="878"/>
                      </a:lnTo>
                      <a:lnTo>
                        <a:pt x="190" y="914"/>
                      </a:lnTo>
                      <a:lnTo>
                        <a:pt x="212" y="948"/>
                      </a:lnTo>
                      <a:lnTo>
                        <a:pt x="234" y="980"/>
                      </a:lnTo>
                      <a:lnTo>
                        <a:pt x="258" y="1010"/>
                      </a:lnTo>
                      <a:lnTo>
                        <a:pt x="258" y="1010"/>
                      </a:lnTo>
                      <a:lnTo>
                        <a:pt x="284" y="1040"/>
                      </a:lnTo>
                      <a:lnTo>
                        <a:pt x="310" y="1066"/>
                      </a:lnTo>
                      <a:lnTo>
                        <a:pt x="338" y="1088"/>
                      </a:lnTo>
                      <a:lnTo>
                        <a:pt x="368" y="1110"/>
                      </a:lnTo>
                      <a:lnTo>
                        <a:pt x="398" y="1130"/>
                      </a:lnTo>
                      <a:lnTo>
                        <a:pt x="428" y="1148"/>
                      </a:lnTo>
                      <a:lnTo>
                        <a:pt x="460" y="1162"/>
                      </a:lnTo>
                      <a:lnTo>
                        <a:pt x="492" y="1176"/>
                      </a:lnTo>
                      <a:lnTo>
                        <a:pt x="524" y="1190"/>
                      </a:lnTo>
                      <a:lnTo>
                        <a:pt x="556" y="1200"/>
                      </a:lnTo>
                      <a:lnTo>
                        <a:pt x="588" y="1210"/>
                      </a:lnTo>
                      <a:lnTo>
                        <a:pt x="620" y="1218"/>
                      </a:lnTo>
                      <a:lnTo>
                        <a:pt x="684" y="1230"/>
                      </a:lnTo>
                      <a:lnTo>
                        <a:pt x="746" y="1236"/>
                      </a:lnTo>
                      <a:lnTo>
                        <a:pt x="806" y="1240"/>
                      </a:lnTo>
                      <a:lnTo>
                        <a:pt x="860" y="1242"/>
                      </a:lnTo>
                      <a:lnTo>
                        <a:pt x="910" y="1240"/>
                      </a:lnTo>
                      <a:lnTo>
                        <a:pt x="954" y="1238"/>
                      </a:lnTo>
                      <a:lnTo>
                        <a:pt x="1016" y="1232"/>
                      </a:lnTo>
                      <a:lnTo>
                        <a:pt x="1038" y="1228"/>
                      </a:lnTo>
                      <a:lnTo>
                        <a:pt x="1038" y="1228"/>
                      </a:lnTo>
                      <a:lnTo>
                        <a:pt x="1046" y="1206"/>
                      </a:lnTo>
                      <a:lnTo>
                        <a:pt x="1062" y="1146"/>
                      </a:lnTo>
                      <a:lnTo>
                        <a:pt x="1072" y="1104"/>
                      </a:lnTo>
                      <a:lnTo>
                        <a:pt x="1082" y="1056"/>
                      </a:lnTo>
                      <a:lnTo>
                        <a:pt x="1090" y="1002"/>
                      </a:lnTo>
                      <a:lnTo>
                        <a:pt x="1096" y="942"/>
                      </a:lnTo>
                      <a:lnTo>
                        <a:pt x="1098" y="880"/>
                      </a:lnTo>
                      <a:lnTo>
                        <a:pt x="1098" y="814"/>
                      </a:lnTo>
                      <a:lnTo>
                        <a:pt x="1096" y="782"/>
                      </a:lnTo>
                      <a:lnTo>
                        <a:pt x="1092" y="748"/>
                      </a:lnTo>
                      <a:lnTo>
                        <a:pt x="1086" y="714"/>
                      </a:lnTo>
                      <a:lnTo>
                        <a:pt x="1080" y="680"/>
                      </a:lnTo>
                      <a:lnTo>
                        <a:pt x="1072" y="646"/>
                      </a:lnTo>
                      <a:lnTo>
                        <a:pt x="1060" y="612"/>
                      </a:lnTo>
                      <a:lnTo>
                        <a:pt x="1048" y="580"/>
                      </a:lnTo>
                      <a:lnTo>
                        <a:pt x="1034" y="546"/>
                      </a:lnTo>
                      <a:lnTo>
                        <a:pt x="1018" y="514"/>
                      </a:lnTo>
                      <a:lnTo>
                        <a:pt x="1000" y="482"/>
                      </a:lnTo>
                      <a:lnTo>
                        <a:pt x="978" y="452"/>
                      </a:lnTo>
                      <a:lnTo>
                        <a:pt x="956" y="422"/>
                      </a:lnTo>
                      <a:lnTo>
                        <a:pt x="956" y="422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17500" h="2540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89" name="Freeform 88"/>
                <p:cNvSpPr>
                  <a:spLocks/>
                </p:cNvSpPr>
                <p:nvPr/>
              </p:nvSpPr>
              <p:spPr bwMode="auto">
                <a:xfrm>
                  <a:off x="1524000" y="2544382"/>
                  <a:ext cx="1408875" cy="1685763"/>
                </a:xfrm>
                <a:custGeom>
                  <a:avLst/>
                  <a:gdLst>
                    <a:gd name="T0" fmla="*/ 580 w 1038"/>
                    <a:gd name="T1" fmla="*/ 686 h 1242"/>
                    <a:gd name="T2" fmla="*/ 496 w 1038"/>
                    <a:gd name="T3" fmla="*/ 538 h 1242"/>
                    <a:gd name="T4" fmla="*/ 402 w 1038"/>
                    <a:gd name="T5" fmla="*/ 404 h 1242"/>
                    <a:gd name="T6" fmla="*/ 306 w 1038"/>
                    <a:gd name="T7" fmla="*/ 288 h 1242"/>
                    <a:gd name="T8" fmla="*/ 214 w 1038"/>
                    <a:gd name="T9" fmla="*/ 188 h 1242"/>
                    <a:gd name="T10" fmla="*/ 130 w 1038"/>
                    <a:gd name="T11" fmla="*/ 108 h 1242"/>
                    <a:gd name="T12" fmla="*/ 18 w 1038"/>
                    <a:gd name="T13" fmla="*/ 12 h 1242"/>
                    <a:gd name="T14" fmla="*/ 0 w 1038"/>
                    <a:gd name="T15" fmla="*/ 0 h 1242"/>
                    <a:gd name="T16" fmla="*/ 4 w 1038"/>
                    <a:gd name="T17" fmla="*/ 114 h 1242"/>
                    <a:gd name="T18" fmla="*/ 12 w 1038"/>
                    <a:gd name="T19" fmla="*/ 236 h 1242"/>
                    <a:gd name="T20" fmla="*/ 30 w 1038"/>
                    <a:gd name="T21" fmla="*/ 388 h 1242"/>
                    <a:gd name="T22" fmla="*/ 60 w 1038"/>
                    <a:gd name="T23" fmla="*/ 554 h 1242"/>
                    <a:gd name="T24" fmla="*/ 92 w 1038"/>
                    <a:gd name="T25" fmla="*/ 680 h 1242"/>
                    <a:gd name="T26" fmla="*/ 120 w 1038"/>
                    <a:gd name="T27" fmla="*/ 762 h 1242"/>
                    <a:gd name="T28" fmla="*/ 152 w 1038"/>
                    <a:gd name="T29" fmla="*/ 840 h 1242"/>
                    <a:gd name="T30" fmla="*/ 190 w 1038"/>
                    <a:gd name="T31" fmla="*/ 914 h 1242"/>
                    <a:gd name="T32" fmla="*/ 234 w 1038"/>
                    <a:gd name="T33" fmla="*/ 980 h 1242"/>
                    <a:gd name="T34" fmla="*/ 258 w 1038"/>
                    <a:gd name="T35" fmla="*/ 1010 h 1242"/>
                    <a:gd name="T36" fmla="*/ 310 w 1038"/>
                    <a:gd name="T37" fmla="*/ 1066 h 1242"/>
                    <a:gd name="T38" fmla="*/ 368 w 1038"/>
                    <a:gd name="T39" fmla="*/ 1110 h 1242"/>
                    <a:gd name="T40" fmla="*/ 428 w 1038"/>
                    <a:gd name="T41" fmla="*/ 1148 h 1242"/>
                    <a:gd name="T42" fmla="*/ 492 w 1038"/>
                    <a:gd name="T43" fmla="*/ 1176 h 1242"/>
                    <a:gd name="T44" fmla="*/ 556 w 1038"/>
                    <a:gd name="T45" fmla="*/ 1200 h 1242"/>
                    <a:gd name="T46" fmla="*/ 620 w 1038"/>
                    <a:gd name="T47" fmla="*/ 1218 h 1242"/>
                    <a:gd name="T48" fmla="*/ 746 w 1038"/>
                    <a:gd name="T49" fmla="*/ 1236 h 1242"/>
                    <a:gd name="T50" fmla="*/ 860 w 1038"/>
                    <a:gd name="T51" fmla="*/ 1242 h 1242"/>
                    <a:gd name="T52" fmla="*/ 954 w 1038"/>
                    <a:gd name="T53" fmla="*/ 1238 h 1242"/>
                    <a:gd name="T54" fmla="*/ 1038 w 1038"/>
                    <a:gd name="T55" fmla="*/ 1228 h 1242"/>
                    <a:gd name="T56" fmla="*/ 1026 w 1038"/>
                    <a:gd name="T57" fmla="*/ 1222 h 1242"/>
                    <a:gd name="T58" fmla="*/ 974 w 1038"/>
                    <a:gd name="T59" fmla="*/ 1186 h 1242"/>
                    <a:gd name="T60" fmla="*/ 918 w 1038"/>
                    <a:gd name="T61" fmla="*/ 1142 h 1242"/>
                    <a:gd name="T62" fmla="*/ 852 w 1038"/>
                    <a:gd name="T63" fmla="*/ 1078 h 1242"/>
                    <a:gd name="T64" fmla="*/ 778 w 1038"/>
                    <a:gd name="T65" fmla="*/ 996 h 1242"/>
                    <a:gd name="T66" fmla="*/ 700 w 1038"/>
                    <a:gd name="T67" fmla="*/ 890 h 1242"/>
                    <a:gd name="T68" fmla="*/ 620 w 1038"/>
                    <a:gd name="T69" fmla="*/ 760 h 1242"/>
                    <a:gd name="T70" fmla="*/ 580 w 1038"/>
                    <a:gd name="T71" fmla="*/ 686 h 1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38" h="1242">
                      <a:moveTo>
                        <a:pt x="580" y="686"/>
                      </a:moveTo>
                      <a:lnTo>
                        <a:pt x="580" y="686"/>
                      </a:lnTo>
                      <a:lnTo>
                        <a:pt x="540" y="610"/>
                      </a:lnTo>
                      <a:lnTo>
                        <a:pt x="496" y="538"/>
                      </a:lnTo>
                      <a:lnTo>
                        <a:pt x="450" y="470"/>
                      </a:lnTo>
                      <a:lnTo>
                        <a:pt x="402" y="404"/>
                      </a:lnTo>
                      <a:lnTo>
                        <a:pt x="354" y="344"/>
                      </a:lnTo>
                      <a:lnTo>
                        <a:pt x="306" y="288"/>
                      </a:lnTo>
                      <a:lnTo>
                        <a:pt x="258" y="234"/>
                      </a:lnTo>
                      <a:lnTo>
                        <a:pt x="214" y="188"/>
                      </a:lnTo>
                      <a:lnTo>
                        <a:pt x="170" y="146"/>
                      </a:lnTo>
                      <a:lnTo>
                        <a:pt x="130" y="108"/>
                      </a:lnTo>
                      <a:lnTo>
                        <a:pt x="62" y="48"/>
                      </a:lnTo>
                      <a:lnTo>
                        <a:pt x="18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4" y="114"/>
                      </a:lnTo>
                      <a:lnTo>
                        <a:pt x="6" y="170"/>
                      </a:lnTo>
                      <a:lnTo>
                        <a:pt x="12" y="236"/>
                      </a:lnTo>
                      <a:lnTo>
                        <a:pt x="20" y="310"/>
                      </a:lnTo>
                      <a:lnTo>
                        <a:pt x="30" y="388"/>
                      </a:lnTo>
                      <a:lnTo>
                        <a:pt x="44" y="470"/>
                      </a:lnTo>
                      <a:lnTo>
                        <a:pt x="60" y="554"/>
                      </a:lnTo>
                      <a:lnTo>
                        <a:pt x="80" y="638"/>
                      </a:lnTo>
                      <a:lnTo>
                        <a:pt x="92" y="680"/>
                      </a:lnTo>
                      <a:lnTo>
                        <a:pt x="106" y="720"/>
                      </a:lnTo>
                      <a:lnTo>
                        <a:pt x="120" y="762"/>
                      </a:lnTo>
                      <a:lnTo>
                        <a:pt x="136" y="802"/>
                      </a:lnTo>
                      <a:lnTo>
                        <a:pt x="152" y="840"/>
                      </a:lnTo>
                      <a:lnTo>
                        <a:pt x="170" y="878"/>
                      </a:lnTo>
                      <a:lnTo>
                        <a:pt x="190" y="914"/>
                      </a:lnTo>
                      <a:lnTo>
                        <a:pt x="212" y="948"/>
                      </a:lnTo>
                      <a:lnTo>
                        <a:pt x="234" y="980"/>
                      </a:lnTo>
                      <a:lnTo>
                        <a:pt x="258" y="1010"/>
                      </a:lnTo>
                      <a:lnTo>
                        <a:pt x="258" y="1010"/>
                      </a:lnTo>
                      <a:lnTo>
                        <a:pt x="284" y="1040"/>
                      </a:lnTo>
                      <a:lnTo>
                        <a:pt x="310" y="1066"/>
                      </a:lnTo>
                      <a:lnTo>
                        <a:pt x="338" y="1088"/>
                      </a:lnTo>
                      <a:lnTo>
                        <a:pt x="368" y="1110"/>
                      </a:lnTo>
                      <a:lnTo>
                        <a:pt x="398" y="1130"/>
                      </a:lnTo>
                      <a:lnTo>
                        <a:pt x="428" y="1148"/>
                      </a:lnTo>
                      <a:lnTo>
                        <a:pt x="460" y="1162"/>
                      </a:lnTo>
                      <a:lnTo>
                        <a:pt x="492" y="1176"/>
                      </a:lnTo>
                      <a:lnTo>
                        <a:pt x="524" y="1190"/>
                      </a:lnTo>
                      <a:lnTo>
                        <a:pt x="556" y="1200"/>
                      </a:lnTo>
                      <a:lnTo>
                        <a:pt x="588" y="1210"/>
                      </a:lnTo>
                      <a:lnTo>
                        <a:pt x="620" y="1218"/>
                      </a:lnTo>
                      <a:lnTo>
                        <a:pt x="684" y="1230"/>
                      </a:lnTo>
                      <a:lnTo>
                        <a:pt x="746" y="1236"/>
                      </a:lnTo>
                      <a:lnTo>
                        <a:pt x="806" y="1240"/>
                      </a:lnTo>
                      <a:lnTo>
                        <a:pt x="860" y="1242"/>
                      </a:lnTo>
                      <a:lnTo>
                        <a:pt x="910" y="1240"/>
                      </a:lnTo>
                      <a:lnTo>
                        <a:pt x="954" y="1238"/>
                      </a:lnTo>
                      <a:lnTo>
                        <a:pt x="1016" y="1232"/>
                      </a:lnTo>
                      <a:lnTo>
                        <a:pt x="1038" y="1228"/>
                      </a:lnTo>
                      <a:lnTo>
                        <a:pt x="1038" y="1228"/>
                      </a:lnTo>
                      <a:lnTo>
                        <a:pt x="1026" y="1222"/>
                      </a:lnTo>
                      <a:lnTo>
                        <a:pt x="996" y="1202"/>
                      </a:lnTo>
                      <a:lnTo>
                        <a:pt x="974" y="1186"/>
                      </a:lnTo>
                      <a:lnTo>
                        <a:pt x="948" y="1166"/>
                      </a:lnTo>
                      <a:lnTo>
                        <a:pt x="918" y="1142"/>
                      </a:lnTo>
                      <a:lnTo>
                        <a:pt x="886" y="1112"/>
                      </a:lnTo>
                      <a:lnTo>
                        <a:pt x="852" y="1078"/>
                      </a:lnTo>
                      <a:lnTo>
                        <a:pt x="816" y="1040"/>
                      </a:lnTo>
                      <a:lnTo>
                        <a:pt x="778" y="996"/>
                      </a:lnTo>
                      <a:lnTo>
                        <a:pt x="740" y="946"/>
                      </a:lnTo>
                      <a:lnTo>
                        <a:pt x="700" y="890"/>
                      </a:lnTo>
                      <a:lnTo>
                        <a:pt x="660" y="828"/>
                      </a:lnTo>
                      <a:lnTo>
                        <a:pt x="620" y="760"/>
                      </a:lnTo>
                      <a:lnTo>
                        <a:pt x="580" y="686"/>
                      </a:lnTo>
                      <a:lnTo>
                        <a:pt x="580" y="6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17500" h="2540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5513179" y="3633895"/>
                <a:ext cx="1186278" cy="1745484"/>
              </a:xfrm>
              <a:custGeom>
                <a:avLst/>
                <a:gdLst>
                  <a:gd name="T0" fmla="*/ 454 w 874"/>
                  <a:gd name="T1" fmla="*/ 1282 h 1286"/>
                  <a:gd name="T2" fmla="*/ 544 w 874"/>
                  <a:gd name="T3" fmla="*/ 1284 h 1286"/>
                  <a:gd name="T4" fmla="*/ 524 w 874"/>
                  <a:gd name="T5" fmla="*/ 1056 h 1286"/>
                  <a:gd name="T6" fmla="*/ 528 w 874"/>
                  <a:gd name="T7" fmla="*/ 1030 h 1286"/>
                  <a:gd name="T8" fmla="*/ 542 w 874"/>
                  <a:gd name="T9" fmla="*/ 972 h 1286"/>
                  <a:gd name="T10" fmla="*/ 564 w 874"/>
                  <a:gd name="T11" fmla="*/ 912 h 1286"/>
                  <a:gd name="T12" fmla="*/ 594 w 874"/>
                  <a:gd name="T13" fmla="*/ 848 h 1286"/>
                  <a:gd name="T14" fmla="*/ 634 w 874"/>
                  <a:gd name="T15" fmla="*/ 784 h 1286"/>
                  <a:gd name="T16" fmla="*/ 686 w 874"/>
                  <a:gd name="T17" fmla="*/ 718 h 1286"/>
                  <a:gd name="T18" fmla="*/ 750 w 874"/>
                  <a:gd name="T19" fmla="*/ 652 h 1286"/>
                  <a:gd name="T20" fmla="*/ 828 w 874"/>
                  <a:gd name="T21" fmla="*/ 586 h 1286"/>
                  <a:gd name="T22" fmla="*/ 874 w 874"/>
                  <a:gd name="T23" fmla="*/ 554 h 1286"/>
                  <a:gd name="T24" fmla="*/ 850 w 874"/>
                  <a:gd name="T25" fmla="*/ 550 h 1286"/>
                  <a:gd name="T26" fmla="*/ 842 w 874"/>
                  <a:gd name="T27" fmla="*/ 524 h 1286"/>
                  <a:gd name="T28" fmla="*/ 730 w 874"/>
                  <a:gd name="T29" fmla="*/ 594 h 1286"/>
                  <a:gd name="T30" fmla="*/ 638 w 874"/>
                  <a:gd name="T31" fmla="*/ 658 h 1286"/>
                  <a:gd name="T32" fmla="*/ 564 w 874"/>
                  <a:gd name="T33" fmla="*/ 716 h 1286"/>
                  <a:gd name="T34" fmla="*/ 506 w 874"/>
                  <a:gd name="T35" fmla="*/ 766 h 1286"/>
                  <a:gd name="T36" fmla="*/ 496 w 874"/>
                  <a:gd name="T37" fmla="*/ 584 h 1286"/>
                  <a:gd name="T38" fmla="*/ 486 w 874"/>
                  <a:gd name="T39" fmla="*/ 200 h 1286"/>
                  <a:gd name="T40" fmla="*/ 486 w 874"/>
                  <a:gd name="T41" fmla="*/ 4 h 1286"/>
                  <a:gd name="T42" fmla="*/ 436 w 874"/>
                  <a:gd name="T43" fmla="*/ 34 h 1286"/>
                  <a:gd name="T44" fmla="*/ 422 w 874"/>
                  <a:gd name="T45" fmla="*/ 26 h 1286"/>
                  <a:gd name="T46" fmla="*/ 382 w 874"/>
                  <a:gd name="T47" fmla="*/ 0 h 1286"/>
                  <a:gd name="T48" fmla="*/ 378 w 874"/>
                  <a:gd name="T49" fmla="*/ 390 h 1286"/>
                  <a:gd name="T50" fmla="*/ 362 w 874"/>
                  <a:gd name="T51" fmla="*/ 760 h 1286"/>
                  <a:gd name="T52" fmla="*/ 336 w 874"/>
                  <a:gd name="T53" fmla="*/ 736 h 1286"/>
                  <a:gd name="T54" fmla="*/ 270 w 874"/>
                  <a:gd name="T55" fmla="*/ 684 h 1286"/>
                  <a:gd name="T56" fmla="*/ 190 w 874"/>
                  <a:gd name="T57" fmla="*/ 624 h 1286"/>
                  <a:gd name="T58" fmla="*/ 90 w 874"/>
                  <a:gd name="T59" fmla="*/ 560 h 1286"/>
                  <a:gd name="T60" fmla="*/ 32 w 874"/>
                  <a:gd name="T61" fmla="*/ 524 h 1286"/>
                  <a:gd name="T62" fmla="*/ 24 w 874"/>
                  <a:gd name="T63" fmla="*/ 550 h 1286"/>
                  <a:gd name="T64" fmla="*/ 0 w 874"/>
                  <a:gd name="T65" fmla="*/ 554 h 1286"/>
                  <a:gd name="T66" fmla="*/ 82 w 874"/>
                  <a:gd name="T67" fmla="*/ 616 h 1286"/>
                  <a:gd name="T68" fmla="*/ 150 w 874"/>
                  <a:gd name="T69" fmla="*/ 678 h 1286"/>
                  <a:gd name="T70" fmla="*/ 206 w 874"/>
                  <a:gd name="T71" fmla="*/ 740 h 1286"/>
                  <a:gd name="T72" fmla="*/ 252 w 874"/>
                  <a:gd name="T73" fmla="*/ 800 h 1286"/>
                  <a:gd name="T74" fmla="*/ 288 w 874"/>
                  <a:gd name="T75" fmla="*/ 862 h 1286"/>
                  <a:gd name="T76" fmla="*/ 314 w 874"/>
                  <a:gd name="T77" fmla="*/ 920 h 1286"/>
                  <a:gd name="T78" fmla="*/ 334 w 874"/>
                  <a:gd name="T79" fmla="*/ 976 h 1286"/>
                  <a:gd name="T80" fmla="*/ 346 w 874"/>
                  <a:gd name="T81" fmla="*/ 1030 h 1286"/>
                  <a:gd name="T82" fmla="*/ 334 w 874"/>
                  <a:gd name="T83" fmla="*/ 1166 h 1286"/>
                  <a:gd name="T84" fmla="*/ 324 w 874"/>
                  <a:gd name="T85" fmla="*/ 1286 h 1286"/>
                  <a:gd name="T86" fmla="*/ 454 w 874"/>
                  <a:gd name="T87" fmla="*/ 1282 h 1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74" h="1286">
                    <a:moveTo>
                      <a:pt x="454" y="1282"/>
                    </a:moveTo>
                    <a:lnTo>
                      <a:pt x="454" y="1282"/>
                    </a:lnTo>
                    <a:lnTo>
                      <a:pt x="544" y="1284"/>
                    </a:lnTo>
                    <a:lnTo>
                      <a:pt x="544" y="1284"/>
                    </a:lnTo>
                    <a:lnTo>
                      <a:pt x="534" y="1178"/>
                    </a:lnTo>
                    <a:lnTo>
                      <a:pt x="524" y="1056"/>
                    </a:lnTo>
                    <a:lnTo>
                      <a:pt x="524" y="1056"/>
                    </a:lnTo>
                    <a:lnTo>
                      <a:pt x="528" y="1030"/>
                    </a:lnTo>
                    <a:lnTo>
                      <a:pt x="534" y="1002"/>
                    </a:lnTo>
                    <a:lnTo>
                      <a:pt x="542" y="972"/>
                    </a:lnTo>
                    <a:lnTo>
                      <a:pt x="552" y="942"/>
                    </a:lnTo>
                    <a:lnTo>
                      <a:pt x="564" y="912"/>
                    </a:lnTo>
                    <a:lnTo>
                      <a:pt x="578" y="880"/>
                    </a:lnTo>
                    <a:lnTo>
                      <a:pt x="594" y="848"/>
                    </a:lnTo>
                    <a:lnTo>
                      <a:pt x="612" y="816"/>
                    </a:lnTo>
                    <a:lnTo>
                      <a:pt x="634" y="784"/>
                    </a:lnTo>
                    <a:lnTo>
                      <a:pt x="658" y="752"/>
                    </a:lnTo>
                    <a:lnTo>
                      <a:pt x="686" y="718"/>
                    </a:lnTo>
                    <a:lnTo>
                      <a:pt x="716" y="686"/>
                    </a:lnTo>
                    <a:lnTo>
                      <a:pt x="750" y="652"/>
                    </a:lnTo>
                    <a:lnTo>
                      <a:pt x="788" y="620"/>
                    </a:lnTo>
                    <a:lnTo>
                      <a:pt x="828" y="586"/>
                    </a:lnTo>
                    <a:lnTo>
                      <a:pt x="874" y="554"/>
                    </a:lnTo>
                    <a:lnTo>
                      <a:pt x="874" y="554"/>
                    </a:lnTo>
                    <a:lnTo>
                      <a:pt x="850" y="550"/>
                    </a:lnTo>
                    <a:lnTo>
                      <a:pt x="850" y="550"/>
                    </a:lnTo>
                    <a:lnTo>
                      <a:pt x="842" y="524"/>
                    </a:lnTo>
                    <a:lnTo>
                      <a:pt x="842" y="524"/>
                    </a:lnTo>
                    <a:lnTo>
                      <a:pt x="784" y="560"/>
                    </a:lnTo>
                    <a:lnTo>
                      <a:pt x="730" y="594"/>
                    </a:lnTo>
                    <a:lnTo>
                      <a:pt x="680" y="628"/>
                    </a:lnTo>
                    <a:lnTo>
                      <a:pt x="638" y="658"/>
                    </a:lnTo>
                    <a:lnTo>
                      <a:pt x="598" y="688"/>
                    </a:lnTo>
                    <a:lnTo>
                      <a:pt x="564" y="716"/>
                    </a:lnTo>
                    <a:lnTo>
                      <a:pt x="532" y="742"/>
                    </a:lnTo>
                    <a:lnTo>
                      <a:pt x="506" y="766"/>
                    </a:lnTo>
                    <a:lnTo>
                      <a:pt x="506" y="766"/>
                    </a:lnTo>
                    <a:lnTo>
                      <a:pt x="496" y="584"/>
                    </a:lnTo>
                    <a:lnTo>
                      <a:pt x="490" y="394"/>
                    </a:lnTo>
                    <a:lnTo>
                      <a:pt x="486" y="200"/>
                    </a:lnTo>
                    <a:lnTo>
                      <a:pt x="486" y="4"/>
                    </a:lnTo>
                    <a:lnTo>
                      <a:pt x="486" y="4"/>
                    </a:lnTo>
                    <a:lnTo>
                      <a:pt x="450" y="26"/>
                    </a:lnTo>
                    <a:lnTo>
                      <a:pt x="436" y="34"/>
                    </a:lnTo>
                    <a:lnTo>
                      <a:pt x="436" y="34"/>
                    </a:lnTo>
                    <a:lnTo>
                      <a:pt x="422" y="26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196"/>
                    </a:lnTo>
                    <a:lnTo>
                      <a:pt x="378" y="390"/>
                    </a:lnTo>
                    <a:lnTo>
                      <a:pt x="372" y="578"/>
                    </a:lnTo>
                    <a:lnTo>
                      <a:pt x="362" y="760"/>
                    </a:lnTo>
                    <a:lnTo>
                      <a:pt x="362" y="760"/>
                    </a:lnTo>
                    <a:lnTo>
                      <a:pt x="336" y="736"/>
                    </a:lnTo>
                    <a:lnTo>
                      <a:pt x="306" y="710"/>
                    </a:lnTo>
                    <a:lnTo>
                      <a:pt x="270" y="684"/>
                    </a:lnTo>
                    <a:lnTo>
                      <a:pt x="232" y="654"/>
                    </a:lnTo>
                    <a:lnTo>
                      <a:pt x="190" y="624"/>
                    </a:lnTo>
                    <a:lnTo>
                      <a:pt x="142" y="592"/>
                    </a:lnTo>
                    <a:lnTo>
                      <a:pt x="90" y="560"/>
                    </a:lnTo>
                    <a:lnTo>
                      <a:pt x="32" y="524"/>
                    </a:lnTo>
                    <a:lnTo>
                      <a:pt x="32" y="524"/>
                    </a:lnTo>
                    <a:lnTo>
                      <a:pt x="24" y="550"/>
                    </a:lnTo>
                    <a:lnTo>
                      <a:pt x="24" y="550"/>
                    </a:lnTo>
                    <a:lnTo>
                      <a:pt x="0" y="554"/>
                    </a:lnTo>
                    <a:lnTo>
                      <a:pt x="0" y="554"/>
                    </a:lnTo>
                    <a:lnTo>
                      <a:pt x="44" y="584"/>
                    </a:lnTo>
                    <a:lnTo>
                      <a:pt x="82" y="616"/>
                    </a:lnTo>
                    <a:lnTo>
                      <a:pt x="118" y="646"/>
                    </a:lnTo>
                    <a:lnTo>
                      <a:pt x="150" y="678"/>
                    </a:lnTo>
                    <a:lnTo>
                      <a:pt x="180" y="708"/>
                    </a:lnTo>
                    <a:lnTo>
                      <a:pt x="206" y="740"/>
                    </a:lnTo>
                    <a:lnTo>
                      <a:pt x="230" y="770"/>
                    </a:lnTo>
                    <a:lnTo>
                      <a:pt x="252" y="800"/>
                    </a:lnTo>
                    <a:lnTo>
                      <a:pt x="270" y="832"/>
                    </a:lnTo>
                    <a:lnTo>
                      <a:pt x="288" y="862"/>
                    </a:lnTo>
                    <a:lnTo>
                      <a:pt x="302" y="890"/>
                    </a:lnTo>
                    <a:lnTo>
                      <a:pt x="314" y="920"/>
                    </a:lnTo>
                    <a:lnTo>
                      <a:pt x="324" y="948"/>
                    </a:lnTo>
                    <a:lnTo>
                      <a:pt x="334" y="976"/>
                    </a:lnTo>
                    <a:lnTo>
                      <a:pt x="340" y="1004"/>
                    </a:lnTo>
                    <a:lnTo>
                      <a:pt x="346" y="1030"/>
                    </a:lnTo>
                    <a:lnTo>
                      <a:pt x="346" y="1030"/>
                    </a:lnTo>
                    <a:lnTo>
                      <a:pt x="334" y="1166"/>
                    </a:lnTo>
                    <a:lnTo>
                      <a:pt x="324" y="1286"/>
                    </a:lnTo>
                    <a:lnTo>
                      <a:pt x="324" y="1286"/>
                    </a:lnTo>
                    <a:lnTo>
                      <a:pt x="388" y="1282"/>
                    </a:lnTo>
                    <a:lnTo>
                      <a:pt x="454" y="1282"/>
                    </a:lnTo>
                    <a:lnTo>
                      <a:pt x="454" y="128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79400" h="254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5341535" y="4277638"/>
              <a:ext cx="1505930" cy="360049"/>
            </a:xfrm>
            <a:custGeom>
              <a:avLst/>
              <a:gdLst>
                <a:gd name="T0" fmla="*/ 2872 w 2872"/>
                <a:gd name="T1" fmla="*/ 500 h 500"/>
                <a:gd name="T2" fmla="*/ 2872 w 2872"/>
                <a:gd name="T3" fmla="*/ 500 h 500"/>
                <a:gd name="T4" fmla="*/ 2844 w 2872"/>
                <a:gd name="T5" fmla="*/ 478 h 500"/>
                <a:gd name="T6" fmla="*/ 2808 w 2872"/>
                <a:gd name="T7" fmla="*/ 454 h 500"/>
                <a:gd name="T8" fmla="*/ 2760 w 2872"/>
                <a:gd name="T9" fmla="*/ 422 h 500"/>
                <a:gd name="T10" fmla="*/ 2698 w 2872"/>
                <a:gd name="T11" fmla="*/ 384 h 500"/>
                <a:gd name="T12" fmla="*/ 2626 w 2872"/>
                <a:gd name="T13" fmla="*/ 342 h 500"/>
                <a:gd name="T14" fmla="*/ 2544 w 2872"/>
                <a:gd name="T15" fmla="*/ 296 h 500"/>
                <a:gd name="T16" fmla="*/ 2452 w 2872"/>
                <a:gd name="T17" fmla="*/ 250 h 500"/>
                <a:gd name="T18" fmla="*/ 2350 w 2872"/>
                <a:gd name="T19" fmla="*/ 204 h 500"/>
                <a:gd name="T20" fmla="*/ 2296 w 2872"/>
                <a:gd name="T21" fmla="*/ 180 h 500"/>
                <a:gd name="T22" fmla="*/ 2238 w 2872"/>
                <a:gd name="T23" fmla="*/ 158 h 500"/>
                <a:gd name="T24" fmla="*/ 2180 w 2872"/>
                <a:gd name="T25" fmla="*/ 136 h 500"/>
                <a:gd name="T26" fmla="*/ 2120 w 2872"/>
                <a:gd name="T27" fmla="*/ 116 h 500"/>
                <a:gd name="T28" fmla="*/ 2058 w 2872"/>
                <a:gd name="T29" fmla="*/ 96 h 500"/>
                <a:gd name="T30" fmla="*/ 1994 w 2872"/>
                <a:gd name="T31" fmla="*/ 78 h 500"/>
                <a:gd name="T32" fmla="*/ 1930 w 2872"/>
                <a:gd name="T33" fmla="*/ 62 h 500"/>
                <a:gd name="T34" fmla="*/ 1862 w 2872"/>
                <a:gd name="T35" fmla="*/ 46 h 500"/>
                <a:gd name="T36" fmla="*/ 1794 w 2872"/>
                <a:gd name="T37" fmla="*/ 32 h 500"/>
                <a:gd name="T38" fmla="*/ 1726 w 2872"/>
                <a:gd name="T39" fmla="*/ 22 h 500"/>
                <a:gd name="T40" fmla="*/ 1654 w 2872"/>
                <a:gd name="T41" fmla="*/ 12 h 500"/>
                <a:gd name="T42" fmla="*/ 1582 w 2872"/>
                <a:gd name="T43" fmla="*/ 6 h 500"/>
                <a:gd name="T44" fmla="*/ 1510 w 2872"/>
                <a:gd name="T45" fmla="*/ 2 h 500"/>
                <a:gd name="T46" fmla="*/ 1436 w 2872"/>
                <a:gd name="T47" fmla="*/ 0 h 500"/>
                <a:gd name="T48" fmla="*/ 1436 w 2872"/>
                <a:gd name="T49" fmla="*/ 0 h 500"/>
                <a:gd name="T50" fmla="*/ 1362 w 2872"/>
                <a:gd name="T51" fmla="*/ 2 h 500"/>
                <a:gd name="T52" fmla="*/ 1288 w 2872"/>
                <a:gd name="T53" fmla="*/ 6 h 500"/>
                <a:gd name="T54" fmla="*/ 1216 w 2872"/>
                <a:gd name="T55" fmla="*/ 12 h 500"/>
                <a:gd name="T56" fmla="*/ 1146 w 2872"/>
                <a:gd name="T57" fmla="*/ 22 h 500"/>
                <a:gd name="T58" fmla="*/ 1076 w 2872"/>
                <a:gd name="T59" fmla="*/ 32 h 500"/>
                <a:gd name="T60" fmla="*/ 1008 w 2872"/>
                <a:gd name="T61" fmla="*/ 46 h 500"/>
                <a:gd name="T62" fmla="*/ 942 w 2872"/>
                <a:gd name="T63" fmla="*/ 62 h 500"/>
                <a:gd name="T64" fmla="*/ 876 w 2872"/>
                <a:gd name="T65" fmla="*/ 78 h 500"/>
                <a:gd name="T66" fmla="*/ 812 w 2872"/>
                <a:gd name="T67" fmla="*/ 96 h 500"/>
                <a:gd name="T68" fmla="*/ 750 w 2872"/>
                <a:gd name="T69" fmla="*/ 116 h 500"/>
                <a:gd name="T70" fmla="*/ 690 w 2872"/>
                <a:gd name="T71" fmla="*/ 136 h 500"/>
                <a:gd name="T72" fmla="*/ 632 w 2872"/>
                <a:gd name="T73" fmla="*/ 158 h 500"/>
                <a:gd name="T74" fmla="*/ 576 w 2872"/>
                <a:gd name="T75" fmla="*/ 180 h 500"/>
                <a:gd name="T76" fmla="*/ 522 w 2872"/>
                <a:gd name="T77" fmla="*/ 204 h 500"/>
                <a:gd name="T78" fmla="*/ 420 w 2872"/>
                <a:gd name="T79" fmla="*/ 250 h 500"/>
                <a:gd name="T80" fmla="*/ 328 w 2872"/>
                <a:gd name="T81" fmla="*/ 296 h 500"/>
                <a:gd name="T82" fmla="*/ 244 w 2872"/>
                <a:gd name="T83" fmla="*/ 342 h 500"/>
                <a:gd name="T84" fmla="*/ 172 w 2872"/>
                <a:gd name="T85" fmla="*/ 384 h 500"/>
                <a:gd name="T86" fmla="*/ 112 w 2872"/>
                <a:gd name="T87" fmla="*/ 422 h 500"/>
                <a:gd name="T88" fmla="*/ 64 w 2872"/>
                <a:gd name="T89" fmla="*/ 454 h 500"/>
                <a:gd name="T90" fmla="*/ 28 w 2872"/>
                <a:gd name="T91" fmla="*/ 478 h 500"/>
                <a:gd name="T92" fmla="*/ 0 w 2872"/>
                <a:gd name="T93" fmla="*/ 500 h 500"/>
                <a:gd name="T94" fmla="*/ 2872 w 2872"/>
                <a:gd name="T95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72" h="500">
                  <a:moveTo>
                    <a:pt x="2872" y="500"/>
                  </a:moveTo>
                  <a:lnTo>
                    <a:pt x="2872" y="500"/>
                  </a:lnTo>
                  <a:lnTo>
                    <a:pt x="2844" y="478"/>
                  </a:lnTo>
                  <a:lnTo>
                    <a:pt x="2808" y="454"/>
                  </a:lnTo>
                  <a:lnTo>
                    <a:pt x="2760" y="422"/>
                  </a:lnTo>
                  <a:lnTo>
                    <a:pt x="2698" y="384"/>
                  </a:lnTo>
                  <a:lnTo>
                    <a:pt x="2626" y="342"/>
                  </a:lnTo>
                  <a:lnTo>
                    <a:pt x="2544" y="296"/>
                  </a:lnTo>
                  <a:lnTo>
                    <a:pt x="2452" y="250"/>
                  </a:lnTo>
                  <a:lnTo>
                    <a:pt x="2350" y="204"/>
                  </a:lnTo>
                  <a:lnTo>
                    <a:pt x="2296" y="180"/>
                  </a:lnTo>
                  <a:lnTo>
                    <a:pt x="2238" y="158"/>
                  </a:lnTo>
                  <a:lnTo>
                    <a:pt x="2180" y="136"/>
                  </a:lnTo>
                  <a:lnTo>
                    <a:pt x="2120" y="116"/>
                  </a:lnTo>
                  <a:lnTo>
                    <a:pt x="2058" y="96"/>
                  </a:lnTo>
                  <a:lnTo>
                    <a:pt x="1994" y="78"/>
                  </a:lnTo>
                  <a:lnTo>
                    <a:pt x="1930" y="62"/>
                  </a:lnTo>
                  <a:lnTo>
                    <a:pt x="1862" y="46"/>
                  </a:lnTo>
                  <a:lnTo>
                    <a:pt x="1794" y="32"/>
                  </a:lnTo>
                  <a:lnTo>
                    <a:pt x="1726" y="22"/>
                  </a:lnTo>
                  <a:lnTo>
                    <a:pt x="1654" y="12"/>
                  </a:lnTo>
                  <a:lnTo>
                    <a:pt x="1582" y="6"/>
                  </a:lnTo>
                  <a:lnTo>
                    <a:pt x="1510" y="2"/>
                  </a:lnTo>
                  <a:lnTo>
                    <a:pt x="1436" y="0"/>
                  </a:lnTo>
                  <a:lnTo>
                    <a:pt x="1436" y="0"/>
                  </a:lnTo>
                  <a:lnTo>
                    <a:pt x="1362" y="2"/>
                  </a:lnTo>
                  <a:lnTo>
                    <a:pt x="1288" y="6"/>
                  </a:lnTo>
                  <a:lnTo>
                    <a:pt x="1216" y="12"/>
                  </a:lnTo>
                  <a:lnTo>
                    <a:pt x="1146" y="22"/>
                  </a:lnTo>
                  <a:lnTo>
                    <a:pt x="1076" y="32"/>
                  </a:lnTo>
                  <a:lnTo>
                    <a:pt x="1008" y="46"/>
                  </a:lnTo>
                  <a:lnTo>
                    <a:pt x="942" y="62"/>
                  </a:lnTo>
                  <a:lnTo>
                    <a:pt x="876" y="78"/>
                  </a:lnTo>
                  <a:lnTo>
                    <a:pt x="812" y="96"/>
                  </a:lnTo>
                  <a:lnTo>
                    <a:pt x="750" y="116"/>
                  </a:lnTo>
                  <a:lnTo>
                    <a:pt x="690" y="136"/>
                  </a:lnTo>
                  <a:lnTo>
                    <a:pt x="632" y="158"/>
                  </a:lnTo>
                  <a:lnTo>
                    <a:pt x="576" y="180"/>
                  </a:lnTo>
                  <a:lnTo>
                    <a:pt x="522" y="204"/>
                  </a:lnTo>
                  <a:lnTo>
                    <a:pt x="420" y="250"/>
                  </a:lnTo>
                  <a:lnTo>
                    <a:pt x="328" y="296"/>
                  </a:lnTo>
                  <a:lnTo>
                    <a:pt x="244" y="342"/>
                  </a:lnTo>
                  <a:lnTo>
                    <a:pt x="172" y="384"/>
                  </a:lnTo>
                  <a:lnTo>
                    <a:pt x="112" y="422"/>
                  </a:lnTo>
                  <a:lnTo>
                    <a:pt x="64" y="454"/>
                  </a:lnTo>
                  <a:lnTo>
                    <a:pt x="28" y="478"/>
                  </a:lnTo>
                  <a:lnTo>
                    <a:pt x="0" y="500"/>
                  </a:lnTo>
                  <a:lnTo>
                    <a:pt x="2872" y="500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ffectLst>
              <a:outerShdw blurRad="1651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92100" h="571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78" name="Freeform 77"/>
          <p:cNvSpPr>
            <a:spLocks/>
          </p:cNvSpPr>
          <p:nvPr/>
        </p:nvSpPr>
        <p:spPr bwMode="auto">
          <a:xfrm>
            <a:off x="-690562" y="5097976"/>
            <a:ext cx="1506537" cy="359852"/>
          </a:xfrm>
          <a:custGeom>
            <a:avLst/>
            <a:gdLst>
              <a:gd name="T0" fmla="*/ 2872 w 2872"/>
              <a:gd name="T1" fmla="*/ 500 h 500"/>
              <a:gd name="T2" fmla="*/ 2872 w 2872"/>
              <a:gd name="T3" fmla="*/ 500 h 500"/>
              <a:gd name="T4" fmla="*/ 2844 w 2872"/>
              <a:gd name="T5" fmla="*/ 478 h 500"/>
              <a:gd name="T6" fmla="*/ 2808 w 2872"/>
              <a:gd name="T7" fmla="*/ 454 h 500"/>
              <a:gd name="T8" fmla="*/ 2760 w 2872"/>
              <a:gd name="T9" fmla="*/ 422 h 500"/>
              <a:gd name="T10" fmla="*/ 2698 w 2872"/>
              <a:gd name="T11" fmla="*/ 384 h 500"/>
              <a:gd name="T12" fmla="*/ 2626 w 2872"/>
              <a:gd name="T13" fmla="*/ 342 h 500"/>
              <a:gd name="T14" fmla="*/ 2544 w 2872"/>
              <a:gd name="T15" fmla="*/ 296 h 500"/>
              <a:gd name="T16" fmla="*/ 2452 w 2872"/>
              <a:gd name="T17" fmla="*/ 250 h 500"/>
              <a:gd name="T18" fmla="*/ 2350 w 2872"/>
              <a:gd name="T19" fmla="*/ 204 h 500"/>
              <a:gd name="T20" fmla="*/ 2296 w 2872"/>
              <a:gd name="T21" fmla="*/ 180 h 500"/>
              <a:gd name="T22" fmla="*/ 2238 w 2872"/>
              <a:gd name="T23" fmla="*/ 158 h 500"/>
              <a:gd name="T24" fmla="*/ 2180 w 2872"/>
              <a:gd name="T25" fmla="*/ 136 h 500"/>
              <a:gd name="T26" fmla="*/ 2120 w 2872"/>
              <a:gd name="T27" fmla="*/ 116 h 500"/>
              <a:gd name="T28" fmla="*/ 2058 w 2872"/>
              <a:gd name="T29" fmla="*/ 96 h 500"/>
              <a:gd name="T30" fmla="*/ 1994 w 2872"/>
              <a:gd name="T31" fmla="*/ 78 h 500"/>
              <a:gd name="T32" fmla="*/ 1930 w 2872"/>
              <a:gd name="T33" fmla="*/ 62 h 500"/>
              <a:gd name="T34" fmla="*/ 1862 w 2872"/>
              <a:gd name="T35" fmla="*/ 46 h 500"/>
              <a:gd name="T36" fmla="*/ 1794 w 2872"/>
              <a:gd name="T37" fmla="*/ 32 h 500"/>
              <a:gd name="T38" fmla="*/ 1726 w 2872"/>
              <a:gd name="T39" fmla="*/ 22 h 500"/>
              <a:gd name="T40" fmla="*/ 1654 w 2872"/>
              <a:gd name="T41" fmla="*/ 12 h 500"/>
              <a:gd name="T42" fmla="*/ 1582 w 2872"/>
              <a:gd name="T43" fmla="*/ 6 h 500"/>
              <a:gd name="T44" fmla="*/ 1510 w 2872"/>
              <a:gd name="T45" fmla="*/ 2 h 500"/>
              <a:gd name="T46" fmla="*/ 1436 w 2872"/>
              <a:gd name="T47" fmla="*/ 0 h 500"/>
              <a:gd name="T48" fmla="*/ 1436 w 2872"/>
              <a:gd name="T49" fmla="*/ 0 h 500"/>
              <a:gd name="T50" fmla="*/ 1362 w 2872"/>
              <a:gd name="T51" fmla="*/ 2 h 500"/>
              <a:gd name="T52" fmla="*/ 1288 w 2872"/>
              <a:gd name="T53" fmla="*/ 6 h 500"/>
              <a:gd name="T54" fmla="*/ 1216 w 2872"/>
              <a:gd name="T55" fmla="*/ 12 h 500"/>
              <a:gd name="T56" fmla="*/ 1146 w 2872"/>
              <a:gd name="T57" fmla="*/ 22 h 500"/>
              <a:gd name="T58" fmla="*/ 1076 w 2872"/>
              <a:gd name="T59" fmla="*/ 32 h 500"/>
              <a:gd name="T60" fmla="*/ 1008 w 2872"/>
              <a:gd name="T61" fmla="*/ 46 h 500"/>
              <a:gd name="T62" fmla="*/ 942 w 2872"/>
              <a:gd name="T63" fmla="*/ 62 h 500"/>
              <a:gd name="T64" fmla="*/ 876 w 2872"/>
              <a:gd name="T65" fmla="*/ 78 h 500"/>
              <a:gd name="T66" fmla="*/ 812 w 2872"/>
              <a:gd name="T67" fmla="*/ 96 h 500"/>
              <a:gd name="T68" fmla="*/ 750 w 2872"/>
              <a:gd name="T69" fmla="*/ 116 h 500"/>
              <a:gd name="T70" fmla="*/ 690 w 2872"/>
              <a:gd name="T71" fmla="*/ 136 h 500"/>
              <a:gd name="T72" fmla="*/ 632 w 2872"/>
              <a:gd name="T73" fmla="*/ 158 h 500"/>
              <a:gd name="T74" fmla="*/ 576 w 2872"/>
              <a:gd name="T75" fmla="*/ 180 h 500"/>
              <a:gd name="T76" fmla="*/ 522 w 2872"/>
              <a:gd name="T77" fmla="*/ 204 h 500"/>
              <a:gd name="T78" fmla="*/ 420 w 2872"/>
              <a:gd name="T79" fmla="*/ 250 h 500"/>
              <a:gd name="T80" fmla="*/ 328 w 2872"/>
              <a:gd name="T81" fmla="*/ 296 h 500"/>
              <a:gd name="T82" fmla="*/ 244 w 2872"/>
              <a:gd name="T83" fmla="*/ 342 h 500"/>
              <a:gd name="T84" fmla="*/ 172 w 2872"/>
              <a:gd name="T85" fmla="*/ 384 h 500"/>
              <a:gd name="T86" fmla="*/ 112 w 2872"/>
              <a:gd name="T87" fmla="*/ 422 h 500"/>
              <a:gd name="T88" fmla="*/ 64 w 2872"/>
              <a:gd name="T89" fmla="*/ 454 h 500"/>
              <a:gd name="T90" fmla="*/ 28 w 2872"/>
              <a:gd name="T91" fmla="*/ 478 h 500"/>
              <a:gd name="T92" fmla="*/ 0 w 2872"/>
              <a:gd name="T93" fmla="*/ 500 h 500"/>
              <a:gd name="T94" fmla="*/ 2872 w 2872"/>
              <a:gd name="T95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72" h="500">
                <a:moveTo>
                  <a:pt x="2872" y="500"/>
                </a:moveTo>
                <a:lnTo>
                  <a:pt x="2872" y="500"/>
                </a:lnTo>
                <a:lnTo>
                  <a:pt x="2844" y="478"/>
                </a:lnTo>
                <a:lnTo>
                  <a:pt x="2808" y="454"/>
                </a:lnTo>
                <a:lnTo>
                  <a:pt x="2760" y="422"/>
                </a:lnTo>
                <a:lnTo>
                  <a:pt x="2698" y="384"/>
                </a:lnTo>
                <a:lnTo>
                  <a:pt x="2626" y="342"/>
                </a:lnTo>
                <a:lnTo>
                  <a:pt x="2544" y="296"/>
                </a:lnTo>
                <a:lnTo>
                  <a:pt x="2452" y="250"/>
                </a:lnTo>
                <a:lnTo>
                  <a:pt x="2350" y="204"/>
                </a:lnTo>
                <a:lnTo>
                  <a:pt x="2296" y="180"/>
                </a:lnTo>
                <a:lnTo>
                  <a:pt x="2238" y="158"/>
                </a:lnTo>
                <a:lnTo>
                  <a:pt x="2180" y="136"/>
                </a:lnTo>
                <a:lnTo>
                  <a:pt x="2120" y="116"/>
                </a:lnTo>
                <a:lnTo>
                  <a:pt x="2058" y="96"/>
                </a:lnTo>
                <a:lnTo>
                  <a:pt x="1994" y="78"/>
                </a:lnTo>
                <a:lnTo>
                  <a:pt x="1930" y="62"/>
                </a:lnTo>
                <a:lnTo>
                  <a:pt x="1862" y="46"/>
                </a:lnTo>
                <a:lnTo>
                  <a:pt x="1794" y="32"/>
                </a:lnTo>
                <a:lnTo>
                  <a:pt x="1726" y="22"/>
                </a:lnTo>
                <a:lnTo>
                  <a:pt x="1654" y="12"/>
                </a:lnTo>
                <a:lnTo>
                  <a:pt x="1582" y="6"/>
                </a:lnTo>
                <a:lnTo>
                  <a:pt x="1510" y="2"/>
                </a:lnTo>
                <a:lnTo>
                  <a:pt x="1436" y="0"/>
                </a:lnTo>
                <a:lnTo>
                  <a:pt x="1436" y="0"/>
                </a:lnTo>
                <a:lnTo>
                  <a:pt x="1362" y="2"/>
                </a:lnTo>
                <a:lnTo>
                  <a:pt x="1288" y="6"/>
                </a:lnTo>
                <a:lnTo>
                  <a:pt x="1216" y="12"/>
                </a:lnTo>
                <a:lnTo>
                  <a:pt x="1146" y="22"/>
                </a:lnTo>
                <a:lnTo>
                  <a:pt x="1076" y="32"/>
                </a:lnTo>
                <a:lnTo>
                  <a:pt x="1008" y="46"/>
                </a:lnTo>
                <a:lnTo>
                  <a:pt x="942" y="62"/>
                </a:lnTo>
                <a:lnTo>
                  <a:pt x="876" y="78"/>
                </a:lnTo>
                <a:lnTo>
                  <a:pt x="812" y="96"/>
                </a:lnTo>
                <a:lnTo>
                  <a:pt x="750" y="116"/>
                </a:lnTo>
                <a:lnTo>
                  <a:pt x="690" y="136"/>
                </a:lnTo>
                <a:lnTo>
                  <a:pt x="632" y="158"/>
                </a:lnTo>
                <a:lnTo>
                  <a:pt x="576" y="180"/>
                </a:lnTo>
                <a:lnTo>
                  <a:pt x="522" y="204"/>
                </a:lnTo>
                <a:lnTo>
                  <a:pt x="420" y="250"/>
                </a:lnTo>
                <a:lnTo>
                  <a:pt x="328" y="296"/>
                </a:lnTo>
                <a:lnTo>
                  <a:pt x="244" y="342"/>
                </a:lnTo>
                <a:lnTo>
                  <a:pt x="172" y="384"/>
                </a:lnTo>
                <a:lnTo>
                  <a:pt x="112" y="422"/>
                </a:lnTo>
                <a:lnTo>
                  <a:pt x="64" y="454"/>
                </a:lnTo>
                <a:lnTo>
                  <a:pt x="28" y="478"/>
                </a:lnTo>
                <a:lnTo>
                  <a:pt x="0" y="500"/>
                </a:lnTo>
                <a:lnTo>
                  <a:pt x="2872" y="500"/>
                </a:lnTo>
                <a:close/>
              </a:path>
            </a:pathLst>
          </a:custGeom>
          <a:solidFill>
            <a:srgbClr val="594A42"/>
          </a:solidFill>
          <a:ln>
            <a:noFill/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92100" h="5715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79" name="Group 78"/>
          <p:cNvGrpSpPr>
            <a:grpSpLocks/>
          </p:cNvGrpSpPr>
          <p:nvPr/>
        </p:nvGrpSpPr>
        <p:grpSpPr bwMode="auto">
          <a:xfrm rot="1360927">
            <a:off x="-59050" y="4110039"/>
            <a:ext cx="584323" cy="1026287"/>
            <a:chOff x="2680417" y="340131"/>
            <a:chExt cx="1772630" cy="3116355"/>
          </a:xfrm>
        </p:grpSpPr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680417" y="340131"/>
              <a:ext cx="1772630" cy="3116355"/>
            </a:xfrm>
            <a:custGeom>
              <a:avLst/>
              <a:gdLst>
                <a:gd name="T0" fmla="*/ 1306 w 1306"/>
                <a:gd name="T1" fmla="*/ 1340 h 2296"/>
                <a:gd name="T2" fmla="*/ 1298 w 1306"/>
                <a:gd name="T3" fmla="*/ 1228 h 2296"/>
                <a:gd name="T4" fmla="*/ 1276 w 1306"/>
                <a:gd name="T5" fmla="*/ 1114 h 2296"/>
                <a:gd name="T6" fmla="*/ 1244 w 1306"/>
                <a:gd name="T7" fmla="*/ 1000 h 2296"/>
                <a:gd name="T8" fmla="*/ 1204 w 1306"/>
                <a:gd name="T9" fmla="*/ 884 h 2296"/>
                <a:gd name="T10" fmla="*/ 1154 w 1306"/>
                <a:gd name="T11" fmla="*/ 770 h 2296"/>
                <a:gd name="T12" fmla="*/ 1098 w 1306"/>
                <a:gd name="T13" fmla="*/ 658 h 2296"/>
                <a:gd name="T14" fmla="*/ 1040 w 1306"/>
                <a:gd name="T15" fmla="*/ 552 h 2296"/>
                <a:gd name="T16" fmla="*/ 918 w 1306"/>
                <a:gd name="T17" fmla="*/ 356 h 2296"/>
                <a:gd name="T18" fmla="*/ 804 w 1306"/>
                <a:gd name="T19" fmla="*/ 192 h 2296"/>
                <a:gd name="T20" fmla="*/ 680 w 1306"/>
                <a:gd name="T21" fmla="*/ 32 h 2296"/>
                <a:gd name="T22" fmla="*/ 652 w 1306"/>
                <a:gd name="T23" fmla="*/ 0 h 2296"/>
                <a:gd name="T24" fmla="*/ 552 w 1306"/>
                <a:gd name="T25" fmla="*/ 126 h 2296"/>
                <a:gd name="T26" fmla="*/ 446 w 1306"/>
                <a:gd name="T27" fmla="*/ 270 h 2296"/>
                <a:gd name="T28" fmla="*/ 326 w 1306"/>
                <a:gd name="T29" fmla="*/ 450 h 2296"/>
                <a:gd name="T30" fmla="*/ 236 w 1306"/>
                <a:gd name="T31" fmla="*/ 604 h 2296"/>
                <a:gd name="T32" fmla="*/ 180 w 1306"/>
                <a:gd name="T33" fmla="*/ 714 h 2296"/>
                <a:gd name="T34" fmla="*/ 126 w 1306"/>
                <a:gd name="T35" fmla="*/ 826 h 2296"/>
                <a:gd name="T36" fmla="*/ 80 w 1306"/>
                <a:gd name="T37" fmla="*/ 942 h 2296"/>
                <a:gd name="T38" fmla="*/ 44 w 1306"/>
                <a:gd name="T39" fmla="*/ 1056 h 2296"/>
                <a:gd name="T40" fmla="*/ 18 w 1306"/>
                <a:gd name="T41" fmla="*/ 1172 h 2296"/>
                <a:gd name="T42" fmla="*/ 2 w 1306"/>
                <a:gd name="T43" fmla="*/ 1284 h 2296"/>
                <a:gd name="T44" fmla="*/ 0 w 1306"/>
                <a:gd name="T45" fmla="*/ 1340 h 2296"/>
                <a:gd name="T46" fmla="*/ 8 w 1306"/>
                <a:gd name="T47" fmla="*/ 1448 h 2296"/>
                <a:gd name="T48" fmla="*/ 28 w 1306"/>
                <a:gd name="T49" fmla="*/ 1550 h 2296"/>
                <a:gd name="T50" fmla="*/ 62 w 1306"/>
                <a:gd name="T51" fmla="*/ 1646 h 2296"/>
                <a:gd name="T52" fmla="*/ 102 w 1306"/>
                <a:gd name="T53" fmla="*/ 1736 h 2296"/>
                <a:gd name="T54" fmla="*/ 152 w 1306"/>
                <a:gd name="T55" fmla="*/ 1822 h 2296"/>
                <a:gd name="T56" fmla="*/ 208 w 1306"/>
                <a:gd name="T57" fmla="*/ 1900 h 2296"/>
                <a:gd name="T58" fmla="*/ 266 w 1306"/>
                <a:gd name="T59" fmla="*/ 1972 h 2296"/>
                <a:gd name="T60" fmla="*/ 326 w 1306"/>
                <a:gd name="T61" fmla="*/ 2038 h 2296"/>
                <a:gd name="T62" fmla="*/ 446 w 1306"/>
                <a:gd name="T63" fmla="*/ 2148 h 2296"/>
                <a:gd name="T64" fmla="*/ 552 w 1306"/>
                <a:gd name="T65" fmla="*/ 2228 h 2296"/>
                <a:gd name="T66" fmla="*/ 624 w 1306"/>
                <a:gd name="T67" fmla="*/ 2278 h 2296"/>
                <a:gd name="T68" fmla="*/ 652 w 1306"/>
                <a:gd name="T69" fmla="*/ 2296 h 2296"/>
                <a:gd name="T70" fmla="*/ 714 w 1306"/>
                <a:gd name="T71" fmla="*/ 2258 h 2296"/>
                <a:gd name="T72" fmla="*/ 804 w 1306"/>
                <a:gd name="T73" fmla="*/ 2192 h 2296"/>
                <a:gd name="T74" fmla="*/ 918 w 1306"/>
                <a:gd name="T75" fmla="*/ 2096 h 2296"/>
                <a:gd name="T76" fmla="*/ 1010 w 1306"/>
                <a:gd name="T77" fmla="*/ 2006 h 2296"/>
                <a:gd name="T78" fmla="*/ 1070 w 1306"/>
                <a:gd name="T79" fmla="*/ 1938 h 2296"/>
                <a:gd name="T80" fmla="*/ 1126 w 1306"/>
                <a:gd name="T81" fmla="*/ 1862 h 2296"/>
                <a:gd name="T82" fmla="*/ 1180 w 1306"/>
                <a:gd name="T83" fmla="*/ 1780 h 2296"/>
                <a:gd name="T84" fmla="*/ 1226 w 1306"/>
                <a:gd name="T85" fmla="*/ 1692 h 2296"/>
                <a:gd name="T86" fmla="*/ 1262 w 1306"/>
                <a:gd name="T87" fmla="*/ 1598 h 2296"/>
                <a:gd name="T88" fmla="*/ 1288 w 1306"/>
                <a:gd name="T89" fmla="*/ 1500 h 2296"/>
                <a:gd name="T90" fmla="*/ 1304 w 1306"/>
                <a:gd name="T91" fmla="*/ 1394 h 2296"/>
                <a:gd name="T92" fmla="*/ 1306 w 1306"/>
                <a:gd name="T93" fmla="*/ 134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6" h="2296">
                  <a:moveTo>
                    <a:pt x="1306" y="1340"/>
                  </a:moveTo>
                  <a:lnTo>
                    <a:pt x="1306" y="1340"/>
                  </a:lnTo>
                  <a:lnTo>
                    <a:pt x="1304" y="1284"/>
                  </a:lnTo>
                  <a:lnTo>
                    <a:pt x="1298" y="1228"/>
                  </a:lnTo>
                  <a:lnTo>
                    <a:pt x="1288" y="1172"/>
                  </a:lnTo>
                  <a:lnTo>
                    <a:pt x="1276" y="1114"/>
                  </a:lnTo>
                  <a:lnTo>
                    <a:pt x="1262" y="1056"/>
                  </a:lnTo>
                  <a:lnTo>
                    <a:pt x="1244" y="1000"/>
                  </a:lnTo>
                  <a:lnTo>
                    <a:pt x="1226" y="942"/>
                  </a:lnTo>
                  <a:lnTo>
                    <a:pt x="1204" y="884"/>
                  </a:lnTo>
                  <a:lnTo>
                    <a:pt x="1180" y="826"/>
                  </a:lnTo>
                  <a:lnTo>
                    <a:pt x="1154" y="770"/>
                  </a:lnTo>
                  <a:lnTo>
                    <a:pt x="1126" y="714"/>
                  </a:lnTo>
                  <a:lnTo>
                    <a:pt x="1098" y="658"/>
                  </a:lnTo>
                  <a:lnTo>
                    <a:pt x="1070" y="604"/>
                  </a:lnTo>
                  <a:lnTo>
                    <a:pt x="1040" y="552"/>
                  </a:lnTo>
                  <a:lnTo>
                    <a:pt x="978" y="450"/>
                  </a:lnTo>
                  <a:lnTo>
                    <a:pt x="918" y="356"/>
                  </a:lnTo>
                  <a:lnTo>
                    <a:pt x="860" y="270"/>
                  </a:lnTo>
                  <a:lnTo>
                    <a:pt x="804" y="192"/>
                  </a:lnTo>
                  <a:lnTo>
                    <a:pt x="754" y="126"/>
                  </a:lnTo>
                  <a:lnTo>
                    <a:pt x="680" y="32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80" y="2278"/>
                  </a:lnTo>
                  <a:lnTo>
                    <a:pt x="714" y="2258"/>
                  </a:lnTo>
                  <a:lnTo>
                    <a:pt x="754" y="2228"/>
                  </a:lnTo>
                  <a:lnTo>
                    <a:pt x="804" y="2192"/>
                  </a:lnTo>
                  <a:lnTo>
                    <a:pt x="860" y="2148"/>
                  </a:lnTo>
                  <a:lnTo>
                    <a:pt x="918" y="2096"/>
                  </a:lnTo>
                  <a:lnTo>
                    <a:pt x="978" y="2038"/>
                  </a:lnTo>
                  <a:lnTo>
                    <a:pt x="1010" y="2006"/>
                  </a:lnTo>
                  <a:lnTo>
                    <a:pt x="1040" y="1972"/>
                  </a:lnTo>
                  <a:lnTo>
                    <a:pt x="1070" y="1938"/>
                  </a:lnTo>
                  <a:lnTo>
                    <a:pt x="1098" y="1900"/>
                  </a:lnTo>
                  <a:lnTo>
                    <a:pt x="1126" y="1862"/>
                  </a:lnTo>
                  <a:lnTo>
                    <a:pt x="1154" y="1822"/>
                  </a:lnTo>
                  <a:lnTo>
                    <a:pt x="1180" y="1780"/>
                  </a:lnTo>
                  <a:lnTo>
                    <a:pt x="1204" y="1736"/>
                  </a:lnTo>
                  <a:lnTo>
                    <a:pt x="1226" y="1692"/>
                  </a:lnTo>
                  <a:lnTo>
                    <a:pt x="1244" y="1646"/>
                  </a:lnTo>
                  <a:lnTo>
                    <a:pt x="1262" y="1598"/>
                  </a:lnTo>
                  <a:lnTo>
                    <a:pt x="1276" y="1550"/>
                  </a:lnTo>
                  <a:lnTo>
                    <a:pt x="1288" y="1500"/>
                  </a:lnTo>
                  <a:lnTo>
                    <a:pt x="1298" y="1448"/>
                  </a:lnTo>
                  <a:lnTo>
                    <a:pt x="1304" y="1394"/>
                  </a:lnTo>
                  <a:lnTo>
                    <a:pt x="1306" y="1340"/>
                  </a:lnTo>
                  <a:lnTo>
                    <a:pt x="1306" y="13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680417" y="340131"/>
              <a:ext cx="979969" cy="3116355"/>
            </a:xfrm>
            <a:custGeom>
              <a:avLst/>
              <a:gdLst>
                <a:gd name="T0" fmla="*/ 652 w 722"/>
                <a:gd name="T1" fmla="*/ 1284 h 2296"/>
                <a:gd name="T2" fmla="*/ 678 w 722"/>
                <a:gd name="T3" fmla="*/ 1164 h 2296"/>
                <a:gd name="T4" fmla="*/ 698 w 722"/>
                <a:gd name="T5" fmla="*/ 1044 h 2296"/>
                <a:gd name="T6" fmla="*/ 710 w 722"/>
                <a:gd name="T7" fmla="*/ 926 h 2296"/>
                <a:gd name="T8" fmla="*/ 722 w 722"/>
                <a:gd name="T9" fmla="*/ 702 h 2296"/>
                <a:gd name="T10" fmla="*/ 718 w 722"/>
                <a:gd name="T11" fmla="*/ 494 h 2296"/>
                <a:gd name="T12" fmla="*/ 704 w 722"/>
                <a:gd name="T13" fmla="*/ 314 h 2296"/>
                <a:gd name="T14" fmla="*/ 684 w 722"/>
                <a:gd name="T15" fmla="*/ 168 h 2296"/>
                <a:gd name="T16" fmla="*/ 660 w 722"/>
                <a:gd name="T17" fmla="*/ 28 h 2296"/>
                <a:gd name="T18" fmla="*/ 652 w 722"/>
                <a:gd name="T19" fmla="*/ 0 h 2296"/>
                <a:gd name="T20" fmla="*/ 552 w 722"/>
                <a:gd name="T21" fmla="*/ 126 h 2296"/>
                <a:gd name="T22" fmla="*/ 446 w 722"/>
                <a:gd name="T23" fmla="*/ 270 h 2296"/>
                <a:gd name="T24" fmla="*/ 326 w 722"/>
                <a:gd name="T25" fmla="*/ 450 h 2296"/>
                <a:gd name="T26" fmla="*/ 236 w 722"/>
                <a:gd name="T27" fmla="*/ 604 h 2296"/>
                <a:gd name="T28" fmla="*/ 180 w 722"/>
                <a:gd name="T29" fmla="*/ 714 h 2296"/>
                <a:gd name="T30" fmla="*/ 126 w 722"/>
                <a:gd name="T31" fmla="*/ 826 h 2296"/>
                <a:gd name="T32" fmla="*/ 80 w 722"/>
                <a:gd name="T33" fmla="*/ 942 h 2296"/>
                <a:gd name="T34" fmla="*/ 44 w 722"/>
                <a:gd name="T35" fmla="*/ 1056 h 2296"/>
                <a:gd name="T36" fmla="*/ 18 w 722"/>
                <a:gd name="T37" fmla="*/ 1172 h 2296"/>
                <a:gd name="T38" fmla="*/ 2 w 722"/>
                <a:gd name="T39" fmla="*/ 1284 h 2296"/>
                <a:gd name="T40" fmla="*/ 0 w 722"/>
                <a:gd name="T41" fmla="*/ 1340 h 2296"/>
                <a:gd name="T42" fmla="*/ 8 w 722"/>
                <a:gd name="T43" fmla="*/ 1448 h 2296"/>
                <a:gd name="T44" fmla="*/ 28 w 722"/>
                <a:gd name="T45" fmla="*/ 1550 h 2296"/>
                <a:gd name="T46" fmla="*/ 62 w 722"/>
                <a:gd name="T47" fmla="*/ 1646 h 2296"/>
                <a:gd name="T48" fmla="*/ 102 w 722"/>
                <a:gd name="T49" fmla="*/ 1736 h 2296"/>
                <a:gd name="T50" fmla="*/ 152 w 722"/>
                <a:gd name="T51" fmla="*/ 1822 h 2296"/>
                <a:gd name="T52" fmla="*/ 208 w 722"/>
                <a:gd name="T53" fmla="*/ 1900 h 2296"/>
                <a:gd name="T54" fmla="*/ 266 w 722"/>
                <a:gd name="T55" fmla="*/ 1972 h 2296"/>
                <a:gd name="T56" fmla="*/ 326 w 722"/>
                <a:gd name="T57" fmla="*/ 2038 h 2296"/>
                <a:gd name="T58" fmla="*/ 446 w 722"/>
                <a:gd name="T59" fmla="*/ 2148 h 2296"/>
                <a:gd name="T60" fmla="*/ 552 w 722"/>
                <a:gd name="T61" fmla="*/ 2228 h 2296"/>
                <a:gd name="T62" fmla="*/ 624 w 722"/>
                <a:gd name="T63" fmla="*/ 2278 h 2296"/>
                <a:gd name="T64" fmla="*/ 652 w 722"/>
                <a:gd name="T65" fmla="*/ 2296 h 2296"/>
                <a:gd name="T66" fmla="*/ 632 w 722"/>
                <a:gd name="T67" fmla="*/ 2228 h 2296"/>
                <a:gd name="T68" fmla="*/ 612 w 722"/>
                <a:gd name="T69" fmla="*/ 2144 h 2296"/>
                <a:gd name="T70" fmla="*/ 594 w 722"/>
                <a:gd name="T71" fmla="*/ 2030 h 2296"/>
                <a:gd name="T72" fmla="*/ 584 w 722"/>
                <a:gd name="T73" fmla="*/ 1886 h 2296"/>
                <a:gd name="T74" fmla="*/ 588 w 722"/>
                <a:gd name="T75" fmla="*/ 1712 h 2296"/>
                <a:gd name="T76" fmla="*/ 602 w 722"/>
                <a:gd name="T77" fmla="*/ 1564 h 2296"/>
                <a:gd name="T78" fmla="*/ 618 w 722"/>
                <a:gd name="T79" fmla="*/ 1458 h 2296"/>
                <a:gd name="T80" fmla="*/ 640 w 722"/>
                <a:gd name="T81" fmla="*/ 1344 h 2296"/>
                <a:gd name="T82" fmla="*/ 652 w 722"/>
                <a:gd name="T83" fmla="*/ 1284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2" h="2296">
                  <a:moveTo>
                    <a:pt x="652" y="1284"/>
                  </a:moveTo>
                  <a:lnTo>
                    <a:pt x="652" y="1284"/>
                  </a:lnTo>
                  <a:lnTo>
                    <a:pt x="666" y="1224"/>
                  </a:lnTo>
                  <a:lnTo>
                    <a:pt x="678" y="1164"/>
                  </a:lnTo>
                  <a:lnTo>
                    <a:pt x="688" y="1104"/>
                  </a:lnTo>
                  <a:lnTo>
                    <a:pt x="698" y="1044"/>
                  </a:lnTo>
                  <a:lnTo>
                    <a:pt x="704" y="986"/>
                  </a:lnTo>
                  <a:lnTo>
                    <a:pt x="710" y="926"/>
                  </a:lnTo>
                  <a:lnTo>
                    <a:pt x="718" y="812"/>
                  </a:lnTo>
                  <a:lnTo>
                    <a:pt x="722" y="702"/>
                  </a:lnTo>
                  <a:lnTo>
                    <a:pt x="722" y="596"/>
                  </a:lnTo>
                  <a:lnTo>
                    <a:pt x="718" y="494"/>
                  </a:lnTo>
                  <a:lnTo>
                    <a:pt x="712" y="400"/>
                  </a:lnTo>
                  <a:lnTo>
                    <a:pt x="704" y="314"/>
                  </a:lnTo>
                  <a:lnTo>
                    <a:pt x="694" y="236"/>
                  </a:lnTo>
                  <a:lnTo>
                    <a:pt x="684" y="168"/>
                  </a:lnTo>
                  <a:lnTo>
                    <a:pt x="674" y="110"/>
                  </a:lnTo>
                  <a:lnTo>
                    <a:pt x="660" y="28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46" y="2278"/>
                  </a:lnTo>
                  <a:lnTo>
                    <a:pt x="632" y="2228"/>
                  </a:lnTo>
                  <a:lnTo>
                    <a:pt x="622" y="2190"/>
                  </a:lnTo>
                  <a:lnTo>
                    <a:pt x="612" y="2144"/>
                  </a:lnTo>
                  <a:lnTo>
                    <a:pt x="602" y="2092"/>
                  </a:lnTo>
                  <a:lnTo>
                    <a:pt x="594" y="2030"/>
                  </a:lnTo>
                  <a:lnTo>
                    <a:pt x="588" y="1962"/>
                  </a:lnTo>
                  <a:lnTo>
                    <a:pt x="584" y="1886"/>
                  </a:lnTo>
                  <a:lnTo>
                    <a:pt x="584" y="1804"/>
                  </a:lnTo>
                  <a:lnTo>
                    <a:pt x="588" y="1712"/>
                  </a:lnTo>
                  <a:lnTo>
                    <a:pt x="596" y="1616"/>
                  </a:lnTo>
                  <a:lnTo>
                    <a:pt x="602" y="1564"/>
                  </a:lnTo>
                  <a:lnTo>
                    <a:pt x="608" y="1512"/>
                  </a:lnTo>
                  <a:lnTo>
                    <a:pt x="618" y="1458"/>
                  </a:lnTo>
                  <a:lnTo>
                    <a:pt x="628" y="1402"/>
                  </a:lnTo>
                  <a:lnTo>
                    <a:pt x="640" y="1344"/>
                  </a:lnTo>
                  <a:lnTo>
                    <a:pt x="652" y="1284"/>
                  </a:lnTo>
                  <a:lnTo>
                    <a:pt x="652" y="1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233856" y="1538288"/>
            <a:ext cx="2171698" cy="3919535"/>
            <a:chOff x="7219119" y="718250"/>
            <a:chExt cx="2170290" cy="3919437"/>
          </a:xfrm>
        </p:grpSpPr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541232" y="4277638"/>
              <a:ext cx="1505930" cy="360049"/>
            </a:xfrm>
            <a:custGeom>
              <a:avLst/>
              <a:gdLst>
                <a:gd name="T0" fmla="*/ 2872 w 2872"/>
                <a:gd name="T1" fmla="*/ 500 h 500"/>
                <a:gd name="T2" fmla="*/ 2872 w 2872"/>
                <a:gd name="T3" fmla="*/ 500 h 500"/>
                <a:gd name="T4" fmla="*/ 2844 w 2872"/>
                <a:gd name="T5" fmla="*/ 478 h 500"/>
                <a:gd name="T6" fmla="*/ 2808 w 2872"/>
                <a:gd name="T7" fmla="*/ 454 h 500"/>
                <a:gd name="T8" fmla="*/ 2760 w 2872"/>
                <a:gd name="T9" fmla="*/ 422 h 500"/>
                <a:gd name="T10" fmla="*/ 2698 w 2872"/>
                <a:gd name="T11" fmla="*/ 384 h 500"/>
                <a:gd name="T12" fmla="*/ 2626 w 2872"/>
                <a:gd name="T13" fmla="*/ 342 h 500"/>
                <a:gd name="T14" fmla="*/ 2544 w 2872"/>
                <a:gd name="T15" fmla="*/ 296 h 500"/>
                <a:gd name="T16" fmla="*/ 2452 w 2872"/>
                <a:gd name="T17" fmla="*/ 250 h 500"/>
                <a:gd name="T18" fmla="*/ 2350 w 2872"/>
                <a:gd name="T19" fmla="*/ 204 h 500"/>
                <a:gd name="T20" fmla="*/ 2296 w 2872"/>
                <a:gd name="T21" fmla="*/ 180 h 500"/>
                <a:gd name="T22" fmla="*/ 2238 w 2872"/>
                <a:gd name="T23" fmla="*/ 158 h 500"/>
                <a:gd name="T24" fmla="*/ 2180 w 2872"/>
                <a:gd name="T25" fmla="*/ 136 h 500"/>
                <a:gd name="T26" fmla="*/ 2120 w 2872"/>
                <a:gd name="T27" fmla="*/ 116 h 500"/>
                <a:gd name="T28" fmla="*/ 2058 w 2872"/>
                <a:gd name="T29" fmla="*/ 96 h 500"/>
                <a:gd name="T30" fmla="*/ 1994 w 2872"/>
                <a:gd name="T31" fmla="*/ 78 h 500"/>
                <a:gd name="T32" fmla="*/ 1930 w 2872"/>
                <a:gd name="T33" fmla="*/ 62 h 500"/>
                <a:gd name="T34" fmla="*/ 1862 w 2872"/>
                <a:gd name="T35" fmla="*/ 46 h 500"/>
                <a:gd name="T36" fmla="*/ 1794 w 2872"/>
                <a:gd name="T37" fmla="*/ 32 h 500"/>
                <a:gd name="T38" fmla="*/ 1726 w 2872"/>
                <a:gd name="T39" fmla="*/ 22 h 500"/>
                <a:gd name="T40" fmla="*/ 1654 w 2872"/>
                <a:gd name="T41" fmla="*/ 12 h 500"/>
                <a:gd name="T42" fmla="*/ 1582 w 2872"/>
                <a:gd name="T43" fmla="*/ 6 h 500"/>
                <a:gd name="T44" fmla="*/ 1510 w 2872"/>
                <a:gd name="T45" fmla="*/ 2 h 500"/>
                <a:gd name="T46" fmla="*/ 1436 w 2872"/>
                <a:gd name="T47" fmla="*/ 0 h 500"/>
                <a:gd name="T48" fmla="*/ 1436 w 2872"/>
                <a:gd name="T49" fmla="*/ 0 h 500"/>
                <a:gd name="T50" fmla="*/ 1362 w 2872"/>
                <a:gd name="T51" fmla="*/ 2 h 500"/>
                <a:gd name="T52" fmla="*/ 1288 w 2872"/>
                <a:gd name="T53" fmla="*/ 6 h 500"/>
                <a:gd name="T54" fmla="*/ 1216 w 2872"/>
                <a:gd name="T55" fmla="*/ 12 h 500"/>
                <a:gd name="T56" fmla="*/ 1146 w 2872"/>
                <a:gd name="T57" fmla="*/ 22 h 500"/>
                <a:gd name="T58" fmla="*/ 1076 w 2872"/>
                <a:gd name="T59" fmla="*/ 32 h 500"/>
                <a:gd name="T60" fmla="*/ 1008 w 2872"/>
                <a:gd name="T61" fmla="*/ 46 h 500"/>
                <a:gd name="T62" fmla="*/ 942 w 2872"/>
                <a:gd name="T63" fmla="*/ 62 h 500"/>
                <a:gd name="T64" fmla="*/ 876 w 2872"/>
                <a:gd name="T65" fmla="*/ 78 h 500"/>
                <a:gd name="T66" fmla="*/ 812 w 2872"/>
                <a:gd name="T67" fmla="*/ 96 h 500"/>
                <a:gd name="T68" fmla="*/ 750 w 2872"/>
                <a:gd name="T69" fmla="*/ 116 h 500"/>
                <a:gd name="T70" fmla="*/ 690 w 2872"/>
                <a:gd name="T71" fmla="*/ 136 h 500"/>
                <a:gd name="T72" fmla="*/ 632 w 2872"/>
                <a:gd name="T73" fmla="*/ 158 h 500"/>
                <a:gd name="T74" fmla="*/ 576 w 2872"/>
                <a:gd name="T75" fmla="*/ 180 h 500"/>
                <a:gd name="T76" fmla="*/ 522 w 2872"/>
                <a:gd name="T77" fmla="*/ 204 h 500"/>
                <a:gd name="T78" fmla="*/ 420 w 2872"/>
                <a:gd name="T79" fmla="*/ 250 h 500"/>
                <a:gd name="T80" fmla="*/ 328 w 2872"/>
                <a:gd name="T81" fmla="*/ 296 h 500"/>
                <a:gd name="T82" fmla="*/ 244 w 2872"/>
                <a:gd name="T83" fmla="*/ 342 h 500"/>
                <a:gd name="T84" fmla="*/ 172 w 2872"/>
                <a:gd name="T85" fmla="*/ 384 h 500"/>
                <a:gd name="T86" fmla="*/ 112 w 2872"/>
                <a:gd name="T87" fmla="*/ 422 h 500"/>
                <a:gd name="T88" fmla="*/ 64 w 2872"/>
                <a:gd name="T89" fmla="*/ 454 h 500"/>
                <a:gd name="T90" fmla="*/ 28 w 2872"/>
                <a:gd name="T91" fmla="*/ 478 h 500"/>
                <a:gd name="T92" fmla="*/ 0 w 2872"/>
                <a:gd name="T93" fmla="*/ 500 h 500"/>
                <a:gd name="T94" fmla="*/ 2872 w 2872"/>
                <a:gd name="T95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72" h="500">
                  <a:moveTo>
                    <a:pt x="2872" y="500"/>
                  </a:moveTo>
                  <a:lnTo>
                    <a:pt x="2872" y="500"/>
                  </a:lnTo>
                  <a:lnTo>
                    <a:pt x="2844" y="478"/>
                  </a:lnTo>
                  <a:lnTo>
                    <a:pt x="2808" y="454"/>
                  </a:lnTo>
                  <a:lnTo>
                    <a:pt x="2760" y="422"/>
                  </a:lnTo>
                  <a:lnTo>
                    <a:pt x="2698" y="384"/>
                  </a:lnTo>
                  <a:lnTo>
                    <a:pt x="2626" y="342"/>
                  </a:lnTo>
                  <a:lnTo>
                    <a:pt x="2544" y="296"/>
                  </a:lnTo>
                  <a:lnTo>
                    <a:pt x="2452" y="250"/>
                  </a:lnTo>
                  <a:lnTo>
                    <a:pt x="2350" y="204"/>
                  </a:lnTo>
                  <a:lnTo>
                    <a:pt x="2296" y="180"/>
                  </a:lnTo>
                  <a:lnTo>
                    <a:pt x="2238" y="158"/>
                  </a:lnTo>
                  <a:lnTo>
                    <a:pt x="2180" y="136"/>
                  </a:lnTo>
                  <a:lnTo>
                    <a:pt x="2120" y="116"/>
                  </a:lnTo>
                  <a:lnTo>
                    <a:pt x="2058" y="96"/>
                  </a:lnTo>
                  <a:lnTo>
                    <a:pt x="1994" y="78"/>
                  </a:lnTo>
                  <a:lnTo>
                    <a:pt x="1930" y="62"/>
                  </a:lnTo>
                  <a:lnTo>
                    <a:pt x="1862" y="46"/>
                  </a:lnTo>
                  <a:lnTo>
                    <a:pt x="1794" y="32"/>
                  </a:lnTo>
                  <a:lnTo>
                    <a:pt x="1726" y="22"/>
                  </a:lnTo>
                  <a:lnTo>
                    <a:pt x="1654" y="12"/>
                  </a:lnTo>
                  <a:lnTo>
                    <a:pt x="1582" y="6"/>
                  </a:lnTo>
                  <a:lnTo>
                    <a:pt x="1510" y="2"/>
                  </a:lnTo>
                  <a:lnTo>
                    <a:pt x="1436" y="0"/>
                  </a:lnTo>
                  <a:lnTo>
                    <a:pt x="1436" y="0"/>
                  </a:lnTo>
                  <a:lnTo>
                    <a:pt x="1362" y="2"/>
                  </a:lnTo>
                  <a:lnTo>
                    <a:pt x="1288" y="6"/>
                  </a:lnTo>
                  <a:lnTo>
                    <a:pt x="1216" y="12"/>
                  </a:lnTo>
                  <a:lnTo>
                    <a:pt x="1146" y="22"/>
                  </a:lnTo>
                  <a:lnTo>
                    <a:pt x="1076" y="32"/>
                  </a:lnTo>
                  <a:lnTo>
                    <a:pt x="1008" y="46"/>
                  </a:lnTo>
                  <a:lnTo>
                    <a:pt x="942" y="62"/>
                  </a:lnTo>
                  <a:lnTo>
                    <a:pt x="876" y="78"/>
                  </a:lnTo>
                  <a:lnTo>
                    <a:pt x="812" y="96"/>
                  </a:lnTo>
                  <a:lnTo>
                    <a:pt x="750" y="116"/>
                  </a:lnTo>
                  <a:lnTo>
                    <a:pt x="690" y="136"/>
                  </a:lnTo>
                  <a:lnTo>
                    <a:pt x="632" y="158"/>
                  </a:lnTo>
                  <a:lnTo>
                    <a:pt x="576" y="180"/>
                  </a:lnTo>
                  <a:lnTo>
                    <a:pt x="522" y="204"/>
                  </a:lnTo>
                  <a:lnTo>
                    <a:pt x="420" y="250"/>
                  </a:lnTo>
                  <a:lnTo>
                    <a:pt x="328" y="296"/>
                  </a:lnTo>
                  <a:lnTo>
                    <a:pt x="244" y="342"/>
                  </a:lnTo>
                  <a:lnTo>
                    <a:pt x="172" y="384"/>
                  </a:lnTo>
                  <a:lnTo>
                    <a:pt x="112" y="422"/>
                  </a:lnTo>
                  <a:lnTo>
                    <a:pt x="64" y="454"/>
                  </a:lnTo>
                  <a:lnTo>
                    <a:pt x="28" y="478"/>
                  </a:lnTo>
                  <a:lnTo>
                    <a:pt x="0" y="500"/>
                  </a:lnTo>
                  <a:lnTo>
                    <a:pt x="2872" y="500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ffectLst>
              <a:outerShdw blurRad="1651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92100" h="571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58" name="Group 57"/>
            <p:cNvGrpSpPr>
              <a:grpSpLocks/>
            </p:cNvGrpSpPr>
            <p:nvPr/>
          </p:nvGrpSpPr>
          <p:grpSpPr bwMode="auto">
            <a:xfrm>
              <a:off x="7219119" y="718250"/>
              <a:ext cx="2170290" cy="3487358"/>
              <a:chOff x="1076615" y="370926"/>
              <a:chExt cx="3445391" cy="5020156"/>
            </a:xfrm>
          </p:grpSpPr>
          <p:grpSp>
            <p:nvGrpSpPr>
              <p:cNvPr id="59" name="Group 58"/>
              <p:cNvGrpSpPr>
                <a:grpSpLocks/>
              </p:cNvGrpSpPr>
              <p:nvPr/>
            </p:nvGrpSpPr>
            <p:grpSpPr bwMode="auto">
              <a:xfrm>
                <a:off x="2301593" y="370926"/>
                <a:ext cx="948569" cy="1667622"/>
                <a:chOff x="2680417" y="340131"/>
                <a:chExt cx="1772630" cy="3116355"/>
              </a:xfrm>
            </p:grpSpPr>
            <p:sp>
              <p:nvSpPr>
                <p:cNvPr id="76" name="Freeform 75"/>
                <p:cNvSpPr>
                  <a:spLocks/>
                </p:cNvSpPr>
                <p:nvPr/>
              </p:nvSpPr>
              <p:spPr bwMode="auto">
                <a:xfrm>
                  <a:off x="2680417" y="340131"/>
                  <a:ext cx="1772630" cy="3116355"/>
                </a:xfrm>
                <a:custGeom>
                  <a:avLst/>
                  <a:gdLst>
                    <a:gd name="T0" fmla="*/ 1306 w 1306"/>
                    <a:gd name="T1" fmla="*/ 1340 h 2296"/>
                    <a:gd name="T2" fmla="*/ 1298 w 1306"/>
                    <a:gd name="T3" fmla="*/ 1228 h 2296"/>
                    <a:gd name="T4" fmla="*/ 1276 w 1306"/>
                    <a:gd name="T5" fmla="*/ 1114 h 2296"/>
                    <a:gd name="T6" fmla="*/ 1244 w 1306"/>
                    <a:gd name="T7" fmla="*/ 1000 h 2296"/>
                    <a:gd name="T8" fmla="*/ 1204 w 1306"/>
                    <a:gd name="T9" fmla="*/ 884 h 2296"/>
                    <a:gd name="T10" fmla="*/ 1154 w 1306"/>
                    <a:gd name="T11" fmla="*/ 770 h 2296"/>
                    <a:gd name="T12" fmla="*/ 1098 w 1306"/>
                    <a:gd name="T13" fmla="*/ 658 h 2296"/>
                    <a:gd name="T14" fmla="*/ 1040 w 1306"/>
                    <a:gd name="T15" fmla="*/ 552 h 2296"/>
                    <a:gd name="T16" fmla="*/ 918 w 1306"/>
                    <a:gd name="T17" fmla="*/ 356 h 2296"/>
                    <a:gd name="T18" fmla="*/ 804 w 1306"/>
                    <a:gd name="T19" fmla="*/ 192 h 2296"/>
                    <a:gd name="T20" fmla="*/ 680 w 1306"/>
                    <a:gd name="T21" fmla="*/ 32 h 2296"/>
                    <a:gd name="T22" fmla="*/ 652 w 1306"/>
                    <a:gd name="T23" fmla="*/ 0 h 2296"/>
                    <a:gd name="T24" fmla="*/ 552 w 1306"/>
                    <a:gd name="T25" fmla="*/ 126 h 2296"/>
                    <a:gd name="T26" fmla="*/ 446 w 1306"/>
                    <a:gd name="T27" fmla="*/ 270 h 2296"/>
                    <a:gd name="T28" fmla="*/ 326 w 1306"/>
                    <a:gd name="T29" fmla="*/ 450 h 2296"/>
                    <a:gd name="T30" fmla="*/ 236 w 1306"/>
                    <a:gd name="T31" fmla="*/ 604 h 2296"/>
                    <a:gd name="T32" fmla="*/ 180 w 1306"/>
                    <a:gd name="T33" fmla="*/ 714 h 2296"/>
                    <a:gd name="T34" fmla="*/ 126 w 1306"/>
                    <a:gd name="T35" fmla="*/ 826 h 2296"/>
                    <a:gd name="T36" fmla="*/ 80 w 1306"/>
                    <a:gd name="T37" fmla="*/ 942 h 2296"/>
                    <a:gd name="T38" fmla="*/ 44 w 1306"/>
                    <a:gd name="T39" fmla="*/ 1056 h 2296"/>
                    <a:gd name="T40" fmla="*/ 18 w 1306"/>
                    <a:gd name="T41" fmla="*/ 1172 h 2296"/>
                    <a:gd name="T42" fmla="*/ 2 w 1306"/>
                    <a:gd name="T43" fmla="*/ 1284 h 2296"/>
                    <a:gd name="T44" fmla="*/ 0 w 1306"/>
                    <a:gd name="T45" fmla="*/ 1340 h 2296"/>
                    <a:gd name="T46" fmla="*/ 8 w 1306"/>
                    <a:gd name="T47" fmla="*/ 1448 h 2296"/>
                    <a:gd name="T48" fmla="*/ 28 w 1306"/>
                    <a:gd name="T49" fmla="*/ 1550 h 2296"/>
                    <a:gd name="T50" fmla="*/ 62 w 1306"/>
                    <a:gd name="T51" fmla="*/ 1646 h 2296"/>
                    <a:gd name="T52" fmla="*/ 102 w 1306"/>
                    <a:gd name="T53" fmla="*/ 1736 h 2296"/>
                    <a:gd name="T54" fmla="*/ 152 w 1306"/>
                    <a:gd name="T55" fmla="*/ 1822 h 2296"/>
                    <a:gd name="T56" fmla="*/ 208 w 1306"/>
                    <a:gd name="T57" fmla="*/ 1900 h 2296"/>
                    <a:gd name="T58" fmla="*/ 266 w 1306"/>
                    <a:gd name="T59" fmla="*/ 1972 h 2296"/>
                    <a:gd name="T60" fmla="*/ 326 w 1306"/>
                    <a:gd name="T61" fmla="*/ 2038 h 2296"/>
                    <a:gd name="T62" fmla="*/ 446 w 1306"/>
                    <a:gd name="T63" fmla="*/ 2148 h 2296"/>
                    <a:gd name="T64" fmla="*/ 552 w 1306"/>
                    <a:gd name="T65" fmla="*/ 2228 h 2296"/>
                    <a:gd name="T66" fmla="*/ 624 w 1306"/>
                    <a:gd name="T67" fmla="*/ 2278 h 2296"/>
                    <a:gd name="T68" fmla="*/ 652 w 1306"/>
                    <a:gd name="T69" fmla="*/ 2296 h 2296"/>
                    <a:gd name="T70" fmla="*/ 714 w 1306"/>
                    <a:gd name="T71" fmla="*/ 2258 h 2296"/>
                    <a:gd name="T72" fmla="*/ 804 w 1306"/>
                    <a:gd name="T73" fmla="*/ 2192 h 2296"/>
                    <a:gd name="T74" fmla="*/ 918 w 1306"/>
                    <a:gd name="T75" fmla="*/ 2096 h 2296"/>
                    <a:gd name="T76" fmla="*/ 1010 w 1306"/>
                    <a:gd name="T77" fmla="*/ 2006 h 2296"/>
                    <a:gd name="T78" fmla="*/ 1070 w 1306"/>
                    <a:gd name="T79" fmla="*/ 1938 h 2296"/>
                    <a:gd name="T80" fmla="*/ 1126 w 1306"/>
                    <a:gd name="T81" fmla="*/ 1862 h 2296"/>
                    <a:gd name="T82" fmla="*/ 1180 w 1306"/>
                    <a:gd name="T83" fmla="*/ 1780 h 2296"/>
                    <a:gd name="T84" fmla="*/ 1226 w 1306"/>
                    <a:gd name="T85" fmla="*/ 1692 h 2296"/>
                    <a:gd name="T86" fmla="*/ 1262 w 1306"/>
                    <a:gd name="T87" fmla="*/ 1598 h 2296"/>
                    <a:gd name="T88" fmla="*/ 1288 w 1306"/>
                    <a:gd name="T89" fmla="*/ 1500 h 2296"/>
                    <a:gd name="T90" fmla="*/ 1304 w 1306"/>
                    <a:gd name="T91" fmla="*/ 1394 h 2296"/>
                    <a:gd name="T92" fmla="*/ 1306 w 1306"/>
                    <a:gd name="T93" fmla="*/ 1340 h 2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06" h="2296">
                      <a:moveTo>
                        <a:pt x="1306" y="1340"/>
                      </a:moveTo>
                      <a:lnTo>
                        <a:pt x="1306" y="1340"/>
                      </a:lnTo>
                      <a:lnTo>
                        <a:pt x="1304" y="1284"/>
                      </a:lnTo>
                      <a:lnTo>
                        <a:pt x="1298" y="1228"/>
                      </a:lnTo>
                      <a:lnTo>
                        <a:pt x="1288" y="1172"/>
                      </a:lnTo>
                      <a:lnTo>
                        <a:pt x="1276" y="1114"/>
                      </a:lnTo>
                      <a:lnTo>
                        <a:pt x="1262" y="1056"/>
                      </a:lnTo>
                      <a:lnTo>
                        <a:pt x="1244" y="1000"/>
                      </a:lnTo>
                      <a:lnTo>
                        <a:pt x="1226" y="942"/>
                      </a:lnTo>
                      <a:lnTo>
                        <a:pt x="1204" y="884"/>
                      </a:lnTo>
                      <a:lnTo>
                        <a:pt x="1180" y="826"/>
                      </a:lnTo>
                      <a:lnTo>
                        <a:pt x="1154" y="770"/>
                      </a:lnTo>
                      <a:lnTo>
                        <a:pt x="1126" y="714"/>
                      </a:lnTo>
                      <a:lnTo>
                        <a:pt x="1098" y="658"/>
                      </a:lnTo>
                      <a:lnTo>
                        <a:pt x="1070" y="604"/>
                      </a:lnTo>
                      <a:lnTo>
                        <a:pt x="1040" y="552"/>
                      </a:lnTo>
                      <a:lnTo>
                        <a:pt x="978" y="450"/>
                      </a:lnTo>
                      <a:lnTo>
                        <a:pt x="918" y="356"/>
                      </a:lnTo>
                      <a:lnTo>
                        <a:pt x="860" y="270"/>
                      </a:lnTo>
                      <a:lnTo>
                        <a:pt x="804" y="192"/>
                      </a:lnTo>
                      <a:lnTo>
                        <a:pt x="754" y="126"/>
                      </a:lnTo>
                      <a:lnTo>
                        <a:pt x="680" y="32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24" y="32"/>
                      </a:lnTo>
                      <a:lnTo>
                        <a:pt x="552" y="126"/>
                      </a:lnTo>
                      <a:lnTo>
                        <a:pt x="502" y="192"/>
                      </a:lnTo>
                      <a:lnTo>
                        <a:pt x="446" y="270"/>
                      </a:lnTo>
                      <a:lnTo>
                        <a:pt x="388" y="356"/>
                      </a:lnTo>
                      <a:lnTo>
                        <a:pt x="326" y="450"/>
                      </a:lnTo>
                      <a:lnTo>
                        <a:pt x="266" y="552"/>
                      </a:lnTo>
                      <a:lnTo>
                        <a:pt x="236" y="604"/>
                      </a:lnTo>
                      <a:lnTo>
                        <a:pt x="208" y="658"/>
                      </a:lnTo>
                      <a:lnTo>
                        <a:pt x="180" y="714"/>
                      </a:lnTo>
                      <a:lnTo>
                        <a:pt x="152" y="770"/>
                      </a:lnTo>
                      <a:lnTo>
                        <a:pt x="126" y="826"/>
                      </a:lnTo>
                      <a:lnTo>
                        <a:pt x="102" y="884"/>
                      </a:lnTo>
                      <a:lnTo>
                        <a:pt x="80" y="942"/>
                      </a:lnTo>
                      <a:lnTo>
                        <a:pt x="62" y="1000"/>
                      </a:lnTo>
                      <a:lnTo>
                        <a:pt x="44" y="1056"/>
                      </a:lnTo>
                      <a:lnTo>
                        <a:pt x="28" y="1114"/>
                      </a:lnTo>
                      <a:lnTo>
                        <a:pt x="18" y="1172"/>
                      </a:lnTo>
                      <a:lnTo>
                        <a:pt x="8" y="1228"/>
                      </a:lnTo>
                      <a:lnTo>
                        <a:pt x="2" y="1284"/>
                      </a:lnTo>
                      <a:lnTo>
                        <a:pt x="0" y="1340"/>
                      </a:lnTo>
                      <a:lnTo>
                        <a:pt x="0" y="1340"/>
                      </a:lnTo>
                      <a:lnTo>
                        <a:pt x="2" y="1394"/>
                      </a:lnTo>
                      <a:lnTo>
                        <a:pt x="8" y="1448"/>
                      </a:lnTo>
                      <a:lnTo>
                        <a:pt x="18" y="1500"/>
                      </a:lnTo>
                      <a:lnTo>
                        <a:pt x="28" y="1550"/>
                      </a:lnTo>
                      <a:lnTo>
                        <a:pt x="44" y="1598"/>
                      </a:lnTo>
                      <a:lnTo>
                        <a:pt x="62" y="1646"/>
                      </a:lnTo>
                      <a:lnTo>
                        <a:pt x="80" y="1692"/>
                      </a:lnTo>
                      <a:lnTo>
                        <a:pt x="102" y="1736"/>
                      </a:lnTo>
                      <a:lnTo>
                        <a:pt x="126" y="1780"/>
                      </a:lnTo>
                      <a:lnTo>
                        <a:pt x="152" y="1822"/>
                      </a:lnTo>
                      <a:lnTo>
                        <a:pt x="180" y="1862"/>
                      </a:lnTo>
                      <a:lnTo>
                        <a:pt x="208" y="1900"/>
                      </a:lnTo>
                      <a:lnTo>
                        <a:pt x="236" y="1938"/>
                      </a:lnTo>
                      <a:lnTo>
                        <a:pt x="266" y="1972"/>
                      </a:lnTo>
                      <a:lnTo>
                        <a:pt x="296" y="2006"/>
                      </a:lnTo>
                      <a:lnTo>
                        <a:pt x="326" y="2038"/>
                      </a:lnTo>
                      <a:lnTo>
                        <a:pt x="388" y="2096"/>
                      </a:lnTo>
                      <a:lnTo>
                        <a:pt x="446" y="2148"/>
                      </a:lnTo>
                      <a:lnTo>
                        <a:pt x="502" y="2192"/>
                      </a:lnTo>
                      <a:lnTo>
                        <a:pt x="552" y="2228"/>
                      </a:lnTo>
                      <a:lnTo>
                        <a:pt x="592" y="2258"/>
                      </a:lnTo>
                      <a:lnTo>
                        <a:pt x="624" y="2278"/>
                      </a:lnTo>
                      <a:lnTo>
                        <a:pt x="652" y="2296"/>
                      </a:lnTo>
                      <a:lnTo>
                        <a:pt x="652" y="2296"/>
                      </a:lnTo>
                      <a:lnTo>
                        <a:pt x="680" y="2278"/>
                      </a:lnTo>
                      <a:lnTo>
                        <a:pt x="714" y="2258"/>
                      </a:lnTo>
                      <a:lnTo>
                        <a:pt x="754" y="2228"/>
                      </a:lnTo>
                      <a:lnTo>
                        <a:pt x="804" y="2192"/>
                      </a:lnTo>
                      <a:lnTo>
                        <a:pt x="860" y="2148"/>
                      </a:lnTo>
                      <a:lnTo>
                        <a:pt x="918" y="2096"/>
                      </a:lnTo>
                      <a:lnTo>
                        <a:pt x="978" y="2038"/>
                      </a:lnTo>
                      <a:lnTo>
                        <a:pt x="1010" y="2006"/>
                      </a:lnTo>
                      <a:lnTo>
                        <a:pt x="1040" y="1972"/>
                      </a:lnTo>
                      <a:lnTo>
                        <a:pt x="1070" y="1938"/>
                      </a:lnTo>
                      <a:lnTo>
                        <a:pt x="1098" y="1900"/>
                      </a:lnTo>
                      <a:lnTo>
                        <a:pt x="1126" y="1862"/>
                      </a:lnTo>
                      <a:lnTo>
                        <a:pt x="1154" y="1822"/>
                      </a:lnTo>
                      <a:lnTo>
                        <a:pt x="1180" y="1780"/>
                      </a:lnTo>
                      <a:lnTo>
                        <a:pt x="1204" y="1736"/>
                      </a:lnTo>
                      <a:lnTo>
                        <a:pt x="1226" y="1692"/>
                      </a:lnTo>
                      <a:lnTo>
                        <a:pt x="1244" y="1646"/>
                      </a:lnTo>
                      <a:lnTo>
                        <a:pt x="1262" y="1598"/>
                      </a:lnTo>
                      <a:lnTo>
                        <a:pt x="1276" y="1550"/>
                      </a:lnTo>
                      <a:lnTo>
                        <a:pt x="1288" y="1500"/>
                      </a:lnTo>
                      <a:lnTo>
                        <a:pt x="1298" y="1448"/>
                      </a:lnTo>
                      <a:lnTo>
                        <a:pt x="1304" y="1394"/>
                      </a:lnTo>
                      <a:lnTo>
                        <a:pt x="1306" y="1340"/>
                      </a:lnTo>
                      <a:lnTo>
                        <a:pt x="1306" y="134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17500" h="190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77" name="Freeform 76"/>
                <p:cNvSpPr>
                  <a:spLocks/>
                </p:cNvSpPr>
                <p:nvPr/>
              </p:nvSpPr>
              <p:spPr bwMode="auto">
                <a:xfrm>
                  <a:off x="2680417" y="340131"/>
                  <a:ext cx="979969" cy="3116355"/>
                </a:xfrm>
                <a:custGeom>
                  <a:avLst/>
                  <a:gdLst>
                    <a:gd name="T0" fmla="*/ 652 w 722"/>
                    <a:gd name="T1" fmla="*/ 1284 h 2296"/>
                    <a:gd name="T2" fmla="*/ 678 w 722"/>
                    <a:gd name="T3" fmla="*/ 1164 h 2296"/>
                    <a:gd name="T4" fmla="*/ 698 w 722"/>
                    <a:gd name="T5" fmla="*/ 1044 h 2296"/>
                    <a:gd name="T6" fmla="*/ 710 w 722"/>
                    <a:gd name="T7" fmla="*/ 926 h 2296"/>
                    <a:gd name="T8" fmla="*/ 722 w 722"/>
                    <a:gd name="T9" fmla="*/ 702 h 2296"/>
                    <a:gd name="T10" fmla="*/ 718 w 722"/>
                    <a:gd name="T11" fmla="*/ 494 h 2296"/>
                    <a:gd name="T12" fmla="*/ 704 w 722"/>
                    <a:gd name="T13" fmla="*/ 314 h 2296"/>
                    <a:gd name="T14" fmla="*/ 684 w 722"/>
                    <a:gd name="T15" fmla="*/ 168 h 2296"/>
                    <a:gd name="T16" fmla="*/ 660 w 722"/>
                    <a:gd name="T17" fmla="*/ 28 h 2296"/>
                    <a:gd name="T18" fmla="*/ 652 w 722"/>
                    <a:gd name="T19" fmla="*/ 0 h 2296"/>
                    <a:gd name="T20" fmla="*/ 552 w 722"/>
                    <a:gd name="T21" fmla="*/ 126 h 2296"/>
                    <a:gd name="T22" fmla="*/ 446 w 722"/>
                    <a:gd name="T23" fmla="*/ 270 h 2296"/>
                    <a:gd name="T24" fmla="*/ 326 w 722"/>
                    <a:gd name="T25" fmla="*/ 450 h 2296"/>
                    <a:gd name="T26" fmla="*/ 236 w 722"/>
                    <a:gd name="T27" fmla="*/ 604 h 2296"/>
                    <a:gd name="T28" fmla="*/ 180 w 722"/>
                    <a:gd name="T29" fmla="*/ 714 h 2296"/>
                    <a:gd name="T30" fmla="*/ 126 w 722"/>
                    <a:gd name="T31" fmla="*/ 826 h 2296"/>
                    <a:gd name="T32" fmla="*/ 80 w 722"/>
                    <a:gd name="T33" fmla="*/ 942 h 2296"/>
                    <a:gd name="T34" fmla="*/ 44 w 722"/>
                    <a:gd name="T35" fmla="*/ 1056 h 2296"/>
                    <a:gd name="T36" fmla="*/ 18 w 722"/>
                    <a:gd name="T37" fmla="*/ 1172 h 2296"/>
                    <a:gd name="T38" fmla="*/ 2 w 722"/>
                    <a:gd name="T39" fmla="*/ 1284 h 2296"/>
                    <a:gd name="T40" fmla="*/ 0 w 722"/>
                    <a:gd name="T41" fmla="*/ 1340 h 2296"/>
                    <a:gd name="T42" fmla="*/ 8 w 722"/>
                    <a:gd name="T43" fmla="*/ 1448 h 2296"/>
                    <a:gd name="T44" fmla="*/ 28 w 722"/>
                    <a:gd name="T45" fmla="*/ 1550 h 2296"/>
                    <a:gd name="T46" fmla="*/ 62 w 722"/>
                    <a:gd name="T47" fmla="*/ 1646 h 2296"/>
                    <a:gd name="T48" fmla="*/ 102 w 722"/>
                    <a:gd name="T49" fmla="*/ 1736 h 2296"/>
                    <a:gd name="T50" fmla="*/ 152 w 722"/>
                    <a:gd name="T51" fmla="*/ 1822 h 2296"/>
                    <a:gd name="T52" fmla="*/ 208 w 722"/>
                    <a:gd name="T53" fmla="*/ 1900 h 2296"/>
                    <a:gd name="T54" fmla="*/ 266 w 722"/>
                    <a:gd name="T55" fmla="*/ 1972 h 2296"/>
                    <a:gd name="T56" fmla="*/ 326 w 722"/>
                    <a:gd name="T57" fmla="*/ 2038 h 2296"/>
                    <a:gd name="T58" fmla="*/ 446 w 722"/>
                    <a:gd name="T59" fmla="*/ 2148 h 2296"/>
                    <a:gd name="T60" fmla="*/ 552 w 722"/>
                    <a:gd name="T61" fmla="*/ 2228 h 2296"/>
                    <a:gd name="T62" fmla="*/ 624 w 722"/>
                    <a:gd name="T63" fmla="*/ 2278 h 2296"/>
                    <a:gd name="T64" fmla="*/ 652 w 722"/>
                    <a:gd name="T65" fmla="*/ 2296 h 2296"/>
                    <a:gd name="T66" fmla="*/ 632 w 722"/>
                    <a:gd name="T67" fmla="*/ 2228 h 2296"/>
                    <a:gd name="T68" fmla="*/ 612 w 722"/>
                    <a:gd name="T69" fmla="*/ 2144 h 2296"/>
                    <a:gd name="T70" fmla="*/ 594 w 722"/>
                    <a:gd name="T71" fmla="*/ 2030 h 2296"/>
                    <a:gd name="T72" fmla="*/ 584 w 722"/>
                    <a:gd name="T73" fmla="*/ 1886 h 2296"/>
                    <a:gd name="T74" fmla="*/ 588 w 722"/>
                    <a:gd name="T75" fmla="*/ 1712 h 2296"/>
                    <a:gd name="T76" fmla="*/ 602 w 722"/>
                    <a:gd name="T77" fmla="*/ 1564 h 2296"/>
                    <a:gd name="T78" fmla="*/ 618 w 722"/>
                    <a:gd name="T79" fmla="*/ 1458 h 2296"/>
                    <a:gd name="T80" fmla="*/ 640 w 722"/>
                    <a:gd name="T81" fmla="*/ 1344 h 2296"/>
                    <a:gd name="T82" fmla="*/ 652 w 722"/>
                    <a:gd name="T83" fmla="*/ 1284 h 2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22" h="2296">
                      <a:moveTo>
                        <a:pt x="652" y="1284"/>
                      </a:moveTo>
                      <a:lnTo>
                        <a:pt x="652" y="1284"/>
                      </a:lnTo>
                      <a:lnTo>
                        <a:pt x="666" y="1224"/>
                      </a:lnTo>
                      <a:lnTo>
                        <a:pt x="678" y="1164"/>
                      </a:lnTo>
                      <a:lnTo>
                        <a:pt x="688" y="1104"/>
                      </a:lnTo>
                      <a:lnTo>
                        <a:pt x="698" y="1044"/>
                      </a:lnTo>
                      <a:lnTo>
                        <a:pt x="704" y="986"/>
                      </a:lnTo>
                      <a:lnTo>
                        <a:pt x="710" y="926"/>
                      </a:lnTo>
                      <a:lnTo>
                        <a:pt x="718" y="812"/>
                      </a:lnTo>
                      <a:lnTo>
                        <a:pt x="722" y="702"/>
                      </a:lnTo>
                      <a:lnTo>
                        <a:pt x="722" y="596"/>
                      </a:lnTo>
                      <a:lnTo>
                        <a:pt x="718" y="494"/>
                      </a:lnTo>
                      <a:lnTo>
                        <a:pt x="712" y="400"/>
                      </a:lnTo>
                      <a:lnTo>
                        <a:pt x="704" y="314"/>
                      </a:lnTo>
                      <a:lnTo>
                        <a:pt x="694" y="236"/>
                      </a:lnTo>
                      <a:lnTo>
                        <a:pt x="684" y="168"/>
                      </a:lnTo>
                      <a:lnTo>
                        <a:pt x="674" y="110"/>
                      </a:lnTo>
                      <a:lnTo>
                        <a:pt x="660" y="28"/>
                      </a:lnTo>
                      <a:lnTo>
                        <a:pt x="652" y="0"/>
                      </a:lnTo>
                      <a:lnTo>
                        <a:pt x="652" y="0"/>
                      </a:lnTo>
                      <a:lnTo>
                        <a:pt x="624" y="32"/>
                      </a:lnTo>
                      <a:lnTo>
                        <a:pt x="552" y="126"/>
                      </a:lnTo>
                      <a:lnTo>
                        <a:pt x="502" y="192"/>
                      </a:lnTo>
                      <a:lnTo>
                        <a:pt x="446" y="270"/>
                      </a:lnTo>
                      <a:lnTo>
                        <a:pt x="388" y="356"/>
                      </a:lnTo>
                      <a:lnTo>
                        <a:pt x="326" y="450"/>
                      </a:lnTo>
                      <a:lnTo>
                        <a:pt x="266" y="552"/>
                      </a:lnTo>
                      <a:lnTo>
                        <a:pt x="236" y="604"/>
                      </a:lnTo>
                      <a:lnTo>
                        <a:pt x="208" y="658"/>
                      </a:lnTo>
                      <a:lnTo>
                        <a:pt x="180" y="714"/>
                      </a:lnTo>
                      <a:lnTo>
                        <a:pt x="152" y="770"/>
                      </a:lnTo>
                      <a:lnTo>
                        <a:pt x="126" y="826"/>
                      </a:lnTo>
                      <a:lnTo>
                        <a:pt x="102" y="884"/>
                      </a:lnTo>
                      <a:lnTo>
                        <a:pt x="80" y="942"/>
                      </a:lnTo>
                      <a:lnTo>
                        <a:pt x="62" y="1000"/>
                      </a:lnTo>
                      <a:lnTo>
                        <a:pt x="44" y="1056"/>
                      </a:lnTo>
                      <a:lnTo>
                        <a:pt x="28" y="1114"/>
                      </a:lnTo>
                      <a:lnTo>
                        <a:pt x="18" y="1172"/>
                      </a:lnTo>
                      <a:lnTo>
                        <a:pt x="8" y="1228"/>
                      </a:lnTo>
                      <a:lnTo>
                        <a:pt x="2" y="1284"/>
                      </a:lnTo>
                      <a:lnTo>
                        <a:pt x="0" y="1340"/>
                      </a:lnTo>
                      <a:lnTo>
                        <a:pt x="0" y="1340"/>
                      </a:lnTo>
                      <a:lnTo>
                        <a:pt x="2" y="1394"/>
                      </a:lnTo>
                      <a:lnTo>
                        <a:pt x="8" y="1448"/>
                      </a:lnTo>
                      <a:lnTo>
                        <a:pt x="18" y="1500"/>
                      </a:lnTo>
                      <a:lnTo>
                        <a:pt x="28" y="1550"/>
                      </a:lnTo>
                      <a:lnTo>
                        <a:pt x="44" y="1598"/>
                      </a:lnTo>
                      <a:lnTo>
                        <a:pt x="62" y="1646"/>
                      </a:lnTo>
                      <a:lnTo>
                        <a:pt x="80" y="1692"/>
                      </a:lnTo>
                      <a:lnTo>
                        <a:pt x="102" y="1736"/>
                      </a:lnTo>
                      <a:lnTo>
                        <a:pt x="126" y="1780"/>
                      </a:lnTo>
                      <a:lnTo>
                        <a:pt x="152" y="1822"/>
                      </a:lnTo>
                      <a:lnTo>
                        <a:pt x="180" y="1862"/>
                      </a:lnTo>
                      <a:lnTo>
                        <a:pt x="208" y="1900"/>
                      </a:lnTo>
                      <a:lnTo>
                        <a:pt x="236" y="1938"/>
                      </a:lnTo>
                      <a:lnTo>
                        <a:pt x="266" y="1972"/>
                      </a:lnTo>
                      <a:lnTo>
                        <a:pt x="296" y="2006"/>
                      </a:lnTo>
                      <a:lnTo>
                        <a:pt x="326" y="2038"/>
                      </a:lnTo>
                      <a:lnTo>
                        <a:pt x="388" y="2096"/>
                      </a:lnTo>
                      <a:lnTo>
                        <a:pt x="446" y="2148"/>
                      </a:lnTo>
                      <a:lnTo>
                        <a:pt x="502" y="2192"/>
                      </a:lnTo>
                      <a:lnTo>
                        <a:pt x="552" y="2228"/>
                      </a:lnTo>
                      <a:lnTo>
                        <a:pt x="592" y="2258"/>
                      </a:lnTo>
                      <a:lnTo>
                        <a:pt x="624" y="2278"/>
                      </a:lnTo>
                      <a:lnTo>
                        <a:pt x="652" y="2296"/>
                      </a:lnTo>
                      <a:lnTo>
                        <a:pt x="652" y="2296"/>
                      </a:lnTo>
                      <a:lnTo>
                        <a:pt x="646" y="2278"/>
                      </a:lnTo>
                      <a:lnTo>
                        <a:pt x="632" y="2228"/>
                      </a:lnTo>
                      <a:lnTo>
                        <a:pt x="622" y="2190"/>
                      </a:lnTo>
                      <a:lnTo>
                        <a:pt x="612" y="2144"/>
                      </a:lnTo>
                      <a:lnTo>
                        <a:pt x="602" y="2092"/>
                      </a:lnTo>
                      <a:lnTo>
                        <a:pt x="594" y="2030"/>
                      </a:lnTo>
                      <a:lnTo>
                        <a:pt x="588" y="1962"/>
                      </a:lnTo>
                      <a:lnTo>
                        <a:pt x="584" y="1886"/>
                      </a:lnTo>
                      <a:lnTo>
                        <a:pt x="584" y="1804"/>
                      </a:lnTo>
                      <a:lnTo>
                        <a:pt x="588" y="1712"/>
                      </a:lnTo>
                      <a:lnTo>
                        <a:pt x="596" y="1616"/>
                      </a:lnTo>
                      <a:lnTo>
                        <a:pt x="602" y="1564"/>
                      </a:lnTo>
                      <a:lnTo>
                        <a:pt x="608" y="1512"/>
                      </a:lnTo>
                      <a:lnTo>
                        <a:pt x="618" y="1458"/>
                      </a:lnTo>
                      <a:lnTo>
                        <a:pt x="628" y="1402"/>
                      </a:lnTo>
                      <a:lnTo>
                        <a:pt x="640" y="1344"/>
                      </a:lnTo>
                      <a:lnTo>
                        <a:pt x="652" y="1284"/>
                      </a:lnTo>
                      <a:lnTo>
                        <a:pt x="652" y="128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317500" h="190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0" name="Group 59"/>
              <p:cNvGrpSpPr>
                <a:grpSpLocks/>
              </p:cNvGrpSpPr>
              <p:nvPr/>
            </p:nvGrpSpPr>
            <p:grpSpPr bwMode="auto">
              <a:xfrm>
                <a:off x="1076615" y="1466636"/>
                <a:ext cx="3445391" cy="3092973"/>
                <a:chOff x="1076615" y="1466636"/>
                <a:chExt cx="3445391" cy="3092973"/>
              </a:xfrm>
            </p:grpSpPr>
            <p:sp>
              <p:nvSpPr>
                <p:cNvPr id="69" name="Freeform 68"/>
                <p:cNvSpPr>
                  <a:spLocks/>
                </p:cNvSpPr>
                <p:nvPr/>
              </p:nvSpPr>
              <p:spPr bwMode="auto">
                <a:xfrm>
                  <a:off x="2182739" y="2142391"/>
                  <a:ext cx="1186278" cy="2417218"/>
                </a:xfrm>
                <a:custGeom>
                  <a:avLst/>
                  <a:gdLst>
                    <a:gd name="T0" fmla="*/ 454 w 874"/>
                    <a:gd name="T1" fmla="*/ 1282 h 1286"/>
                    <a:gd name="T2" fmla="*/ 544 w 874"/>
                    <a:gd name="T3" fmla="*/ 1284 h 1286"/>
                    <a:gd name="T4" fmla="*/ 524 w 874"/>
                    <a:gd name="T5" fmla="*/ 1056 h 1286"/>
                    <a:gd name="T6" fmla="*/ 528 w 874"/>
                    <a:gd name="T7" fmla="*/ 1030 h 1286"/>
                    <a:gd name="T8" fmla="*/ 542 w 874"/>
                    <a:gd name="T9" fmla="*/ 972 h 1286"/>
                    <a:gd name="T10" fmla="*/ 564 w 874"/>
                    <a:gd name="T11" fmla="*/ 912 h 1286"/>
                    <a:gd name="T12" fmla="*/ 594 w 874"/>
                    <a:gd name="T13" fmla="*/ 848 h 1286"/>
                    <a:gd name="T14" fmla="*/ 634 w 874"/>
                    <a:gd name="T15" fmla="*/ 784 h 1286"/>
                    <a:gd name="T16" fmla="*/ 686 w 874"/>
                    <a:gd name="T17" fmla="*/ 718 h 1286"/>
                    <a:gd name="T18" fmla="*/ 750 w 874"/>
                    <a:gd name="T19" fmla="*/ 652 h 1286"/>
                    <a:gd name="T20" fmla="*/ 828 w 874"/>
                    <a:gd name="T21" fmla="*/ 586 h 1286"/>
                    <a:gd name="T22" fmla="*/ 874 w 874"/>
                    <a:gd name="T23" fmla="*/ 554 h 1286"/>
                    <a:gd name="T24" fmla="*/ 850 w 874"/>
                    <a:gd name="T25" fmla="*/ 550 h 1286"/>
                    <a:gd name="T26" fmla="*/ 842 w 874"/>
                    <a:gd name="T27" fmla="*/ 524 h 1286"/>
                    <a:gd name="T28" fmla="*/ 730 w 874"/>
                    <a:gd name="T29" fmla="*/ 594 h 1286"/>
                    <a:gd name="T30" fmla="*/ 638 w 874"/>
                    <a:gd name="T31" fmla="*/ 658 h 1286"/>
                    <a:gd name="T32" fmla="*/ 564 w 874"/>
                    <a:gd name="T33" fmla="*/ 716 h 1286"/>
                    <a:gd name="T34" fmla="*/ 506 w 874"/>
                    <a:gd name="T35" fmla="*/ 766 h 1286"/>
                    <a:gd name="T36" fmla="*/ 496 w 874"/>
                    <a:gd name="T37" fmla="*/ 584 h 1286"/>
                    <a:gd name="T38" fmla="*/ 486 w 874"/>
                    <a:gd name="T39" fmla="*/ 200 h 1286"/>
                    <a:gd name="T40" fmla="*/ 486 w 874"/>
                    <a:gd name="T41" fmla="*/ 4 h 1286"/>
                    <a:gd name="T42" fmla="*/ 436 w 874"/>
                    <a:gd name="T43" fmla="*/ 34 h 1286"/>
                    <a:gd name="T44" fmla="*/ 422 w 874"/>
                    <a:gd name="T45" fmla="*/ 26 h 1286"/>
                    <a:gd name="T46" fmla="*/ 382 w 874"/>
                    <a:gd name="T47" fmla="*/ 0 h 1286"/>
                    <a:gd name="T48" fmla="*/ 378 w 874"/>
                    <a:gd name="T49" fmla="*/ 390 h 1286"/>
                    <a:gd name="T50" fmla="*/ 362 w 874"/>
                    <a:gd name="T51" fmla="*/ 760 h 1286"/>
                    <a:gd name="T52" fmla="*/ 336 w 874"/>
                    <a:gd name="T53" fmla="*/ 736 h 1286"/>
                    <a:gd name="T54" fmla="*/ 270 w 874"/>
                    <a:gd name="T55" fmla="*/ 684 h 1286"/>
                    <a:gd name="T56" fmla="*/ 190 w 874"/>
                    <a:gd name="T57" fmla="*/ 624 h 1286"/>
                    <a:gd name="T58" fmla="*/ 90 w 874"/>
                    <a:gd name="T59" fmla="*/ 560 h 1286"/>
                    <a:gd name="T60" fmla="*/ 32 w 874"/>
                    <a:gd name="T61" fmla="*/ 524 h 1286"/>
                    <a:gd name="T62" fmla="*/ 24 w 874"/>
                    <a:gd name="T63" fmla="*/ 550 h 1286"/>
                    <a:gd name="T64" fmla="*/ 0 w 874"/>
                    <a:gd name="T65" fmla="*/ 554 h 1286"/>
                    <a:gd name="T66" fmla="*/ 82 w 874"/>
                    <a:gd name="T67" fmla="*/ 616 h 1286"/>
                    <a:gd name="T68" fmla="*/ 150 w 874"/>
                    <a:gd name="T69" fmla="*/ 678 h 1286"/>
                    <a:gd name="T70" fmla="*/ 206 w 874"/>
                    <a:gd name="T71" fmla="*/ 740 h 1286"/>
                    <a:gd name="T72" fmla="*/ 252 w 874"/>
                    <a:gd name="T73" fmla="*/ 800 h 1286"/>
                    <a:gd name="T74" fmla="*/ 288 w 874"/>
                    <a:gd name="T75" fmla="*/ 862 h 1286"/>
                    <a:gd name="T76" fmla="*/ 314 w 874"/>
                    <a:gd name="T77" fmla="*/ 920 h 1286"/>
                    <a:gd name="T78" fmla="*/ 334 w 874"/>
                    <a:gd name="T79" fmla="*/ 976 h 1286"/>
                    <a:gd name="T80" fmla="*/ 346 w 874"/>
                    <a:gd name="T81" fmla="*/ 1030 h 1286"/>
                    <a:gd name="T82" fmla="*/ 334 w 874"/>
                    <a:gd name="T83" fmla="*/ 1166 h 1286"/>
                    <a:gd name="T84" fmla="*/ 324 w 874"/>
                    <a:gd name="T85" fmla="*/ 1286 h 1286"/>
                    <a:gd name="T86" fmla="*/ 454 w 874"/>
                    <a:gd name="T87" fmla="*/ 1282 h 1286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6110 w 10000"/>
                    <a:gd name="connsiteY4" fmla="*/ 9160 h 10000"/>
                    <a:gd name="connsiteX5" fmla="*/ 5995 w 10000"/>
                    <a:gd name="connsiteY5" fmla="*/ 8212 h 10000"/>
                    <a:gd name="connsiteX6" fmla="*/ 5995 w 10000"/>
                    <a:gd name="connsiteY6" fmla="*/ 8212 h 10000"/>
                    <a:gd name="connsiteX7" fmla="*/ 6041 w 10000"/>
                    <a:gd name="connsiteY7" fmla="*/ 8009 h 10000"/>
                    <a:gd name="connsiteX8" fmla="*/ 6110 w 10000"/>
                    <a:gd name="connsiteY8" fmla="*/ 7792 h 10000"/>
                    <a:gd name="connsiteX9" fmla="*/ 6201 w 10000"/>
                    <a:gd name="connsiteY9" fmla="*/ 7558 h 10000"/>
                    <a:gd name="connsiteX10" fmla="*/ 6316 w 10000"/>
                    <a:gd name="connsiteY10" fmla="*/ 7325 h 10000"/>
                    <a:gd name="connsiteX11" fmla="*/ 6453 w 10000"/>
                    <a:gd name="connsiteY11" fmla="*/ 7092 h 10000"/>
                    <a:gd name="connsiteX12" fmla="*/ 6613 w 10000"/>
                    <a:gd name="connsiteY12" fmla="*/ 6843 h 10000"/>
                    <a:gd name="connsiteX13" fmla="*/ 6796 w 10000"/>
                    <a:gd name="connsiteY13" fmla="*/ 6594 h 10000"/>
                    <a:gd name="connsiteX14" fmla="*/ 7002 w 10000"/>
                    <a:gd name="connsiteY14" fmla="*/ 6345 h 10000"/>
                    <a:gd name="connsiteX15" fmla="*/ 7254 w 10000"/>
                    <a:gd name="connsiteY15" fmla="*/ 6096 h 10000"/>
                    <a:gd name="connsiteX16" fmla="*/ 7529 w 10000"/>
                    <a:gd name="connsiteY16" fmla="*/ 5848 h 10000"/>
                    <a:gd name="connsiteX17" fmla="*/ 7849 w 10000"/>
                    <a:gd name="connsiteY17" fmla="*/ 5583 h 10000"/>
                    <a:gd name="connsiteX18" fmla="*/ 8192 w 10000"/>
                    <a:gd name="connsiteY18" fmla="*/ 5334 h 10000"/>
                    <a:gd name="connsiteX19" fmla="*/ 8581 w 10000"/>
                    <a:gd name="connsiteY19" fmla="*/ 5070 h 10000"/>
                    <a:gd name="connsiteX20" fmla="*/ 9016 w 10000"/>
                    <a:gd name="connsiteY20" fmla="*/ 4821 h 10000"/>
                    <a:gd name="connsiteX21" fmla="*/ 9474 w 10000"/>
                    <a:gd name="connsiteY21" fmla="*/ 4557 h 10000"/>
                    <a:gd name="connsiteX22" fmla="*/ 10000 w 10000"/>
                    <a:gd name="connsiteY22" fmla="*/ 4308 h 10000"/>
                    <a:gd name="connsiteX23" fmla="*/ 10000 w 10000"/>
                    <a:gd name="connsiteY23" fmla="*/ 4308 h 10000"/>
                    <a:gd name="connsiteX24" fmla="*/ 9725 w 10000"/>
                    <a:gd name="connsiteY24" fmla="*/ 4277 h 10000"/>
                    <a:gd name="connsiteX25" fmla="*/ 9725 w 10000"/>
                    <a:gd name="connsiteY25" fmla="*/ 4277 h 10000"/>
                    <a:gd name="connsiteX26" fmla="*/ 9634 w 10000"/>
                    <a:gd name="connsiteY26" fmla="*/ 4075 h 10000"/>
                    <a:gd name="connsiteX27" fmla="*/ 9634 w 10000"/>
                    <a:gd name="connsiteY27" fmla="*/ 4075 h 10000"/>
                    <a:gd name="connsiteX28" fmla="*/ 8970 w 10000"/>
                    <a:gd name="connsiteY28" fmla="*/ 4355 h 10000"/>
                    <a:gd name="connsiteX29" fmla="*/ 8352 w 10000"/>
                    <a:gd name="connsiteY29" fmla="*/ 4619 h 10000"/>
                    <a:gd name="connsiteX30" fmla="*/ 7780 w 10000"/>
                    <a:gd name="connsiteY30" fmla="*/ 4883 h 10000"/>
                    <a:gd name="connsiteX31" fmla="*/ 7300 w 10000"/>
                    <a:gd name="connsiteY31" fmla="*/ 5117 h 10000"/>
                    <a:gd name="connsiteX32" fmla="*/ 6842 w 10000"/>
                    <a:gd name="connsiteY32" fmla="*/ 5350 h 10000"/>
                    <a:gd name="connsiteX33" fmla="*/ 6453 w 10000"/>
                    <a:gd name="connsiteY33" fmla="*/ 5568 h 10000"/>
                    <a:gd name="connsiteX34" fmla="*/ 6087 w 10000"/>
                    <a:gd name="connsiteY34" fmla="*/ 5770 h 10000"/>
                    <a:gd name="connsiteX35" fmla="*/ 5789 w 10000"/>
                    <a:gd name="connsiteY35" fmla="*/ 5956 h 10000"/>
                    <a:gd name="connsiteX36" fmla="*/ 5789 w 10000"/>
                    <a:gd name="connsiteY36" fmla="*/ 5956 h 10000"/>
                    <a:gd name="connsiteX37" fmla="*/ 5675 w 10000"/>
                    <a:gd name="connsiteY37" fmla="*/ 4541 h 10000"/>
                    <a:gd name="connsiteX38" fmla="*/ 5606 w 10000"/>
                    <a:gd name="connsiteY38" fmla="*/ 3064 h 10000"/>
                    <a:gd name="connsiteX39" fmla="*/ 5561 w 10000"/>
                    <a:gd name="connsiteY39" fmla="*/ 1555 h 10000"/>
                    <a:gd name="connsiteX40" fmla="*/ 5561 w 10000"/>
                    <a:gd name="connsiteY40" fmla="*/ 31 h 10000"/>
                    <a:gd name="connsiteX41" fmla="*/ 5561 w 10000"/>
                    <a:gd name="connsiteY41" fmla="*/ 31 h 10000"/>
                    <a:gd name="connsiteX42" fmla="*/ 5149 w 10000"/>
                    <a:gd name="connsiteY42" fmla="*/ 202 h 10000"/>
                    <a:gd name="connsiteX43" fmla="*/ 4989 w 10000"/>
                    <a:gd name="connsiteY43" fmla="*/ 264 h 10000"/>
                    <a:gd name="connsiteX44" fmla="*/ 4989 w 10000"/>
                    <a:gd name="connsiteY44" fmla="*/ 264 h 10000"/>
                    <a:gd name="connsiteX45" fmla="*/ 4828 w 10000"/>
                    <a:gd name="connsiteY45" fmla="*/ 202 h 10000"/>
                    <a:gd name="connsiteX46" fmla="*/ 4371 w 10000"/>
                    <a:gd name="connsiteY46" fmla="*/ 0 h 10000"/>
                    <a:gd name="connsiteX47" fmla="*/ 4371 w 10000"/>
                    <a:gd name="connsiteY47" fmla="*/ 0 h 10000"/>
                    <a:gd name="connsiteX48" fmla="*/ 4371 w 10000"/>
                    <a:gd name="connsiteY48" fmla="*/ 1524 h 10000"/>
                    <a:gd name="connsiteX49" fmla="*/ 4325 w 10000"/>
                    <a:gd name="connsiteY49" fmla="*/ 3033 h 10000"/>
                    <a:gd name="connsiteX50" fmla="*/ 4256 w 10000"/>
                    <a:gd name="connsiteY50" fmla="*/ 4495 h 10000"/>
                    <a:gd name="connsiteX51" fmla="*/ 4142 w 10000"/>
                    <a:gd name="connsiteY51" fmla="*/ 5910 h 10000"/>
                    <a:gd name="connsiteX52" fmla="*/ 4142 w 10000"/>
                    <a:gd name="connsiteY52" fmla="*/ 5910 h 10000"/>
                    <a:gd name="connsiteX53" fmla="*/ 3844 w 10000"/>
                    <a:gd name="connsiteY53" fmla="*/ 5723 h 10000"/>
                    <a:gd name="connsiteX54" fmla="*/ 3501 w 10000"/>
                    <a:gd name="connsiteY54" fmla="*/ 5521 h 10000"/>
                    <a:gd name="connsiteX55" fmla="*/ 3089 w 10000"/>
                    <a:gd name="connsiteY55" fmla="*/ 5319 h 10000"/>
                    <a:gd name="connsiteX56" fmla="*/ 2654 w 10000"/>
                    <a:gd name="connsiteY56" fmla="*/ 5086 h 10000"/>
                    <a:gd name="connsiteX57" fmla="*/ 2174 w 10000"/>
                    <a:gd name="connsiteY57" fmla="*/ 4852 h 10000"/>
                    <a:gd name="connsiteX58" fmla="*/ 1625 w 10000"/>
                    <a:gd name="connsiteY58" fmla="*/ 4603 h 10000"/>
                    <a:gd name="connsiteX59" fmla="*/ 1030 w 10000"/>
                    <a:gd name="connsiteY59" fmla="*/ 4355 h 10000"/>
                    <a:gd name="connsiteX60" fmla="*/ 366 w 10000"/>
                    <a:gd name="connsiteY60" fmla="*/ 4075 h 10000"/>
                    <a:gd name="connsiteX61" fmla="*/ 366 w 10000"/>
                    <a:gd name="connsiteY61" fmla="*/ 4075 h 10000"/>
                    <a:gd name="connsiteX62" fmla="*/ 275 w 10000"/>
                    <a:gd name="connsiteY62" fmla="*/ 4277 h 10000"/>
                    <a:gd name="connsiteX63" fmla="*/ 275 w 10000"/>
                    <a:gd name="connsiteY63" fmla="*/ 4277 h 10000"/>
                    <a:gd name="connsiteX64" fmla="*/ 0 w 10000"/>
                    <a:gd name="connsiteY64" fmla="*/ 4308 h 10000"/>
                    <a:gd name="connsiteX65" fmla="*/ 0 w 10000"/>
                    <a:gd name="connsiteY65" fmla="*/ 4308 h 10000"/>
                    <a:gd name="connsiteX66" fmla="*/ 503 w 10000"/>
                    <a:gd name="connsiteY66" fmla="*/ 4541 h 10000"/>
                    <a:gd name="connsiteX67" fmla="*/ 938 w 10000"/>
                    <a:gd name="connsiteY67" fmla="*/ 4790 h 10000"/>
                    <a:gd name="connsiteX68" fmla="*/ 1350 w 10000"/>
                    <a:gd name="connsiteY68" fmla="*/ 5023 h 10000"/>
                    <a:gd name="connsiteX69" fmla="*/ 1716 w 10000"/>
                    <a:gd name="connsiteY69" fmla="*/ 5272 h 10000"/>
                    <a:gd name="connsiteX70" fmla="*/ 2059 w 10000"/>
                    <a:gd name="connsiteY70" fmla="*/ 5505 h 10000"/>
                    <a:gd name="connsiteX71" fmla="*/ 2357 w 10000"/>
                    <a:gd name="connsiteY71" fmla="*/ 5754 h 10000"/>
                    <a:gd name="connsiteX72" fmla="*/ 2632 w 10000"/>
                    <a:gd name="connsiteY72" fmla="*/ 5988 h 10000"/>
                    <a:gd name="connsiteX73" fmla="*/ 2883 w 10000"/>
                    <a:gd name="connsiteY73" fmla="*/ 6221 h 10000"/>
                    <a:gd name="connsiteX74" fmla="*/ 3089 w 10000"/>
                    <a:gd name="connsiteY74" fmla="*/ 6470 h 10000"/>
                    <a:gd name="connsiteX75" fmla="*/ 3295 w 10000"/>
                    <a:gd name="connsiteY75" fmla="*/ 6703 h 10000"/>
                    <a:gd name="connsiteX76" fmla="*/ 3455 w 10000"/>
                    <a:gd name="connsiteY76" fmla="*/ 6921 h 10000"/>
                    <a:gd name="connsiteX77" fmla="*/ 3593 w 10000"/>
                    <a:gd name="connsiteY77" fmla="*/ 7154 h 10000"/>
                    <a:gd name="connsiteX78" fmla="*/ 3707 w 10000"/>
                    <a:gd name="connsiteY78" fmla="*/ 7372 h 10000"/>
                    <a:gd name="connsiteX79" fmla="*/ 3822 w 10000"/>
                    <a:gd name="connsiteY79" fmla="*/ 7589 h 10000"/>
                    <a:gd name="connsiteX80" fmla="*/ 3890 w 10000"/>
                    <a:gd name="connsiteY80" fmla="*/ 7807 h 10000"/>
                    <a:gd name="connsiteX81" fmla="*/ 3959 w 10000"/>
                    <a:gd name="connsiteY81" fmla="*/ 8009 h 10000"/>
                    <a:gd name="connsiteX82" fmla="*/ 3959 w 10000"/>
                    <a:gd name="connsiteY82" fmla="*/ 8009 h 10000"/>
                    <a:gd name="connsiteX83" fmla="*/ 4264 w 10000"/>
                    <a:gd name="connsiteY83" fmla="*/ 9122 h 10000"/>
                    <a:gd name="connsiteX84" fmla="*/ 3707 w 10000"/>
                    <a:gd name="connsiteY84" fmla="*/ 10000 h 10000"/>
                    <a:gd name="connsiteX85" fmla="*/ 3707 w 10000"/>
                    <a:gd name="connsiteY85" fmla="*/ 10000 h 10000"/>
                    <a:gd name="connsiteX86" fmla="*/ 4439 w 10000"/>
                    <a:gd name="connsiteY86" fmla="*/ 9969 h 10000"/>
                    <a:gd name="connsiteX87" fmla="*/ 5195 w 10000"/>
                    <a:gd name="connsiteY87" fmla="*/ 9969 h 10000"/>
                    <a:gd name="connsiteX88" fmla="*/ 5195 w 10000"/>
                    <a:gd name="connsiteY88" fmla="*/ 9969 h 10000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5749 w 10000"/>
                    <a:gd name="connsiteY4" fmla="*/ 9105 h 10000"/>
                    <a:gd name="connsiteX5" fmla="*/ 5995 w 10000"/>
                    <a:gd name="connsiteY5" fmla="*/ 8212 h 10000"/>
                    <a:gd name="connsiteX6" fmla="*/ 5995 w 10000"/>
                    <a:gd name="connsiteY6" fmla="*/ 8212 h 10000"/>
                    <a:gd name="connsiteX7" fmla="*/ 6041 w 10000"/>
                    <a:gd name="connsiteY7" fmla="*/ 8009 h 10000"/>
                    <a:gd name="connsiteX8" fmla="*/ 6110 w 10000"/>
                    <a:gd name="connsiteY8" fmla="*/ 7792 h 10000"/>
                    <a:gd name="connsiteX9" fmla="*/ 6201 w 10000"/>
                    <a:gd name="connsiteY9" fmla="*/ 7558 h 10000"/>
                    <a:gd name="connsiteX10" fmla="*/ 6316 w 10000"/>
                    <a:gd name="connsiteY10" fmla="*/ 7325 h 10000"/>
                    <a:gd name="connsiteX11" fmla="*/ 6453 w 10000"/>
                    <a:gd name="connsiteY11" fmla="*/ 7092 h 10000"/>
                    <a:gd name="connsiteX12" fmla="*/ 6613 w 10000"/>
                    <a:gd name="connsiteY12" fmla="*/ 6843 h 10000"/>
                    <a:gd name="connsiteX13" fmla="*/ 6796 w 10000"/>
                    <a:gd name="connsiteY13" fmla="*/ 6594 h 10000"/>
                    <a:gd name="connsiteX14" fmla="*/ 7002 w 10000"/>
                    <a:gd name="connsiteY14" fmla="*/ 6345 h 10000"/>
                    <a:gd name="connsiteX15" fmla="*/ 7254 w 10000"/>
                    <a:gd name="connsiteY15" fmla="*/ 6096 h 10000"/>
                    <a:gd name="connsiteX16" fmla="*/ 7529 w 10000"/>
                    <a:gd name="connsiteY16" fmla="*/ 5848 h 10000"/>
                    <a:gd name="connsiteX17" fmla="*/ 7849 w 10000"/>
                    <a:gd name="connsiteY17" fmla="*/ 5583 h 10000"/>
                    <a:gd name="connsiteX18" fmla="*/ 8192 w 10000"/>
                    <a:gd name="connsiteY18" fmla="*/ 5334 h 10000"/>
                    <a:gd name="connsiteX19" fmla="*/ 8581 w 10000"/>
                    <a:gd name="connsiteY19" fmla="*/ 5070 h 10000"/>
                    <a:gd name="connsiteX20" fmla="*/ 9016 w 10000"/>
                    <a:gd name="connsiteY20" fmla="*/ 4821 h 10000"/>
                    <a:gd name="connsiteX21" fmla="*/ 9474 w 10000"/>
                    <a:gd name="connsiteY21" fmla="*/ 4557 h 10000"/>
                    <a:gd name="connsiteX22" fmla="*/ 10000 w 10000"/>
                    <a:gd name="connsiteY22" fmla="*/ 4308 h 10000"/>
                    <a:gd name="connsiteX23" fmla="*/ 10000 w 10000"/>
                    <a:gd name="connsiteY23" fmla="*/ 4308 h 10000"/>
                    <a:gd name="connsiteX24" fmla="*/ 9725 w 10000"/>
                    <a:gd name="connsiteY24" fmla="*/ 4277 h 10000"/>
                    <a:gd name="connsiteX25" fmla="*/ 9725 w 10000"/>
                    <a:gd name="connsiteY25" fmla="*/ 4277 h 10000"/>
                    <a:gd name="connsiteX26" fmla="*/ 9634 w 10000"/>
                    <a:gd name="connsiteY26" fmla="*/ 4075 h 10000"/>
                    <a:gd name="connsiteX27" fmla="*/ 9634 w 10000"/>
                    <a:gd name="connsiteY27" fmla="*/ 4075 h 10000"/>
                    <a:gd name="connsiteX28" fmla="*/ 8970 w 10000"/>
                    <a:gd name="connsiteY28" fmla="*/ 4355 h 10000"/>
                    <a:gd name="connsiteX29" fmla="*/ 8352 w 10000"/>
                    <a:gd name="connsiteY29" fmla="*/ 4619 h 10000"/>
                    <a:gd name="connsiteX30" fmla="*/ 7780 w 10000"/>
                    <a:gd name="connsiteY30" fmla="*/ 4883 h 10000"/>
                    <a:gd name="connsiteX31" fmla="*/ 7300 w 10000"/>
                    <a:gd name="connsiteY31" fmla="*/ 5117 h 10000"/>
                    <a:gd name="connsiteX32" fmla="*/ 6842 w 10000"/>
                    <a:gd name="connsiteY32" fmla="*/ 5350 h 10000"/>
                    <a:gd name="connsiteX33" fmla="*/ 6453 w 10000"/>
                    <a:gd name="connsiteY33" fmla="*/ 5568 h 10000"/>
                    <a:gd name="connsiteX34" fmla="*/ 6087 w 10000"/>
                    <a:gd name="connsiteY34" fmla="*/ 5770 h 10000"/>
                    <a:gd name="connsiteX35" fmla="*/ 5789 w 10000"/>
                    <a:gd name="connsiteY35" fmla="*/ 5956 h 10000"/>
                    <a:gd name="connsiteX36" fmla="*/ 5789 w 10000"/>
                    <a:gd name="connsiteY36" fmla="*/ 5956 h 10000"/>
                    <a:gd name="connsiteX37" fmla="*/ 5675 w 10000"/>
                    <a:gd name="connsiteY37" fmla="*/ 4541 h 10000"/>
                    <a:gd name="connsiteX38" fmla="*/ 5606 w 10000"/>
                    <a:gd name="connsiteY38" fmla="*/ 3064 h 10000"/>
                    <a:gd name="connsiteX39" fmla="*/ 5561 w 10000"/>
                    <a:gd name="connsiteY39" fmla="*/ 1555 h 10000"/>
                    <a:gd name="connsiteX40" fmla="*/ 5561 w 10000"/>
                    <a:gd name="connsiteY40" fmla="*/ 31 h 10000"/>
                    <a:gd name="connsiteX41" fmla="*/ 5561 w 10000"/>
                    <a:gd name="connsiteY41" fmla="*/ 31 h 10000"/>
                    <a:gd name="connsiteX42" fmla="*/ 5149 w 10000"/>
                    <a:gd name="connsiteY42" fmla="*/ 202 h 10000"/>
                    <a:gd name="connsiteX43" fmla="*/ 4989 w 10000"/>
                    <a:gd name="connsiteY43" fmla="*/ 264 h 10000"/>
                    <a:gd name="connsiteX44" fmla="*/ 4989 w 10000"/>
                    <a:gd name="connsiteY44" fmla="*/ 264 h 10000"/>
                    <a:gd name="connsiteX45" fmla="*/ 4828 w 10000"/>
                    <a:gd name="connsiteY45" fmla="*/ 202 h 10000"/>
                    <a:gd name="connsiteX46" fmla="*/ 4371 w 10000"/>
                    <a:gd name="connsiteY46" fmla="*/ 0 h 10000"/>
                    <a:gd name="connsiteX47" fmla="*/ 4371 w 10000"/>
                    <a:gd name="connsiteY47" fmla="*/ 0 h 10000"/>
                    <a:gd name="connsiteX48" fmla="*/ 4371 w 10000"/>
                    <a:gd name="connsiteY48" fmla="*/ 1524 h 10000"/>
                    <a:gd name="connsiteX49" fmla="*/ 4325 w 10000"/>
                    <a:gd name="connsiteY49" fmla="*/ 3033 h 10000"/>
                    <a:gd name="connsiteX50" fmla="*/ 4256 w 10000"/>
                    <a:gd name="connsiteY50" fmla="*/ 4495 h 10000"/>
                    <a:gd name="connsiteX51" fmla="*/ 4142 w 10000"/>
                    <a:gd name="connsiteY51" fmla="*/ 5910 h 10000"/>
                    <a:gd name="connsiteX52" fmla="*/ 4142 w 10000"/>
                    <a:gd name="connsiteY52" fmla="*/ 5910 h 10000"/>
                    <a:gd name="connsiteX53" fmla="*/ 3844 w 10000"/>
                    <a:gd name="connsiteY53" fmla="*/ 5723 h 10000"/>
                    <a:gd name="connsiteX54" fmla="*/ 3501 w 10000"/>
                    <a:gd name="connsiteY54" fmla="*/ 5521 h 10000"/>
                    <a:gd name="connsiteX55" fmla="*/ 3089 w 10000"/>
                    <a:gd name="connsiteY55" fmla="*/ 5319 h 10000"/>
                    <a:gd name="connsiteX56" fmla="*/ 2654 w 10000"/>
                    <a:gd name="connsiteY56" fmla="*/ 5086 h 10000"/>
                    <a:gd name="connsiteX57" fmla="*/ 2174 w 10000"/>
                    <a:gd name="connsiteY57" fmla="*/ 4852 h 10000"/>
                    <a:gd name="connsiteX58" fmla="*/ 1625 w 10000"/>
                    <a:gd name="connsiteY58" fmla="*/ 4603 h 10000"/>
                    <a:gd name="connsiteX59" fmla="*/ 1030 w 10000"/>
                    <a:gd name="connsiteY59" fmla="*/ 4355 h 10000"/>
                    <a:gd name="connsiteX60" fmla="*/ 366 w 10000"/>
                    <a:gd name="connsiteY60" fmla="*/ 4075 h 10000"/>
                    <a:gd name="connsiteX61" fmla="*/ 366 w 10000"/>
                    <a:gd name="connsiteY61" fmla="*/ 4075 h 10000"/>
                    <a:gd name="connsiteX62" fmla="*/ 275 w 10000"/>
                    <a:gd name="connsiteY62" fmla="*/ 4277 h 10000"/>
                    <a:gd name="connsiteX63" fmla="*/ 275 w 10000"/>
                    <a:gd name="connsiteY63" fmla="*/ 4277 h 10000"/>
                    <a:gd name="connsiteX64" fmla="*/ 0 w 10000"/>
                    <a:gd name="connsiteY64" fmla="*/ 4308 h 10000"/>
                    <a:gd name="connsiteX65" fmla="*/ 0 w 10000"/>
                    <a:gd name="connsiteY65" fmla="*/ 4308 h 10000"/>
                    <a:gd name="connsiteX66" fmla="*/ 503 w 10000"/>
                    <a:gd name="connsiteY66" fmla="*/ 4541 h 10000"/>
                    <a:gd name="connsiteX67" fmla="*/ 938 w 10000"/>
                    <a:gd name="connsiteY67" fmla="*/ 4790 h 10000"/>
                    <a:gd name="connsiteX68" fmla="*/ 1350 w 10000"/>
                    <a:gd name="connsiteY68" fmla="*/ 5023 h 10000"/>
                    <a:gd name="connsiteX69" fmla="*/ 1716 w 10000"/>
                    <a:gd name="connsiteY69" fmla="*/ 5272 h 10000"/>
                    <a:gd name="connsiteX70" fmla="*/ 2059 w 10000"/>
                    <a:gd name="connsiteY70" fmla="*/ 5505 h 10000"/>
                    <a:gd name="connsiteX71" fmla="*/ 2357 w 10000"/>
                    <a:gd name="connsiteY71" fmla="*/ 5754 h 10000"/>
                    <a:gd name="connsiteX72" fmla="*/ 2632 w 10000"/>
                    <a:gd name="connsiteY72" fmla="*/ 5988 h 10000"/>
                    <a:gd name="connsiteX73" fmla="*/ 2883 w 10000"/>
                    <a:gd name="connsiteY73" fmla="*/ 6221 h 10000"/>
                    <a:gd name="connsiteX74" fmla="*/ 3089 w 10000"/>
                    <a:gd name="connsiteY74" fmla="*/ 6470 h 10000"/>
                    <a:gd name="connsiteX75" fmla="*/ 3295 w 10000"/>
                    <a:gd name="connsiteY75" fmla="*/ 6703 h 10000"/>
                    <a:gd name="connsiteX76" fmla="*/ 3455 w 10000"/>
                    <a:gd name="connsiteY76" fmla="*/ 6921 h 10000"/>
                    <a:gd name="connsiteX77" fmla="*/ 3593 w 10000"/>
                    <a:gd name="connsiteY77" fmla="*/ 7154 h 10000"/>
                    <a:gd name="connsiteX78" fmla="*/ 3707 w 10000"/>
                    <a:gd name="connsiteY78" fmla="*/ 7372 h 10000"/>
                    <a:gd name="connsiteX79" fmla="*/ 3822 w 10000"/>
                    <a:gd name="connsiteY79" fmla="*/ 7589 h 10000"/>
                    <a:gd name="connsiteX80" fmla="*/ 3890 w 10000"/>
                    <a:gd name="connsiteY80" fmla="*/ 7807 h 10000"/>
                    <a:gd name="connsiteX81" fmla="*/ 3959 w 10000"/>
                    <a:gd name="connsiteY81" fmla="*/ 8009 h 10000"/>
                    <a:gd name="connsiteX82" fmla="*/ 3959 w 10000"/>
                    <a:gd name="connsiteY82" fmla="*/ 8009 h 10000"/>
                    <a:gd name="connsiteX83" fmla="*/ 4264 w 10000"/>
                    <a:gd name="connsiteY83" fmla="*/ 9122 h 10000"/>
                    <a:gd name="connsiteX84" fmla="*/ 3707 w 10000"/>
                    <a:gd name="connsiteY84" fmla="*/ 10000 h 10000"/>
                    <a:gd name="connsiteX85" fmla="*/ 3707 w 10000"/>
                    <a:gd name="connsiteY85" fmla="*/ 10000 h 10000"/>
                    <a:gd name="connsiteX86" fmla="*/ 4439 w 10000"/>
                    <a:gd name="connsiteY86" fmla="*/ 9969 h 10000"/>
                    <a:gd name="connsiteX87" fmla="*/ 5195 w 10000"/>
                    <a:gd name="connsiteY87" fmla="*/ 9969 h 10000"/>
                    <a:gd name="connsiteX88" fmla="*/ 5195 w 10000"/>
                    <a:gd name="connsiteY88" fmla="*/ 9969 h 10000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5749 w 10000"/>
                    <a:gd name="connsiteY4" fmla="*/ 9105 h 10000"/>
                    <a:gd name="connsiteX5" fmla="*/ 5995 w 10000"/>
                    <a:gd name="connsiteY5" fmla="*/ 8212 h 10000"/>
                    <a:gd name="connsiteX6" fmla="*/ 5995 w 10000"/>
                    <a:gd name="connsiteY6" fmla="*/ 8212 h 10000"/>
                    <a:gd name="connsiteX7" fmla="*/ 6041 w 10000"/>
                    <a:gd name="connsiteY7" fmla="*/ 8009 h 10000"/>
                    <a:gd name="connsiteX8" fmla="*/ 6110 w 10000"/>
                    <a:gd name="connsiteY8" fmla="*/ 7792 h 10000"/>
                    <a:gd name="connsiteX9" fmla="*/ 6201 w 10000"/>
                    <a:gd name="connsiteY9" fmla="*/ 7558 h 10000"/>
                    <a:gd name="connsiteX10" fmla="*/ 6316 w 10000"/>
                    <a:gd name="connsiteY10" fmla="*/ 7325 h 10000"/>
                    <a:gd name="connsiteX11" fmla="*/ 6453 w 10000"/>
                    <a:gd name="connsiteY11" fmla="*/ 7092 h 10000"/>
                    <a:gd name="connsiteX12" fmla="*/ 6613 w 10000"/>
                    <a:gd name="connsiteY12" fmla="*/ 6843 h 10000"/>
                    <a:gd name="connsiteX13" fmla="*/ 6796 w 10000"/>
                    <a:gd name="connsiteY13" fmla="*/ 6594 h 10000"/>
                    <a:gd name="connsiteX14" fmla="*/ 7002 w 10000"/>
                    <a:gd name="connsiteY14" fmla="*/ 6345 h 10000"/>
                    <a:gd name="connsiteX15" fmla="*/ 7254 w 10000"/>
                    <a:gd name="connsiteY15" fmla="*/ 6096 h 10000"/>
                    <a:gd name="connsiteX16" fmla="*/ 7529 w 10000"/>
                    <a:gd name="connsiteY16" fmla="*/ 5848 h 10000"/>
                    <a:gd name="connsiteX17" fmla="*/ 7849 w 10000"/>
                    <a:gd name="connsiteY17" fmla="*/ 5583 h 10000"/>
                    <a:gd name="connsiteX18" fmla="*/ 8192 w 10000"/>
                    <a:gd name="connsiteY18" fmla="*/ 5334 h 10000"/>
                    <a:gd name="connsiteX19" fmla="*/ 8581 w 10000"/>
                    <a:gd name="connsiteY19" fmla="*/ 5070 h 10000"/>
                    <a:gd name="connsiteX20" fmla="*/ 9016 w 10000"/>
                    <a:gd name="connsiteY20" fmla="*/ 4821 h 10000"/>
                    <a:gd name="connsiteX21" fmla="*/ 9474 w 10000"/>
                    <a:gd name="connsiteY21" fmla="*/ 4557 h 10000"/>
                    <a:gd name="connsiteX22" fmla="*/ 10000 w 10000"/>
                    <a:gd name="connsiteY22" fmla="*/ 4308 h 10000"/>
                    <a:gd name="connsiteX23" fmla="*/ 10000 w 10000"/>
                    <a:gd name="connsiteY23" fmla="*/ 4308 h 10000"/>
                    <a:gd name="connsiteX24" fmla="*/ 9725 w 10000"/>
                    <a:gd name="connsiteY24" fmla="*/ 4277 h 10000"/>
                    <a:gd name="connsiteX25" fmla="*/ 9725 w 10000"/>
                    <a:gd name="connsiteY25" fmla="*/ 4277 h 10000"/>
                    <a:gd name="connsiteX26" fmla="*/ 9634 w 10000"/>
                    <a:gd name="connsiteY26" fmla="*/ 4075 h 10000"/>
                    <a:gd name="connsiteX27" fmla="*/ 9634 w 10000"/>
                    <a:gd name="connsiteY27" fmla="*/ 4075 h 10000"/>
                    <a:gd name="connsiteX28" fmla="*/ 8970 w 10000"/>
                    <a:gd name="connsiteY28" fmla="*/ 4355 h 10000"/>
                    <a:gd name="connsiteX29" fmla="*/ 8352 w 10000"/>
                    <a:gd name="connsiteY29" fmla="*/ 4619 h 10000"/>
                    <a:gd name="connsiteX30" fmla="*/ 7780 w 10000"/>
                    <a:gd name="connsiteY30" fmla="*/ 4883 h 10000"/>
                    <a:gd name="connsiteX31" fmla="*/ 7300 w 10000"/>
                    <a:gd name="connsiteY31" fmla="*/ 5117 h 10000"/>
                    <a:gd name="connsiteX32" fmla="*/ 6842 w 10000"/>
                    <a:gd name="connsiteY32" fmla="*/ 5350 h 10000"/>
                    <a:gd name="connsiteX33" fmla="*/ 6453 w 10000"/>
                    <a:gd name="connsiteY33" fmla="*/ 5568 h 10000"/>
                    <a:gd name="connsiteX34" fmla="*/ 6087 w 10000"/>
                    <a:gd name="connsiteY34" fmla="*/ 5770 h 10000"/>
                    <a:gd name="connsiteX35" fmla="*/ 5789 w 10000"/>
                    <a:gd name="connsiteY35" fmla="*/ 5956 h 10000"/>
                    <a:gd name="connsiteX36" fmla="*/ 5789 w 10000"/>
                    <a:gd name="connsiteY36" fmla="*/ 5956 h 10000"/>
                    <a:gd name="connsiteX37" fmla="*/ 5675 w 10000"/>
                    <a:gd name="connsiteY37" fmla="*/ 4541 h 10000"/>
                    <a:gd name="connsiteX38" fmla="*/ 5606 w 10000"/>
                    <a:gd name="connsiteY38" fmla="*/ 3064 h 10000"/>
                    <a:gd name="connsiteX39" fmla="*/ 5561 w 10000"/>
                    <a:gd name="connsiteY39" fmla="*/ 1555 h 10000"/>
                    <a:gd name="connsiteX40" fmla="*/ 5561 w 10000"/>
                    <a:gd name="connsiteY40" fmla="*/ 31 h 10000"/>
                    <a:gd name="connsiteX41" fmla="*/ 5561 w 10000"/>
                    <a:gd name="connsiteY41" fmla="*/ 31 h 10000"/>
                    <a:gd name="connsiteX42" fmla="*/ 5149 w 10000"/>
                    <a:gd name="connsiteY42" fmla="*/ 202 h 10000"/>
                    <a:gd name="connsiteX43" fmla="*/ 4989 w 10000"/>
                    <a:gd name="connsiteY43" fmla="*/ 264 h 10000"/>
                    <a:gd name="connsiteX44" fmla="*/ 4989 w 10000"/>
                    <a:gd name="connsiteY44" fmla="*/ 264 h 10000"/>
                    <a:gd name="connsiteX45" fmla="*/ 4828 w 10000"/>
                    <a:gd name="connsiteY45" fmla="*/ 202 h 10000"/>
                    <a:gd name="connsiteX46" fmla="*/ 4371 w 10000"/>
                    <a:gd name="connsiteY46" fmla="*/ 0 h 10000"/>
                    <a:gd name="connsiteX47" fmla="*/ 4371 w 10000"/>
                    <a:gd name="connsiteY47" fmla="*/ 0 h 10000"/>
                    <a:gd name="connsiteX48" fmla="*/ 4371 w 10000"/>
                    <a:gd name="connsiteY48" fmla="*/ 1524 h 10000"/>
                    <a:gd name="connsiteX49" fmla="*/ 4325 w 10000"/>
                    <a:gd name="connsiteY49" fmla="*/ 3033 h 10000"/>
                    <a:gd name="connsiteX50" fmla="*/ 4256 w 10000"/>
                    <a:gd name="connsiteY50" fmla="*/ 4495 h 10000"/>
                    <a:gd name="connsiteX51" fmla="*/ 4142 w 10000"/>
                    <a:gd name="connsiteY51" fmla="*/ 5910 h 10000"/>
                    <a:gd name="connsiteX52" fmla="*/ 4142 w 10000"/>
                    <a:gd name="connsiteY52" fmla="*/ 5910 h 10000"/>
                    <a:gd name="connsiteX53" fmla="*/ 3844 w 10000"/>
                    <a:gd name="connsiteY53" fmla="*/ 5723 h 10000"/>
                    <a:gd name="connsiteX54" fmla="*/ 3501 w 10000"/>
                    <a:gd name="connsiteY54" fmla="*/ 5521 h 10000"/>
                    <a:gd name="connsiteX55" fmla="*/ 3089 w 10000"/>
                    <a:gd name="connsiteY55" fmla="*/ 5319 h 10000"/>
                    <a:gd name="connsiteX56" fmla="*/ 2654 w 10000"/>
                    <a:gd name="connsiteY56" fmla="*/ 5086 h 10000"/>
                    <a:gd name="connsiteX57" fmla="*/ 2174 w 10000"/>
                    <a:gd name="connsiteY57" fmla="*/ 4852 h 10000"/>
                    <a:gd name="connsiteX58" fmla="*/ 1625 w 10000"/>
                    <a:gd name="connsiteY58" fmla="*/ 4603 h 10000"/>
                    <a:gd name="connsiteX59" fmla="*/ 1030 w 10000"/>
                    <a:gd name="connsiteY59" fmla="*/ 4355 h 10000"/>
                    <a:gd name="connsiteX60" fmla="*/ 366 w 10000"/>
                    <a:gd name="connsiteY60" fmla="*/ 4075 h 10000"/>
                    <a:gd name="connsiteX61" fmla="*/ 366 w 10000"/>
                    <a:gd name="connsiteY61" fmla="*/ 4075 h 10000"/>
                    <a:gd name="connsiteX62" fmla="*/ 275 w 10000"/>
                    <a:gd name="connsiteY62" fmla="*/ 4277 h 10000"/>
                    <a:gd name="connsiteX63" fmla="*/ 275 w 10000"/>
                    <a:gd name="connsiteY63" fmla="*/ 4277 h 10000"/>
                    <a:gd name="connsiteX64" fmla="*/ 0 w 10000"/>
                    <a:gd name="connsiteY64" fmla="*/ 4308 h 10000"/>
                    <a:gd name="connsiteX65" fmla="*/ 0 w 10000"/>
                    <a:gd name="connsiteY65" fmla="*/ 4308 h 10000"/>
                    <a:gd name="connsiteX66" fmla="*/ 503 w 10000"/>
                    <a:gd name="connsiteY66" fmla="*/ 4541 h 10000"/>
                    <a:gd name="connsiteX67" fmla="*/ 938 w 10000"/>
                    <a:gd name="connsiteY67" fmla="*/ 4790 h 10000"/>
                    <a:gd name="connsiteX68" fmla="*/ 1350 w 10000"/>
                    <a:gd name="connsiteY68" fmla="*/ 5023 h 10000"/>
                    <a:gd name="connsiteX69" fmla="*/ 1716 w 10000"/>
                    <a:gd name="connsiteY69" fmla="*/ 5272 h 10000"/>
                    <a:gd name="connsiteX70" fmla="*/ 2059 w 10000"/>
                    <a:gd name="connsiteY70" fmla="*/ 5505 h 10000"/>
                    <a:gd name="connsiteX71" fmla="*/ 2357 w 10000"/>
                    <a:gd name="connsiteY71" fmla="*/ 5754 h 10000"/>
                    <a:gd name="connsiteX72" fmla="*/ 2632 w 10000"/>
                    <a:gd name="connsiteY72" fmla="*/ 5988 h 10000"/>
                    <a:gd name="connsiteX73" fmla="*/ 2883 w 10000"/>
                    <a:gd name="connsiteY73" fmla="*/ 6221 h 10000"/>
                    <a:gd name="connsiteX74" fmla="*/ 3089 w 10000"/>
                    <a:gd name="connsiteY74" fmla="*/ 6470 h 10000"/>
                    <a:gd name="connsiteX75" fmla="*/ 3295 w 10000"/>
                    <a:gd name="connsiteY75" fmla="*/ 6703 h 10000"/>
                    <a:gd name="connsiteX76" fmla="*/ 3455 w 10000"/>
                    <a:gd name="connsiteY76" fmla="*/ 6921 h 10000"/>
                    <a:gd name="connsiteX77" fmla="*/ 3593 w 10000"/>
                    <a:gd name="connsiteY77" fmla="*/ 7154 h 10000"/>
                    <a:gd name="connsiteX78" fmla="*/ 3707 w 10000"/>
                    <a:gd name="connsiteY78" fmla="*/ 7372 h 10000"/>
                    <a:gd name="connsiteX79" fmla="*/ 3822 w 10000"/>
                    <a:gd name="connsiteY79" fmla="*/ 7589 h 10000"/>
                    <a:gd name="connsiteX80" fmla="*/ 3890 w 10000"/>
                    <a:gd name="connsiteY80" fmla="*/ 7807 h 10000"/>
                    <a:gd name="connsiteX81" fmla="*/ 3959 w 10000"/>
                    <a:gd name="connsiteY81" fmla="*/ 8009 h 10000"/>
                    <a:gd name="connsiteX82" fmla="*/ 3959 w 10000"/>
                    <a:gd name="connsiteY82" fmla="*/ 8009 h 10000"/>
                    <a:gd name="connsiteX83" fmla="*/ 4264 w 10000"/>
                    <a:gd name="connsiteY83" fmla="*/ 9122 h 10000"/>
                    <a:gd name="connsiteX84" fmla="*/ 3707 w 10000"/>
                    <a:gd name="connsiteY84" fmla="*/ 10000 h 10000"/>
                    <a:gd name="connsiteX85" fmla="*/ 4439 w 10000"/>
                    <a:gd name="connsiteY85" fmla="*/ 9969 h 10000"/>
                    <a:gd name="connsiteX86" fmla="*/ 5195 w 10000"/>
                    <a:gd name="connsiteY86" fmla="*/ 9969 h 10000"/>
                    <a:gd name="connsiteX87" fmla="*/ 5195 w 10000"/>
                    <a:gd name="connsiteY87" fmla="*/ 9969 h 10000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5749 w 10000"/>
                    <a:gd name="connsiteY4" fmla="*/ 9105 h 10000"/>
                    <a:gd name="connsiteX5" fmla="*/ 5995 w 10000"/>
                    <a:gd name="connsiteY5" fmla="*/ 8212 h 10000"/>
                    <a:gd name="connsiteX6" fmla="*/ 5995 w 10000"/>
                    <a:gd name="connsiteY6" fmla="*/ 8212 h 10000"/>
                    <a:gd name="connsiteX7" fmla="*/ 6041 w 10000"/>
                    <a:gd name="connsiteY7" fmla="*/ 8009 h 10000"/>
                    <a:gd name="connsiteX8" fmla="*/ 6110 w 10000"/>
                    <a:gd name="connsiteY8" fmla="*/ 7792 h 10000"/>
                    <a:gd name="connsiteX9" fmla="*/ 6201 w 10000"/>
                    <a:gd name="connsiteY9" fmla="*/ 7558 h 10000"/>
                    <a:gd name="connsiteX10" fmla="*/ 6316 w 10000"/>
                    <a:gd name="connsiteY10" fmla="*/ 7325 h 10000"/>
                    <a:gd name="connsiteX11" fmla="*/ 6453 w 10000"/>
                    <a:gd name="connsiteY11" fmla="*/ 7092 h 10000"/>
                    <a:gd name="connsiteX12" fmla="*/ 6613 w 10000"/>
                    <a:gd name="connsiteY12" fmla="*/ 6843 h 10000"/>
                    <a:gd name="connsiteX13" fmla="*/ 6796 w 10000"/>
                    <a:gd name="connsiteY13" fmla="*/ 6594 h 10000"/>
                    <a:gd name="connsiteX14" fmla="*/ 7002 w 10000"/>
                    <a:gd name="connsiteY14" fmla="*/ 6345 h 10000"/>
                    <a:gd name="connsiteX15" fmla="*/ 7254 w 10000"/>
                    <a:gd name="connsiteY15" fmla="*/ 6096 h 10000"/>
                    <a:gd name="connsiteX16" fmla="*/ 7529 w 10000"/>
                    <a:gd name="connsiteY16" fmla="*/ 5848 h 10000"/>
                    <a:gd name="connsiteX17" fmla="*/ 7849 w 10000"/>
                    <a:gd name="connsiteY17" fmla="*/ 5583 h 10000"/>
                    <a:gd name="connsiteX18" fmla="*/ 8192 w 10000"/>
                    <a:gd name="connsiteY18" fmla="*/ 5334 h 10000"/>
                    <a:gd name="connsiteX19" fmla="*/ 8581 w 10000"/>
                    <a:gd name="connsiteY19" fmla="*/ 5070 h 10000"/>
                    <a:gd name="connsiteX20" fmla="*/ 9016 w 10000"/>
                    <a:gd name="connsiteY20" fmla="*/ 4821 h 10000"/>
                    <a:gd name="connsiteX21" fmla="*/ 9474 w 10000"/>
                    <a:gd name="connsiteY21" fmla="*/ 4557 h 10000"/>
                    <a:gd name="connsiteX22" fmla="*/ 10000 w 10000"/>
                    <a:gd name="connsiteY22" fmla="*/ 4308 h 10000"/>
                    <a:gd name="connsiteX23" fmla="*/ 10000 w 10000"/>
                    <a:gd name="connsiteY23" fmla="*/ 4308 h 10000"/>
                    <a:gd name="connsiteX24" fmla="*/ 9725 w 10000"/>
                    <a:gd name="connsiteY24" fmla="*/ 4277 h 10000"/>
                    <a:gd name="connsiteX25" fmla="*/ 9725 w 10000"/>
                    <a:gd name="connsiteY25" fmla="*/ 4277 h 10000"/>
                    <a:gd name="connsiteX26" fmla="*/ 9634 w 10000"/>
                    <a:gd name="connsiteY26" fmla="*/ 4075 h 10000"/>
                    <a:gd name="connsiteX27" fmla="*/ 9634 w 10000"/>
                    <a:gd name="connsiteY27" fmla="*/ 4075 h 10000"/>
                    <a:gd name="connsiteX28" fmla="*/ 8970 w 10000"/>
                    <a:gd name="connsiteY28" fmla="*/ 4355 h 10000"/>
                    <a:gd name="connsiteX29" fmla="*/ 8352 w 10000"/>
                    <a:gd name="connsiteY29" fmla="*/ 4619 h 10000"/>
                    <a:gd name="connsiteX30" fmla="*/ 7780 w 10000"/>
                    <a:gd name="connsiteY30" fmla="*/ 4883 h 10000"/>
                    <a:gd name="connsiteX31" fmla="*/ 7300 w 10000"/>
                    <a:gd name="connsiteY31" fmla="*/ 5117 h 10000"/>
                    <a:gd name="connsiteX32" fmla="*/ 6842 w 10000"/>
                    <a:gd name="connsiteY32" fmla="*/ 5350 h 10000"/>
                    <a:gd name="connsiteX33" fmla="*/ 6453 w 10000"/>
                    <a:gd name="connsiteY33" fmla="*/ 5568 h 10000"/>
                    <a:gd name="connsiteX34" fmla="*/ 6087 w 10000"/>
                    <a:gd name="connsiteY34" fmla="*/ 5770 h 10000"/>
                    <a:gd name="connsiteX35" fmla="*/ 5789 w 10000"/>
                    <a:gd name="connsiteY35" fmla="*/ 5956 h 10000"/>
                    <a:gd name="connsiteX36" fmla="*/ 5789 w 10000"/>
                    <a:gd name="connsiteY36" fmla="*/ 5956 h 10000"/>
                    <a:gd name="connsiteX37" fmla="*/ 5675 w 10000"/>
                    <a:gd name="connsiteY37" fmla="*/ 4541 h 10000"/>
                    <a:gd name="connsiteX38" fmla="*/ 5606 w 10000"/>
                    <a:gd name="connsiteY38" fmla="*/ 3064 h 10000"/>
                    <a:gd name="connsiteX39" fmla="*/ 5561 w 10000"/>
                    <a:gd name="connsiteY39" fmla="*/ 1555 h 10000"/>
                    <a:gd name="connsiteX40" fmla="*/ 5561 w 10000"/>
                    <a:gd name="connsiteY40" fmla="*/ 31 h 10000"/>
                    <a:gd name="connsiteX41" fmla="*/ 5561 w 10000"/>
                    <a:gd name="connsiteY41" fmla="*/ 31 h 10000"/>
                    <a:gd name="connsiteX42" fmla="*/ 5149 w 10000"/>
                    <a:gd name="connsiteY42" fmla="*/ 202 h 10000"/>
                    <a:gd name="connsiteX43" fmla="*/ 4989 w 10000"/>
                    <a:gd name="connsiteY43" fmla="*/ 264 h 10000"/>
                    <a:gd name="connsiteX44" fmla="*/ 4989 w 10000"/>
                    <a:gd name="connsiteY44" fmla="*/ 264 h 10000"/>
                    <a:gd name="connsiteX45" fmla="*/ 4828 w 10000"/>
                    <a:gd name="connsiteY45" fmla="*/ 202 h 10000"/>
                    <a:gd name="connsiteX46" fmla="*/ 4371 w 10000"/>
                    <a:gd name="connsiteY46" fmla="*/ 0 h 10000"/>
                    <a:gd name="connsiteX47" fmla="*/ 4371 w 10000"/>
                    <a:gd name="connsiteY47" fmla="*/ 0 h 10000"/>
                    <a:gd name="connsiteX48" fmla="*/ 4371 w 10000"/>
                    <a:gd name="connsiteY48" fmla="*/ 1524 h 10000"/>
                    <a:gd name="connsiteX49" fmla="*/ 4325 w 10000"/>
                    <a:gd name="connsiteY49" fmla="*/ 3033 h 10000"/>
                    <a:gd name="connsiteX50" fmla="*/ 4256 w 10000"/>
                    <a:gd name="connsiteY50" fmla="*/ 4495 h 10000"/>
                    <a:gd name="connsiteX51" fmla="*/ 4142 w 10000"/>
                    <a:gd name="connsiteY51" fmla="*/ 5910 h 10000"/>
                    <a:gd name="connsiteX52" fmla="*/ 4142 w 10000"/>
                    <a:gd name="connsiteY52" fmla="*/ 5910 h 10000"/>
                    <a:gd name="connsiteX53" fmla="*/ 3844 w 10000"/>
                    <a:gd name="connsiteY53" fmla="*/ 5723 h 10000"/>
                    <a:gd name="connsiteX54" fmla="*/ 3501 w 10000"/>
                    <a:gd name="connsiteY54" fmla="*/ 5521 h 10000"/>
                    <a:gd name="connsiteX55" fmla="*/ 3089 w 10000"/>
                    <a:gd name="connsiteY55" fmla="*/ 5319 h 10000"/>
                    <a:gd name="connsiteX56" fmla="*/ 2654 w 10000"/>
                    <a:gd name="connsiteY56" fmla="*/ 5086 h 10000"/>
                    <a:gd name="connsiteX57" fmla="*/ 2174 w 10000"/>
                    <a:gd name="connsiteY57" fmla="*/ 4852 h 10000"/>
                    <a:gd name="connsiteX58" fmla="*/ 1625 w 10000"/>
                    <a:gd name="connsiteY58" fmla="*/ 4603 h 10000"/>
                    <a:gd name="connsiteX59" fmla="*/ 1030 w 10000"/>
                    <a:gd name="connsiteY59" fmla="*/ 4355 h 10000"/>
                    <a:gd name="connsiteX60" fmla="*/ 366 w 10000"/>
                    <a:gd name="connsiteY60" fmla="*/ 4075 h 10000"/>
                    <a:gd name="connsiteX61" fmla="*/ 366 w 10000"/>
                    <a:gd name="connsiteY61" fmla="*/ 4075 h 10000"/>
                    <a:gd name="connsiteX62" fmla="*/ 275 w 10000"/>
                    <a:gd name="connsiteY62" fmla="*/ 4277 h 10000"/>
                    <a:gd name="connsiteX63" fmla="*/ 275 w 10000"/>
                    <a:gd name="connsiteY63" fmla="*/ 4277 h 10000"/>
                    <a:gd name="connsiteX64" fmla="*/ 0 w 10000"/>
                    <a:gd name="connsiteY64" fmla="*/ 4308 h 10000"/>
                    <a:gd name="connsiteX65" fmla="*/ 0 w 10000"/>
                    <a:gd name="connsiteY65" fmla="*/ 4308 h 10000"/>
                    <a:gd name="connsiteX66" fmla="*/ 503 w 10000"/>
                    <a:gd name="connsiteY66" fmla="*/ 4541 h 10000"/>
                    <a:gd name="connsiteX67" fmla="*/ 938 w 10000"/>
                    <a:gd name="connsiteY67" fmla="*/ 4790 h 10000"/>
                    <a:gd name="connsiteX68" fmla="*/ 1350 w 10000"/>
                    <a:gd name="connsiteY68" fmla="*/ 5023 h 10000"/>
                    <a:gd name="connsiteX69" fmla="*/ 1716 w 10000"/>
                    <a:gd name="connsiteY69" fmla="*/ 5272 h 10000"/>
                    <a:gd name="connsiteX70" fmla="*/ 2059 w 10000"/>
                    <a:gd name="connsiteY70" fmla="*/ 5505 h 10000"/>
                    <a:gd name="connsiteX71" fmla="*/ 2357 w 10000"/>
                    <a:gd name="connsiteY71" fmla="*/ 5754 h 10000"/>
                    <a:gd name="connsiteX72" fmla="*/ 2632 w 10000"/>
                    <a:gd name="connsiteY72" fmla="*/ 5988 h 10000"/>
                    <a:gd name="connsiteX73" fmla="*/ 2883 w 10000"/>
                    <a:gd name="connsiteY73" fmla="*/ 6221 h 10000"/>
                    <a:gd name="connsiteX74" fmla="*/ 3089 w 10000"/>
                    <a:gd name="connsiteY74" fmla="*/ 6470 h 10000"/>
                    <a:gd name="connsiteX75" fmla="*/ 3295 w 10000"/>
                    <a:gd name="connsiteY75" fmla="*/ 6703 h 10000"/>
                    <a:gd name="connsiteX76" fmla="*/ 3455 w 10000"/>
                    <a:gd name="connsiteY76" fmla="*/ 6921 h 10000"/>
                    <a:gd name="connsiteX77" fmla="*/ 3593 w 10000"/>
                    <a:gd name="connsiteY77" fmla="*/ 7154 h 10000"/>
                    <a:gd name="connsiteX78" fmla="*/ 3707 w 10000"/>
                    <a:gd name="connsiteY78" fmla="*/ 7372 h 10000"/>
                    <a:gd name="connsiteX79" fmla="*/ 3822 w 10000"/>
                    <a:gd name="connsiteY79" fmla="*/ 7589 h 10000"/>
                    <a:gd name="connsiteX80" fmla="*/ 3890 w 10000"/>
                    <a:gd name="connsiteY80" fmla="*/ 7807 h 10000"/>
                    <a:gd name="connsiteX81" fmla="*/ 3959 w 10000"/>
                    <a:gd name="connsiteY81" fmla="*/ 8009 h 10000"/>
                    <a:gd name="connsiteX82" fmla="*/ 3959 w 10000"/>
                    <a:gd name="connsiteY82" fmla="*/ 8009 h 10000"/>
                    <a:gd name="connsiteX83" fmla="*/ 4264 w 10000"/>
                    <a:gd name="connsiteY83" fmla="*/ 9122 h 10000"/>
                    <a:gd name="connsiteX84" fmla="*/ 3707 w 10000"/>
                    <a:gd name="connsiteY84" fmla="*/ 10000 h 10000"/>
                    <a:gd name="connsiteX85" fmla="*/ 4439 w 10000"/>
                    <a:gd name="connsiteY85" fmla="*/ 9969 h 10000"/>
                    <a:gd name="connsiteX86" fmla="*/ 5195 w 10000"/>
                    <a:gd name="connsiteY86" fmla="*/ 9969 h 10000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5749 w 10000"/>
                    <a:gd name="connsiteY4" fmla="*/ 9105 h 10000"/>
                    <a:gd name="connsiteX5" fmla="*/ 5995 w 10000"/>
                    <a:gd name="connsiteY5" fmla="*/ 8212 h 10000"/>
                    <a:gd name="connsiteX6" fmla="*/ 5995 w 10000"/>
                    <a:gd name="connsiteY6" fmla="*/ 8212 h 10000"/>
                    <a:gd name="connsiteX7" fmla="*/ 6041 w 10000"/>
                    <a:gd name="connsiteY7" fmla="*/ 8009 h 10000"/>
                    <a:gd name="connsiteX8" fmla="*/ 6110 w 10000"/>
                    <a:gd name="connsiteY8" fmla="*/ 7792 h 10000"/>
                    <a:gd name="connsiteX9" fmla="*/ 6201 w 10000"/>
                    <a:gd name="connsiteY9" fmla="*/ 7558 h 10000"/>
                    <a:gd name="connsiteX10" fmla="*/ 6316 w 10000"/>
                    <a:gd name="connsiteY10" fmla="*/ 7325 h 10000"/>
                    <a:gd name="connsiteX11" fmla="*/ 6453 w 10000"/>
                    <a:gd name="connsiteY11" fmla="*/ 7092 h 10000"/>
                    <a:gd name="connsiteX12" fmla="*/ 6613 w 10000"/>
                    <a:gd name="connsiteY12" fmla="*/ 6843 h 10000"/>
                    <a:gd name="connsiteX13" fmla="*/ 6796 w 10000"/>
                    <a:gd name="connsiteY13" fmla="*/ 6594 h 10000"/>
                    <a:gd name="connsiteX14" fmla="*/ 7002 w 10000"/>
                    <a:gd name="connsiteY14" fmla="*/ 6345 h 10000"/>
                    <a:gd name="connsiteX15" fmla="*/ 7254 w 10000"/>
                    <a:gd name="connsiteY15" fmla="*/ 6096 h 10000"/>
                    <a:gd name="connsiteX16" fmla="*/ 7529 w 10000"/>
                    <a:gd name="connsiteY16" fmla="*/ 5848 h 10000"/>
                    <a:gd name="connsiteX17" fmla="*/ 7849 w 10000"/>
                    <a:gd name="connsiteY17" fmla="*/ 5583 h 10000"/>
                    <a:gd name="connsiteX18" fmla="*/ 8192 w 10000"/>
                    <a:gd name="connsiteY18" fmla="*/ 5334 h 10000"/>
                    <a:gd name="connsiteX19" fmla="*/ 8581 w 10000"/>
                    <a:gd name="connsiteY19" fmla="*/ 5070 h 10000"/>
                    <a:gd name="connsiteX20" fmla="*/ 9016 w 10000"/>
                    <a:gd name="connsiteY20" fmla="*/ 4821 h 10000"/>
                    <a:gd name="connsiteX21" fmla="*/ 9474 w 10000"/>
                    <a:gd name="connsiteY21" fmla="*/ 4557 h 10000"/>
                    <a:gd name="connsiteX22" fmla="*/ 10000 w 10000"/>
                    <a:gd name="connsiteY22" fmla="*/ 4308 h 10000"/>
                    <a:gd name="connsiteX23" fmla="*/ 10000 w 10000"/>
                    <a:gd name="connsiteY23" fmla="*/ 4308 h 10000"/>
                    <a:gd name="connsiteX24" fmla="*/ 9725 w 10000"/>
                    <a:gd name="connsiteY24" fmla="*/ 4277 h 10000"/>
                    <a:gd name="connsiteX25" fmla="*/ 9725 w 10000"/>
                    <a:gd name="connsiteY25" fmla="*/ 4277 h 10000"/>
                    <a:gd name="connsiteX26" fmla="*/ 9634 w 10000"/>
                    <a:gd name="connsiteY26" fmla="*/ 4075 h 10000"/>
                    <a:gd name="connsiteX27" fmla="*/ 9634 w 10000"/>
                    <a:gd name="connsiteY27" fmla="*/ 4075 h 10000"/>
                    <a:gd name="connsiteX28" fmla="*/ 8970 w 10000"/>
                    <a:gd name="connsiteY28" fmla="*/ 4355 h 10000"/>
                    <a:gd name="connsiteX29" fmla="*/ 8352 w 10000"/>
                    <a:gd name="connsiteY29" fmla="*/ 4619 h 10000"/>
                    <a:gd name="connsiteX30" fmla="*/ 7780 w 10000"/>
                    <a:gd name="connsiteY30" fmla="*/ 4883 h 10000"/>
                    <a:gd name="connsiteX31" fmla="*/ 7300 w 10000"/>
                    <a:gd name="connsiteY31" fmla="*/ 5117 h 10000"/>
                    <a:gd name="connsiteX32" fmla="*/ 6842 w 10000"/>
                    <a:gd name="connsiteY32" fmla="*/ 5350 h 10000"/>
                    <a:gd name="connsiteX33" fmla="*/ 6453 w 10000"/>
                    <a:gd name="connsiteY33" fmla="*/ 5568 h 10000"/>
                    <a:gd name="connsiteX34" fmla="*/ 6087 w 10000"/>
                    <a:gd name="connsiteY34" fmla="*/ 5770 h 10000"/>
                    <a:gd name="connsiteX35" fmla="*/ 5789 w 10000"/>
                    <a:gd name="connsiteY35" fmla="*/ 5956 h 10000"/>
                    <a:gd name="connsiteX36" fmla="*/ 5789 w 10000"/>
                    <a:gd name="connsiteY36" fmla="*/ 5956 h 10000"/>
                    <a:gd name="connsiteX37" fmla="*/ 5675 w 10000"/>
                    <a:gd name="connsiteY37" fmla="*/ 4541 h 10000"/>
                    <a:gd name="connsiteX38" fmla="*/ 5606 w 10000"/>
                    <a:gd name="connsiteY38" fmla="*/ 3064 h 10000"/>
                    <a:gd name="connsiteX39" fmla="*/ 5561 w 10000"/>
                    <a:gd name="connsiteY39" fmla="*/ 1555 h 10000"/>
                    <a:gd name="connsiteX40" fmla="*/ 5561 w 10000"/>
                    <a:gd name="connsiteY40" fmla="*/ 31 h 10000"/>
                    <a:gd name="connsiteX41" fmla="*/ 5561 w 10000"/>
                    <a:gd name="connsiteY41" fmla="*/ 31 h 10000"/>
                    <a:gd name="connsiteX42" fmla="*/ 5149 w 10000"/>
                    <a:gd name="connsiteY42" fmla="*/ 202 h 10000"/>
                    <a:gd name="connsiteX43" fmla="*/ 4989 w 10000"/>
                    <a:gd name="connsiteY43" fmla="*/ 264 h 10000"/>
                    <a:gd name="connsiteX44" fmla="*/ 4989 w 10000"/>
                    <a:gd name="connsiteY44" fmla="*/ 264 h 10000"/>
                    <a:gd name="connsiteX45" fmla="*/ 4828 w 10000"/>
                    <a:gd name="connsiteY45" fmla="*/ 202 h 10000"/>
                    <a:gd name="connsiteX46" fmla="*/ 4371 w 10000"/>
                    <a:gd name="connsiteY46" fmla="*/ 0 h 10000"/>
                    <a:gd name="connsiteX47" fmla="*/ 4371 w 10000"/>
                    <a:gd name="connsiteY47" fmla="*/ 0 h 10000"/>
                    <a:gd name="connsiteX48" fmla="*/ 4371 w 10000"/>
                    <a:gd name="connsiteY48" fmla="*/ 1524 h 10000"/>
                    <a:gd name="connsiteX49" fmla="*/ 4325 w 10000"/>
                    <a:gd name="connsiteY49" fmla="*/ 3033 h 10000"/>
                    <a:gd name="connsiteX50" fmla="*/ 4256 w 10000"/>
                    <a:gd name="connsiteY50" fmla="*/ 4495 h 10000"/>
                    <a:gd name="connsiteX51" fmla="*/ 4142 w 10000"/>
                    <a:gd name="connsiteY51" fmla="*/ 5910 h 10000"/>
                    <a:gd name="connsiteX52" fmla="*/ 4142 w 10000"/>
                    <a:gd name="connsiteY52" fmla="*/ 5910 h 10000"/>
                    <a:gd name="connsiteX53" fmla="*/ 3844 w 10000"/>
                    <a:gd name="connsiteY53" fmla="*/ 5723 h 10000"/>
                    <a:gd name="connsiteX54" fmla="*/ 3501 w 10000"/>
                    <a:gd name="connsiteY54" fmla="*/ 5521 h 10000"/>
                    <a:gd name="connsiteX55" fmla="*/ 3089 w 10000"/>
                    <a:gd name="connsiteY55" fmla="*/ 5319 h 10000"/>
                    <a:gd name="connsiteX56" fmla="*/ 2654 w 10000"/>
                    <a:gd name="connsiteY56" fmla="*/ 5086 h 10000"/>
                    <a:gd name="connsiteX57" fmla="*/ 2174 w 10000"/>
                    <a:gd name="connsiteY57" fmla="*/ 4852 h 10000"/>
                    <a:gd name="connsiteX58" fmla="*/ 1625 w 10000"/>
                    <a:gd name="connsiteY58" fmla="*/ 4603 h 10000"/>
                    <a:gd name="connsiteX59" fmla="*/ 1030 w 10000"/>
                    <a:gd name="connsiteY59" fmla="*/ 4355 h 10000"/>
                    <a:gd name="connsiteX60" fmla="*/ 366 w 10000"/>
                    <a:gd name="connsiteY60" fmla="*/ 4075 h 10000"/>
                    <a:gd name="connsiteX61" fmla="*/ 366 w 10000"/>
                    <a:gd name="connsiteY61" fmla="*/ 4075 h 10000"/>
                    <a:gd name="connsiteX62" fmla="*/ 275 w 10000"/>
                    <a:gd name="connsiteY62" fmla="*/ 4277 h 10000"/>
                    <a:gd name="connsiteX63" fmla="*/ 275 w 10000"/>
                    <a:gd name="connsiteY63" fmla="*/ 4277 h 10000"/>
                    <a:gd name="connsiteX64" fmla="*/ 0 w 10000"/>
                    <a:gd name="connsiteY64" fmla="*/ 4308 h 10000"/>
                    <a:gd name="connsiteX65" fmla="*/ 0 w 10000"/>
                    <a:gd name="connsiteY65" fmla="*/ 4308 h 10000"/>
                    <a:gd name="connsiteX66" fmla="*/ 503 w 10000"/>
                    <a:gd name="connsiteY66" fmla="*/ 4541 h 10000"/>
                    <a:gd name="connsiteX67" fmla="*/ 938 w 10000"/>
                    <a:gd name="connsiteY67" fmla="*/ 4790 h 10000"/>
                    <a:gd name="connsiteX68" fmla="*/ 1350 w 10000"/>
                    <a:gd name="connsiteY68" fmla="*/ 5023 h 10000"/>
                    <a:gd name="connsiteX69" fmla="*/ 1716 w 10000"/>
                    <a:gd name="connsiteY69" fmla="*/ 5272 h 10000"/>
                    <a:gd name="connsiteX70" fmla="*/ 2059 w 10000"/>
                    <a:gd name="connsiteY70" fmla="*/ 5505 h 10000"/>
                    <a:gd name="connsiteX71" fmla="*/ 2357 w 10000"/>
                    <a:gd name="connsiteY71" fmla="*/ 5754 h 10000"/>
                    <a:gd name="connsiteX72" fmla="*/ 2632 w 10000"/>
                    <a:gd name="connsiteY72" fmla="*/ 5988 h 10000"/>
                    <a:gd name="connsiteX73" fmla="*/ 2883 w 10000"/>
                    <a:gd name="connsiteY73" fmla="*/ 6221 h 10000"/>
                    <a:gd name="connsiteX74" fmla="*/ 3089 w 10000"/>
                    <a:gd name="connsiteY74" fmla="*/ 6470 h 10000"/>
                    <a:gd name="connsiteX75" fmla="*/ 3295 w 10000"/>
                    <a:gd name="connsiteY75" fmla="*/ 6703 h 10000"/>
                    <a:gd name="connsiteX76" fmla="*/ 3455 w 10000"/>
                    <a:gd name="connsiteY76" fmla="*/ 6921 h 10000"/>
                    <a:gd name="connsiteX77" fmla="*/ 3593 w 10000"/>
                    <a:gd name="connsiteY77" fmla="*/ 7154 h 10000"/>
                    <a:gd name="connsiteX78" fmla="*/ 3707 w 10000"/>
                    <a:gd name="connsiteY78" fmla="*/ 7372 h 10000"/>
                    <a:gd name="connsiteX79" fmla="*/ 3822 w 10000"/>
                    <a:gd name="connsiteY79" fmla="*/ 7589 h 10000"/>
                    <a:gd name="connsiteX80" fmla="*/ 3890 w 10000"/>
                    <a:gd name="connsiteY80" fmla="*/ 7807 h 10000"/>
                    <a:gd name="connsiteX81" fmla="*/ 3959 w 10000"/>
                    <a:gd name="connsiteY81" fmla="*/ 8009 h 10000"/>
                    <a:gd name="connsiteX82" fmla="*/ 3959 w 10000"/>
                    <a:gd name="connsiteY82" fmla="*/ 8009 h 10000"/>
                    <a:gd name="connsiteX83" fmla="*/ 4264 w 10000"/>
                    <a:gd name="connsiteY83" fmla="*/ 9122 h 10000"/>
                    <a:gd name="connsiteX84" fmla="*/ 3707 w 10000"/>
                    <a:gd name="connsiteY84" fmla="*/ 10000 h 10000"/>
                    <a:gd name="connsiteX85" fmla="*/ 5195 w 10000"/>
                    <a:gd name="connsiteY85" fmla="*/ 9969 h 10000"/>
                    <a:gd name="connsiteX0" fmla="*/ 5195 w 10000"/>
                    <a:gd name="connsiteY0" fmla="*/ 9969 h 9984"/>
                    <a:gd name="connsiteX1" fmla="*/ 5195 w 10000"/>
                    <a:gd name="connsiteY1" fmla="*/ 9969 h 9984"/>
                    <a:gd name="connsiteX2" fmla="*/ 6224 w 10000"/>
                    <a:gd name="connsiteY2" fmla="*/ 9984 h 9984"/>
                    <a:gd name="connsiteX3" fmla="*/ 6224 w 10000"/>
                    <a:gd name="connsiteY3" fmla="*/ 9984 h 9984"/>
                    <a:gd name="connsiteX4" fmla="*/ 5749 w 10000"/>
                    <a:gd name="connsiteY4" fmla="*/ 9105 h 9984"/>
                    <a:gd name="connsiteX5" fmla="*/ 5995 w 10000"/>
                    <a:gd name="connsiteY5" fmla="*/ 8212 h 9984"/>
                    <a:gd name="connsiteX6" fmla="*/ 5995 w 10000"/>
                    <a:gd name="connsiteY6" fmla="*/ 8212 h 9984"/>
                    <a:gd name="connsiteX7" fmla="*/ 6041 w 10000"/>
                    <a:gd name="connsiteY7" fmla="*/ 8009 h 9984"/>
                    <a:gd name="connsiteX8" fmla="*/ 6110 w 10000"/>
                    <a:gd name="connsiteY8" fmla="*/ 7792 h 9984"/>
                    <a:gd name="connsiteX9" fmla="*/ 6201 w 10000"/>
                    <a:gd name="connsiteY9" fmla="*/ 7558 h 9984"/>
                    <a:gd name="connsiteX10" fmla="*/ 6316 w 10000"/>
                    <a:gd name="connsiteY10" fmla="*/ 7325 h 9984"/>
                    <a:gd name="connsiteX11" fmla="*/ 6453 w 10000"/>
                    <a:gd name="connsiteY11" fmla="*/ 7092 h 9984"/>
                    <a:gd name="connsiteX12" fmla="*/ 6613 w 10000"/>
                    <a:gd name="connsiteY12" fmla="*/ 6843 h 9984"/>
                    <a:gd name="connsiteX13" fmla="*/ 6796 w 10000"/>
                    <a:gd name="connsiteY13" fmla="*/ 6594 h 9984"/>
                    <a:gd name="connsiteX14" fmla="*/ 7002 w 10000"/>
                    <a:gd name="connsiteY14" fmla="*/ 6345 h 9984"/>
                    <a:gd name="connsiteX15" fmla="*/ 7254 w 10000"/>
                    <a:gd name="connsiteY15" fmla="*/ 6096 h 9984"/>
                    <a:gd name="connsiteX16" fmla="*/ 7529 w 10000"/>
                    <a:gd name="connsiteY16" fmla="*/ 5848 h 9984"/>
                    <a:gd name="connsiteX17" fmla="*/ 7849 w 10000"/>
                    <a:gd name="connsiteY17" fmla="*/ 5583 h 9984"/>
                    <a:gd name="connsiteX18" fmla="*/ 8192 w 10000"/>
                    <a:gd name="connsiteY18" fmla="*/ 5334 h 9984"/>
                    <a:gd name="connsiteX19" fmla="*/ 8581 w 10000"/>
                    <a:gd name="connsiteY19" fmla="*/ 5070 h 9984"/>
                    <a:gd name="connsiteX20" fmla="*/ 9016 w 10000"/>
                    <a:gd name="connsiteY20" fmla="*/ 4821 h 9984"/>
                    <a:gd name="connsiteX21" fmla="*/ 9474 w 10000"/>
                    <a:gd name="connsiteY21" fmla="*/ 4557 h 9984"/>
                    <a:gd name="connsiteX22" fmla="*/ 10000 w 10000"/>
                    <a:gd name="connsiteY22" fmla="*/ 4308 h 9984"/>
                    <a:gd name="connsiteX23" fmla="*/ 10000 w 10000"/>
                    <a:gd name="connsiteY23" fmla="*/ 4308 h 9984"/>
                    <a:gd name="connsiteX24" fmla="*/ 9725 w 10000"/>
                    <a:gd name="connsiteY24" fmla="*/ 4277 h 9984"/>
                    <a:gd name="connsiteX25" fmla="*/ 9725 w 10000"/>
                    <a:gd name="connsiteY25" fmla="*/ 4277 h 9984"/>
                    <a:gd name="connsiteX26" fmla="*/ 9634 w 10000"/>
                    <a:gd name="connsiteY26" fmla="*/ 4075 h 9984"/>
                    <a:gd name="connsiteX27" fmla="*/ 9634 w 10000"/>
                    <a:gd name="connsiteY27" fmla="*/ 4075 h 9984"/>
                    <a:gd name="connsiteX28" fmla="*/ 8970 w 10000"/>
                    <a:gd name="connsiteY28" fmla="*/ 4355 h 9984"/>
                    <a:gd name="connsiteX29" fmla="*/ 8352 w 10000"/>
                    <a:gd name="connsiteY29" fmla="*/ 4619 h 9984"/>
                    <a:gd name="connsiteX30" fmla="*/ 7780 w 10000"/>
                    <a:gd name="connsiteY30" fmla="*/ 4883 h 9984"/>
                    <a:gd name="connsiteX31" fmla="*/ 7300 w 10000"/>
                    <a:gd name="connsiteY31" fmla="*/ 5117 h 9984"/>
                    <a:gd name="connsiteX32" fmla="*/ 6842 w 10000"/>
                    <a:gd name="connsiteY32" fmla="*/ 5350 h 9984"/>
                    <a:gd name="connsiteX33" fmla="*/ 6453 w 10000"/>
                    <a:gd name="connsiteY33" fmla="*/ 5568 h 9984"/>
                    <a:gd name="connsiteX34" fmla="*/ 6087 w 10000"/>
                    <a:gd name="connsiteY34" fmla="*/ 5770 h 9984"/>
                    <a:gd name="connsiteX35" fmla="*/ 5789 w 10000"/>
                    <a:gd name="connsiteY35" fmla="*/ 5956 h 9984"/>
                    <a:gd name="connsiteX36" fmla="*/ 5789 w 10000"/>
                    <a:gd name="connsiteY36" fmla="*/ 5956 h 9984"/>
                    <a:gd name="connsiteX37" fmla="*/ 5675 w 10000"/>
                    <a:gd name="connsiteY37" fmla="*/ 4541 h 9984"/>
                    <a:gd name="connsiteX38" fmla="*/ 5606 w 10000"/>
                    <a:gd name="connsiteY38" fmla="*/ 3064 h 9984"/>
                    <a:gd name="connsiteX39" fmla="*/ 5561 w 10000"/>
                    <a:gd name="connsiteY39" fmla="*/ 1555 h 9984"/>
                    <a:gd name="connsiteX40" fmla="*/ 5561 w 10000"/>
                    <a:gd name="connsiteY40" fmla="*/ 31 h 9984"/>
                    <a:gd name="connsiteX41" fmla="*/ 5561 w 10000"/>
                    <a:gd name="connsiteY41" fmla="*/ 31 h 9984"/>
                    <a:gd name="connsiteX42" fmla="*/ 5149 w 10000"/>
                    <a:gd name="connsiteY42" fmla="*/ 202 h 9984"/>
                    <a:gd name="connsiteX43" fmla="*/ 4989 w 10000"/>
                    <a:gd name="connsiteY43" fmla="*/ 264 h 9984"/>
                    <a:gd name="connsiteX44" fmla="*/ 4989 w 10000"/>
                    <a:gd name="connsiteY44" fmla="*/ 264 h 9984"/>
                    <a:gd name="connsiteX45" fmla="*/ 4828 w 10000"/>
                    <a:gd name="connsiteY45" fmla="*/ 202 h 9984"/>
                    <a:gd name="connsiteX46" fmla="*/ 4371 w 10000"/>
                    <a:gd name="connsiteY46" fmla="*/ 0 h 9984"/>
                    <a:gd name="connsiteX47" fmla="*/ 4371 w 10000"/>
                    <a:gd name="connsiteY47" fmla="*/ 0 h 9984"/>
                    <a:gd name="connsiteX48" fmla="*/ 4371 w 10000"/>
                    <a:gd name="connsiteY48" fmla="*/ 1524 h 9984"/>
                    <a:gd name="connsiteX49" fmla="*/ 4325 w 10000"/>
                    <a:gd name="connsiteY49" fmla="*/ 3033 h 9984"/>
                    <a:gd name="connsiteX50" fmla="*/ 4256 w 10000"/>
                    <a:gd name="connsiteY50" fmla="*/ 4495 h 9984"/>
                    <a:gd name="connsiteX51" fmla="*/ 4142 w 10000"/>
                    <a:gd name="connsiteY51" fmla="*/ 5910 h 9984"/>
                    <a:gd name="connsiteX52" fmla="*/ 4142 w 10000"/>
                    <a:gd name="connsiteY52" fmla="*/ 5910 h 9984"/>
                    <a:gd name="connsiteX53" fmla="*/ 3844 w 10000"/>
                    <a:gd name="connsiteY53" fmla="*/ 5723 h 9984"/>
                    <a:gd name="connsiteX54" fmla="*/ 3501 w 10000"/>
                    <a:gd name="connsiteY54" fmla="*/ 5521 h 9984"/>
                    <a:gd name="connsiteX55" fmla="*/ 3089 w 10000"/>
                    <a:gd name="connsiteY55" fmla="*/ 5319 h 9984"/>
                    <a:gd name="connsiteX56" fmla="*/ 2654 w 10000"/>
                    <a:gd name="connsiteY56" fmla="*/ 5086 h 9984"/>
                    <a:gd name="connsiteX57" fmla="*/ 2174 w 10000"/>
                    <a:gd name="connsiteY57" fmla="*/ 4852 h 9984"/>
                    <a:gd name="connsiteX58" fmla="*/ 1625 w 10000"/>
                    <a:gd name="connsiteY58" fmla="*/ 4603 h 9984"/>
                    <a:gd name="connsiteX59" fmla="*/ 1030 w 10000"/>
                    <a:gd name="connsiteY59" fmla="*/ 4355 h 9984"/>
                    <a:gd name="connsiteX60" fmla="*/ 366 w 10000"/>
                    <a:gd name="connsiteY60" fmla="*/ 4075 h 9984"/>
                    <a:gd name="connsiteX61" fmla="*/ 366 w 10000"/>
                    <a:gd name="connsiteY61" fmla="*/ 4075 h 9984"/>
                    <a:gd name="connsiteX62" fmla="*/ 275 w 10000"/>
                    <a:gd name="connsiteY62" fmla="*/ 4277 h 9984"/>
                    <a:gd name="connsiteX63" fmla="*/ 275 w 10000"/>
                    <a:gd name="connsiteY63" fmla="*/ 4277 h 9984"/>
                    <a:gd name="connsiteX64" fmla="*/ 0 w 10000"/>
                    <a:gd name="connsiteY64" fmla="*/ 4308 h 9984"/>
                    <a:gd name="connsiteX65" fmla="*/ 0 w 10000"/>
                    <a:gd name="connsiteY65" fmla="*/ 4308 h 9984"/>
                    <a:gd name="connsiteX66" fmla="*/ 503 w 10000"/>
                    <a:gd name="connsiteY66" fmla="*/ 4541 h 9984"/>
                    <a:gd name="connsiteX67" fmla="*/ 938 w 10000"/>
                    <a:gd name="connsiteY67" fmla="*/ 4790 h 9984"/>
                    <a:gd name="connsiteX68" fmla="*/ 1350 w 10000"/>
                    <a:gd name="connsiteY68" fmla="*/ 5023 h 9984"/>
                    <a:gd name="connsiteX69" fmla="*/ 1716 w 10000"/>
                    <a:gd name="connsiteY69" fmla="*/ 5272 h 9984"/>
                    <a:gd name="connsiteX70" fmla="*/ 2059 w 10000"/>
                    <a:gd name="connsiteY70" fmla="*/ 5505 h 9984"/>
                    <a:gd name="connsiteX71" fmla="*/ 2357 w 10000"/>
                    <a:gd name="connsiteY71" fmla="*/ 5754 h 9984"/>
                    <a:gd name="connsiteX72" fmla="*/ 2632 w 10000"/>
                    <a:gd name="connsiteY72" fmla="*/ 5988 h 9984"/>
                    <a:gd name="connsiteX73" fmla="*/ 2883 w 10000"/>
                    <a:gd name="connsiteY73" fmla="*/ 6221 h 9984"/>
                    <a:gd name="connsiteX74" fmla="*/ 3089 w 10000"/>
                    <a:gd name="connsiteY74" fmla="*/ 6470 h 9984"/>
                    <a:gd name="connsiteX75" fmla="*/ 3295 w 10000"/>
                    <a:gd name="connsiteY75" fmla="*/ 6703 h 9984"/>
                    <a:gd name="connsiteX76" fmla="*/ 3455 w 10000"/>
                    <a:gd name="connsiteY76" fmla="*/ 6921 h 9984"/>
                    <a:gd name="connsiteX77" fmla="*/ 3593 w 10000"/>
                    <a:gd name="connsiteY77" fmla="*/ 7154 h 9984"/>
                    <a:gd name="connsiteX78" fmla="*/ 3707 w 10000"/>
                    <a:gd name="connsiteY78" fmla="*/ 7372 h 9984"/>
                    <a:gd name="connsiteX79" fmla="*/ 3822 w 10000"/>
                    <a:gd name="connsiteY79" fmla="*/ 7589 h 9984"/>
                    <a:gd name="connsiteX80" fmla="*/ 3890 w 10000"/>
                    <a:gd name="connsiteY80" fmla="*/ 7807 h 9984"/>
                    <a:gd name="connsiteX81" fmla="*/ 3959 w 10000"/>
                    <a:gd name="connsiteY81" fmla="*/ 8009 h 9984"/>
                    <a:gd name="connsiteX82" fmla="*/ 3959 w 10000"/>
                    <a:gd name="connsiteY82" fmla="*/ 8009 h 9984"/>
                    <a:gd name="connsiteX83" fmla="*/ 4264 w 10000"/>
                    <a:gd name="connsiteY83" fmla="*/ 9122 h 9984"/>
                    <a:gd name="connsiteX84" fmla="*/ 5195 w 10000"/>
                    <a:gd name="connsiteY84" fmla="*/ 9969 h 9984"/>
                    <a:gd name="connsiteX0" fmla="*/ 5195 w 10000"/>
                    <a:gd name="connsiteY0" fmla="*/ 9985 h 10000"/>
                    <a:gd name="connsiteX1" fmla="*/ 5195 w 10000"/>
                    <a:gd name="connsiteY1" fmla="*/ 9985 h 10000"/>
                    <a:gd name="connsiteX2" fmla="*/ 6224 w 10000"/>
                    <a:gd name="connsiteY2" fmla="*/ 10000 h 10000"/>
                    <a:gd name="connsiteX3" fmla="*/ 5749 w 10000"/>
                    <a:gd name="connsiteY3" fmla="*/ 9120 h 10000"/>
                    <a:gd name="connsiteX4" fmla="*/ 5995 w 10000"/>
                    <a:gd name="connsiteY4" fmla="*/ 8225 h 10000"/>
                    <a:gd name="connsiteX5" fmla="*/ 5995 w 10000"/>
                    <a:gd name="connsiteY5" fmla="*/ 8225 h 10000"/>
                    <a:gd name="connsiteX6" fmla="*/ 6041 w 10000"/>
                    <a:gd name="connsiteY6" fmla="*/ 8022 h 10000"/>
                    <a:gd name="connsiteX7" fmla="*/ 6110 w 10000"/>
                    <a:gd name="connsiteY7" fmla="*/ 7804 h 10000"/>
                    <a:gd name="connsiteX8" fmla="*/ 6201 w 10000"/>
                    <a:gd name="connsiteY8" fmla="*/ 7570 h 10000"/>
                    <a:gd name="connsiteX9" fmla="*/ 6316 w 10000"/>
                    <a:gd name="connsiteY9" fmla="*/ 7337 h 10000"/>
                    <a:gd name="connsiteX10" fmla="*/ 6453 w 10000"/>
                    <a:gd name="connsiteY10" fmla="*/ 7103 h 10000"/>
                    <a:gd name="connsiteX11" fmla="*/ 6613 w 10000"/>
                    <a:gd name="connsiteY11" fmla="*/ 6854 h 10000"/>
                    <a:gd name="connsiteX12" fmla="*/ 6796 w 10000"/>
                    <a:gd name="connsiteY12" fmla="*/ 6605 h 10000"/>
                    <a:gd name="connsiteX13" fmla="*/ 7002 w 10000"/>
                    <a:gd name="connsiteY13" fmla="*/ 6355 h 10000"/>
                    <a:gd name="connsiteX14" fmla="*/ 7254 w 10000"/>
                    <a:gd name="connsiteY14" fmla="*/ 6106 h 10000"/>
                    <a:gd name="connsiteX15" fmla="*/ 7529 w 10000"/>
                    <a:gd name="connsiteY15" fmla="*/ 5857 h 10000"/>
                    <a:gd name="connsiteX16" fmla="*/ 7849 w 10000"/>
                    <a:gd name="connsiteY16" fmla="*/ 5592 h 10000"/>
                    <a:gd name="connsiteX17" fmla="*/ 8192 w 10000"/>
                    <a:gd name="connsiteY17" fmla="*/ 5343 h 10000"/>
                    <a:gd name="connsiteX18" fmla="*/ 8581 w 10000"/>
                    <a:gd name="connsiteY18" fmla="*/ 5078 h 10000"/>
                    <a:gd name="connsiteX19" fmla="*/ 9016 w 10000"/>
                    <a:gd name="connsiteY19" fmla="*/ 4829 h 10000"/>
                    <a:gd name="connsiteX20" fmla="*/ 9474 w 10000"/>
                    <a:gd name="connsiteY20" fmla="*/ 4564 h 10000"/>
                    <a:gd name="connsiteX21" fmla="*/ 10000 w 10000"/>
                    <a:gd name="connsiteY21" fmla="*/ 4315 h 10000"/>
                    <a:gd name="connsiteX22" fmla="*/ 10000 w 10000"/>
                    <a:gd name="connsiteY22" fmla="*/ 4315 h 10000"/>
                    <a:gd name="connsiteX23" fmla="*/ 9725 w 10000"/>
                    <a:gd name="connsiteY23" fmla="*/ 4284 h 10000"/>
                    <a:gd name="connsiteX24" fmla="*/ 9725 w 10000"/>
                    <a:gd name="connsiteY24" fmla="*/ 4284 h 10000"/>
                    <a:gd name="connsiteX25" fmla="*/ 9634 w 10000"/>
                    <a:gd name="connsiteY25" fmla="*/ 4082 h 10000"/>
                    <a:gd name="connsiteX26" fmla="*/ 9634 w 10000"/>
                    <a:gd name="connsiteY26" fmla="*/ 4082 h 10000"/>
                    <a:gd name="connsiteX27" fmla="*/ 8970 w 10000"/>
                    <a:gd name="connsiteY27" fmla="*/ 4362 h 10000"/>
                    <a:gd name="connsiteX28" fmla="*/ 8352 w 10000"/>
                    <a:gd name="connsiteY28" fmla="*/ 4626 h 10000"/>
                    <a:gd name="connsiteX29" fmla="*/ 7780 w 10000"/>
                    <a:gd name="connsiteY29" fmla="*/ 4891 h 10000"/>
                    <a:gd name="connsiteX30" fmla="*/ 7300 w 10000"/>
                    <a:gd name="connsiteY30" fmla="*/ 5125 h 10000"/>
                    <a:gd name="connsiteX31" fmla="*/ 6842 w 10000"/>
                    <a:gd name="connsiteY31" fmla="*/ 5359 h 10000"/>
                    <a:gd name="connsiteX32" fmla="*/ 6453 w 10000"/>
                    <a:gd name="connsiteY32" fmla="*/ 5577 h 10000"/>
                    <a:gd name="connsiteX33" fmla="*/ 6087 w 10000"/>
                    <a:gd name="connsiteY33" fmla="*/ 5779 h 10000"/>
                    <a:gd name="connsiteX34" fmla="*/ 5789 w 10000"/>
                    <a:gd name="connsiteY34" fmla="*/ 5966 h 10000"/>
                    <a:gd name="connsiteX35" fmla="*/ 5789 w 10000"/>
                    <a:gd name="connsiteY35" fmla="*/ 5966 h 10000"/>
                    <a:gd name="connsiteX36" fmla="*/ 5675 w 10000"/>
                    <a:gd name="connsiteY36" fmla="*/ 4548 h 10000"/>
                    <a:gd name="connsiteX37" fmla="*/ 5606 w 10000"/>
                    <a:gd name="connsiteY37" fmla="*/ 3069 h 10000"/>
                    <a:gd name="connsiteX38" fmla="*/ 5561 w 10000"/>
                    <a:gd name="connsiteY38" fmla="*/ 1557 h 10000"/>
                    <a:gd name="connsiteX39" fmla="*/ 5561 w 10000"/>
                    <a:gd name="connsiteY39" fmla="*/ 31 h 10000"/>
                    <a:gd name="connsiteX40" fmla="*/ 5561 w 10000"/>
                    <a:gd name="connsiteY40" fmla="*/ 31 h 10000"/>
                    <a:gd name="connsiteX41" fmla="*/ 5149 w 10000"/>
                    <a:gd name="connsiteY41" fmla="*/ 202 h 10000"/>
                    <a:gd name="connsiteX42" fmla="*/ 4989 w 10000"/>
                    <a:gd name="connsiteY42" fmla="*/ 264 h 10000"/>
                    <a:gd name="connsiteX43" fmla="*/ 4989 w 10000"/>
                    <a:gd name="connsiteY43" fmla="*/ 264 h 10000"/>
                    <a:gd name="connsiteX44" fmla="*/ 4828 w 10000"/>
                    <a:gd name="connsiteY44" fmla="*/ 202 h 10000"/>
                    <a:gd name="connsiteX45" fmla="*/ 4371 w 10000"/>
                    <a:gd name="connsiteY45" fmla="*/ 0 h 10000"/>
                    <a:gd name="connsiteX46" fmla="*/ 4371 w 10000"/>
                    <a:gd name="connsiteY46" fmla="*/ 0 h 10000"/>
                    <a:gd name="connsiteX47" fmla="*/ 4371 w 10000"/>
                    <a:gd name="connsiteY47" fmla="*/ 1526 h 10000"/>
                    <a:gd name="connsiteX48" fmla="*/ 4325 w 10000"/>
                    <a:gd name="connsiteY48" fmla="*/ 3038 h 10000"/>
                    <a:gd name="connsiteX49" fmla="*/ 4256 w 10000"/>
                    <a:gd name="connsiteY49" fmla="*/ 4502 h 10000"/>
                    <a:gd name="connsiteX50" fmla="*/ 4142 w 10000"/>
                    <a:gd name="connsiteY50" fmla="*/ 5919 h 10000"/>
                    <a:gd name="connsiteX51" fmla="*/ 4142 w 10000"/>
                    <a:gd name="connsiteY51" fmla="*/ 5919 h 10000"/>
                    <a:gd name="connsiteX52" fmla="*/ 3844 w 10000"/>
                    <a:gd name="connsiteY52" fmla="*/ 5732 h 10000"/>
                    <a:gd name="connsiteX53" fmla="*/ 3501 w 10000"/>
                    <a:gd name="connsiteY53" fmla="*/ 5530 h 10000"/>
                    <a:gd name="connsiteX54" fmla="*/ 3089 w 10000"/>
                    <a:gd name="connsiteY54" fmla="*/ 5328 h 10000"/>
                    <a:gd name="connsiteX55" fmla="*/ 2654 w 10000"/>
                    <a:gd name="connsiteY55" fmla="*/ 5094 h 10000"/>
                    <a:gd name="connsiteX56" fmla="*/ 2174 w 10000"/>
                    <a:gd name="connsiteY56" fmla="*/ 4860 h 10000"/>
                    <a:gd name="connsiteX57" fmla="*/ 1625 w 10000"/>
                    <a:gd name="connsiteY57" fmla="*/ 4610 h 10000"/>
                    <a:gd name="connsiteX58" fmla="*/ 1030 w 10000"/>
                    <a:gd name="connsiteY58" fmla="*/ 4362 h 10000"/>
                    <a:gd name="connsiteX59" fmla="*/ 366 w 10000"/>
                    <a:gd name="connsiteY59" fmla="*/ 4082 h 10000"/>
                    <a:gd name="connsiteX60" fmla="*/ 366 w 10000"/>
                    <a:gd name="connsiteY60" fmla="*/ 4082 h 10000"/>
                    <a:gd name="connsiteX61" fmla="*/ 275 w 10000"/>
                    <a:gd name="connsiteY61" fmla="*/ 4284 h 10000"/>
                    <a:gd name="connsiteX62" fmla="*/ 275 w 10000"/>
                    <a:gd name="connsiteY62" fmla="*/ 4284 h 10000"/>
                    <a:gd name="connsiteX63" fmla="*/ 0 w 10000"/>
                    <a:gd name="connsiteY63" fmla="*/ 4315 h 10000"/>
                    <a:gd name="connsiteX64" fmla="*/ 0 w 10000"/>
                    <a:gd name="connsiteY64" fmla="*/ 4315 h 10000"/>
                    <a:gd name="connsiteX65" fmla="*/ 503 w 10000"/>
                    <a:gd name="connsiteY65" fmla="*/ 4548 h 10000"/>
                    <a:gd name="connsiteX66" fmla="*/ 938 w 10000"/>
                    <a:gd name="connsiteY66" fmla="*/ 4798 h 10000"/>
                    <a:gd name="connsiteX67" fmla="*/ 1350 w 10000"/>
                    <a:gd name="connsiteY67" fmla="*/ 5031 h 10000"/>
                    <a:gd name="connsiteX68" fmla="*/ 1716 w 10000"/>
                    <a:gd name="connsiteY68" fmla="*/ 5280 h 10000"/>
                    <a:gd name="connsiteX69" fmla="*/ 2059 w 10000"/>
                    <a:gd name="connsiteY69" fmla="*/ 5514 h 10000"/>
                    <a:gd name="connsiteX70" fmla="*/ 2357 w 10000"/>
                    <a:gd name="connsiteY70" fmla="*/ 5763 h 10000"/>
                    <a:gd name="connsiteX71" fmla="*/ 2632 w 10000"/>
                    <a:gd name="connsiteY71" fmla="*/ 5998 h 10000"/>
                    <a:gd name="connsiteX72" fmla="*/ 2883 w 10000"/>
                    <a:gd name="connsiteY72" fmla="*/ 6231 h 10000"/>
                    <a:gd name="connsiteX73" fmla="*/ 3089 w 10000"/>
                    <a:gd name="connsiteY73" fmla="*/ 6480 h 10000"/>
                    <a:gd name="connsiteX74" fmla="*/ 3295 w 10000"/>
                    <a:gd name="connsiteY74" fmla="*/ 6714 h 10000"/>
                    <a:gd name="connsiteX75" fmla="*/ 3455 w 10000"/>
                    <a:gd name="connsiteY75" fmla="*/ 6932 h 10000"/>
                    <a:gd name="connsiteX76" fmla="*/ 3593 w 10000"/>
                    <a:gd name="connsiteY76" fmla="*/ 7165 h 10000"/>
                    <a:gd name="connsiteX77" fmla="*/ 3707 w 10000"/>
                    <a:gd name="connsiteY77" fmla="*/ 7384 h 10000"/>
                    <a:gd name="connsiteX78" fmla="*/ 3822 w 10000"/>
                    <a:gd name="connsiteY78" fmla="*/ 7601 h 10000"/>
                    <a:gd name="connsiteX79" fmla="*/ 3890 w 10000"/>
                    <a:gd name="connsiteY79" fmla="*/ 7820 h 10000"/>
                    <a:gd name="connsiteX80" fmla="*/ 3959 w 10000"/>
                    <a:gd name="connsiteY80" fmla="*/ 8022 h 10000"/>
                    <a:gd name="connsiteX81" fmla="*/ 3959 w 10000"/>
                    <a:gd name="connsiteY81" fmla="*/ 8022 h 10000"/>
                    <a:gd name="connsiteX82" fmla="*/ 4264 w 10000"/>
                    <a:gd name="connsiteY82" fmla="*/ 9137 h 10000"/>
                    <a:gd name="connsiteX83" fmla="*/ 5195 w 10000"/>
                    <a:gd name="connsiteY83" fmla="*/ 9985 h 10000"/>
                    <a:gd name="connsiteX0" fmla="*/ 5195 w 10000"/>
                    <a:gd name="connsiteY0" fmla="*/ 9985 h 9985"/>
                    <a:gd name="connsiteX1" fmla="*/ 5195 w 10000"/>
                    <a:gd name="connsiteY1" fmla="*/ 9985 h 9985"/>
                    <a:gd name="connsiteX2" fmla="*/ 5749 w 10000"/>
                    <a:gd name="connsiteY2" fmla="*/ 9120 h 9985"/>
                    <a:gd name="connsiteX3" fmla="*/ 5995 w 10000"/>
                    <a:gd name="connsiteY3" fmla="*/ 8225 h 9985"/>
                    <a:gd name="connsiteX4" fmla="*/ 5995 w 10000"/>
                    <a:gd name="connsiteY4" fmla="*/ 8225 h 9985"/>
                    <a:gd name="connsiteX5" fmla="*/ 6041 w 10000"/>
                    <a:gd name="connsiteY5" fmla="*/ 8022 h 9985"/>
                    <a:gd name="connsiteX6" fmla="*/ 6110 w 10000"/>
                    <a:gd name="connsiteY6" fmla="*/ 7804 h 9985"/>
                    <a:gd name="connsiteX7" fmla="*/ 6201 w 10000"/>
                    <a:gd name="connsiteY7" fmla="*/ 7570 h 9985"/>
                    <a:gd name="connsiteX8" fmla="*/ 6316 w 10000"/>
                    <a:gd name="connsiteY8" fmla="*/ 7337 h 9985"/>
                    <a:gd name="connsiteX9" fmla="*/ 6453 w 10000"/>
                    <a:gd name="connsiteY9" fmla="*/ 7103 h 9985"/>
                    <a:gd name="connsiteX10" fmla="*/ 6613 w 10000"/>
                    <a:gd name="connsiteY10" fmla="*/ 6854 h 9985"/>
                    <a:gd name="connsiteX11" fmla="*/ 6796 w 10000"/>
                    <a:gd name="connsiteY11" fmla="*/ 6605 h 9985"/>
                    <a:gd name="connsiteX12" fmla="*/ 7002 w 10000"/>
                    <a:gd name="connsiteY12" fmla="*/ 6355 h 9985"/>
                    <a:gd name="connsiteX13" fmla="*/ 7254 w 10000"/>
                    <a:gd name="connsiteY13" fmla="*/ 6106 h 9985"/>
                    <a:gd name="connsiteX14" fmla="*/ 7529 w 10000"/>
                    <a:gd name="connsiteY14" fmla="*/ 5857 h 9985"/>
                    <a:gd name="connsiteX15" fmla="*/ 7849 w 10000"/>
                    <a:gd name="connsiteY15" fmla="*/ 5592 h 9985"/>
                    <a:gd name="connsiteX16" fmla="*/ 8192 w 10000"/>
                    <a:gd name="connsiteY16" fmla="*/ 5343 h 9985"/>
                    <a:gd name="connsiteX17" fmla="*/ 8581 w 10000"/>
                    <a:gd name="connsiteY17" fmla="*/ 5078 h 9985"/>
                    <a:gd name="connsiteX18" fmla="*/ 9016 w 10000"/>
                    <a:gd name="connsiteY18" fmla="*/ 4829 h 9985"/>
                    <a:gd name="connsiteX19" fmla="*/ 9474 w 10000"/>
                    <a:gd name="connsiteY19" fmla="*/ 4564 h 9985"/>
                    <a:gd name="connsiteX20" fmla="*/ 10000 w 10000"/>
                    <a:gd name="connsiteY20" fmla="*/ 4315 h 9985"/>
                    <a:gd name="connsiteX21" fmla="*/ 10000 w 10000"/>
                    <a:gd name="connsiteY21" fmla="*/ 4315 h 9985"/>
                    <a:gd name="connsiteX22" fmla="*/ 9725 w 10000"/>
                    <a:gd name="connsiteY22" fmla="*/ 4284 h 9985"/>
                    <a:gd name="connsiteX23" fmla="*/ 9725 w 10000"/>
                    <a:gd name="connsiteY23" fmla="*/ 4284 h 9985"/>
                    <a:gd name="connsiteX24" fmla="*/ 9634 w 10000"/>
                    <a:gd name="connsiteY24" fmla="*/ 4082 h 9985"/>
                    <a:gd name="connsiteX25" fmla="*/ 9634 w 10000"/>
                    <a:gd name="connsiteY25" fmla="*/ 4082 h 9985"/>
                    <a:gd name="connsiteX26" fmla="*/ 8970 w 10000"/>
                    <a:gd name="connsiteY26" fmla="*/ 4362 h 9985"/>
                    <a:gd name="connsiteX27" fmla="*/ 8352 w 10000"/>
                    <a:gd name="connsiteY27" fmla="*/ 4626 h 9985"/>
                    <a:gd name="connsiteX28" fmla="*/ 7780 w 10000"/>
                    <a:gd name="connsiteY28" fmla="*/ 4891 h 9985"/>
                    <a:gd name="connsiteX29" fmla="*/ 7300 w 10000"/>
                    <a:gd name="connsiteY29" fmla="*/ 5125 h 9985"/>
                    <a:gd name="connsiteX30" fmla="*/ 6842 w 10000"/>
                    <a:gd name="connsiteY30" fmla="*/ 5359 h 9985"/>
                    <a:gd name="connsiteX31" fmla="*/ 6453 w 10000"/>
                    <a:gd name="connsiteY31" fmla="*/ 5577 h 9985"/>
                    <a:gd name="connsiteX32" fmla="*/ 6087 w 10000"/>
                    <a:gd name="connsiteY32" fmla="*/ 5779 h 9985"/>
                    <a:gd name="connsiteX33" fmla="*/ 5789 w 10000"/>
                    <a:gd name="connsiteY33" fmla="*/ 5966 h 9985"/>
                    <a:gd name="connsiteX34" fmla="*/ 5789 w 10000"/>
                    <a:gd name="connsiteY34" fmla="*/ 5966 h 9985"/>
                    <a:gd name="connsiteX35" fmla="*/ 5675 w 10000"/>
                    <a:gd name="connsiteY35" fmla="*/ 4548 h 9985"/>
                    <a:gd name="connsiteX36" fmla="*/ 5606 w 10000"/>
                    <a:gd name="connsiteY36" fmla="*/ 3069 h 9985"/>
                    <a:gd name="connsiteX37" fmla="*/ 5561 w 10000"/>
                    <a:gd name="connsiteY37" fmla="*/ 1557 h 9985"/>
                    <a:gd name="connsiteX38" fmla="*/ 5561 w 10000"/>
                    <a:gd name="connsiteY38" fmla="*/ 31 h 9985"/>
                    <a:gd name="connsiteX39" fmla="*/ 5561 w 10000"/>
                    <a:gd name="connsiteY39" fmla="*/ 31 h 9985"/>
                    <a:gd name="connsiteX40" fmla="*/ 5149 w 10000"/>
                    <a:gd name="connsiteY40" fmla="*/ 202 h 9985"/>
                    <a:gd name="connsiteX41" fmla="*/ 4989 w 10000"/>
                    <a:gd name="connsiteY41" fmla="*/ 264 h 9985"/>
                    <a:gd name="connsiteX42" fmla="*/ 4989 w 10000"/>
                    <a:gd name="connsiteY42" fmla="*/ 264 h 9985"/>
                    <a:gd name="connsiteX43" fmla="*/ 4828 w 10000"/>
                    <a:gd name="connsiteY43" fmla="*/ 202 h 9985"/>
                    <a:gd name="connsiteX44" fmla="*/ 4371 w 10000"/>
                    <a:gd name="connsiteY44" fmla="*/ 0 h 9985"/>
                    <a:gd name="connsiteX45" fmla="*/ 4371 w 10000"/>
                    <a:gd name="connsiteY45" fmla="*/ 0 h 9985"/>
                    <a:gd name="connsiteX46" fmla="*/ 4371 w 10000"/>
                    <a:gd name="connsiteY46" fmla="*/ 1526 h 9985"/>
                    <a:gd name="connsiteX47" fmla="*/ 4325 w 10000"/>
                    <a:gd name="connsiteY47" fmla="*/ 3038 h 9985"/>
                    <a:gd name="connsiteX48" fmla="*/ 4256 w 10000"/>
                    <a:gd name="connsiteY48" fmla="*/ 4502 h 9985"/>
                    <a:gd name="connsiteX49" fmla="*/ 4142 w 10000"/>
                    <a:gd name="connsiteY49" fmla="*/ 5919 h 9985"/>
                    <a:gd name="connsiteX50" fmla="*/ 4142 w 10000"/>
                    <a:gd name="connsiteY50" fmla="*/ 5919 h 9985"/>
                    <a:gd name="connsiteX51" fmla="*/ 3844 w 10000"/>
                    <a:gd name="connsiteY51" fmla="*/ 5732 h 9985"/>
                    <a:gd name="connsiteX52" fmla="*/ 3501 w 10000"/>
                    <a:gd name="connsiteY52" fmla="*/ 5530 h 9985"/>
                    <a:gd name="connsiteX53" fmla="*/ 3089 w 10000"/>
                    <a:gd name="connsiteY53" fmla="*/ 5328 h 9985"/>
                    <a:gd name="connsiteX54" fmla="*/ 2654 w 10000"/>
                    <a:gd name="connsiteY54" fmla="*/ 5094 h 9985"/>
                    <a:gd name="connsiteX55" fmla="*/ 2174 w 10000"/>
                    <a:gd name="connsiteY55" fmla="*/ 4860 h 9985"/>
                    <a:gd name="connsiteX56" fmla="*/ 1625 w 10000"/>
                    <a:gd name="connsiteY56" fmla="*/ 4610 h 9985"/>
                    <a:gd name="connsiteX57" fmla="*/ 1030 w 10000"/>
                    <a:gd name="connsiteY57" fmla="*/ 4362 h 9985"/>
                    <a:gd name="connsiteX58" fmla="*/ 366 w 10000"/>
                    <a:gd name="connsiteY58" fmla="*/ 4082 h 9985"/>
                    <a:gd name="connsiteX59" fmla="*/ 366 w 10000"/>
                    <a:gd name="connsiteY59" fmla="*/ 4082 h 9985"/>
                    <a:gd name="connsiteX60" fmla="*/ 275 w 10000"/>
                    <a:gd name="connsiteY60" fmla="*/ 4284 h 9985"/>
                    <a:gd name="connsiteX61" fmla="*/ 275 w 10000"/>
                    <a:gd name="connsiteY61" fmla="*/ 4284 h 9985"/>
                    <a:gd name="connsiteX62" fmla="*/ 0 w 10000"/>
                    <a:gd name="connsiteY62" fmla="*/ 4315 h 9985"/>
                    <a:gd name="connsiteX63" fmla="*/ 0 w 10000"/>
                    <a:gd name="connsiteY63" fmla="*/ 4315 h 9985"/>
                    <a:gd name="connsiteX64" fmla="*/ 503 w 10000"/>
                    <a:gd name="connsiteY64" fmla="*/ 4548 h 9985"/>
                    <a:gd name="connsiteX65" fmla="*/ 938 w 10000"/>
                    <a:gd name="connsiteY65" fmla="*/ 4798 h 9985"/>
                    <a:gd name="connsiteX66" fmla="*/ 1350 w 10000"/>
                    <a:gd name="connsiteY66" fmla="*/ 5031 h 9985"/>
                    <a:gd name="connsiteX67" fmla="*/ 1716 w 10000"/>
                    <a:gd name="connsiteY67" fmla="*/ 5280 h 9985"/>
                    <a:gd name="connsiteX68" fmla="*/ 2059 w 10000"/>
                    <a:gd name="connsiteY68" fmla="*/ 5514 h 9985"/>
                    <a:gd name="connsiteX69" fmla="*/ 2357 w 10000"/>
                    <a:gd name="connsiteY69" fmla="*/ 5763 h 9985"/>
                    <a:gd name="connsiteX70" fmla="*/ 2632 w 10000"/>
                    <a:gd name="connsiteY70" fmla="*/ 5998 h 9985"/>
                    <a:gd name="connsiteX71" fmla="*/ 2883 w 10000"/>
                    <a:gd name="connsiteY71" fmla="*/ 6231 h 9985"/>
                    <a:gd name="connsiteX72" fmla="*/ 3089 w 10000"/>
                    <a:gd name="connsiteY72" fmla="*/ 6480 h 9985"/>
                    <a:gd name="connsiteX73" fmla="*/ 3295 w 10000"/>
                    <a:gd name="connsiteY73" fmla="*/ 6714 h 9985"/>
                    <a:gd name="connsiteX74" fmla="*/ 3455 w 10000"/>
                    <a:gd name="connsiteY74" fmla="*/ 6932 h 9985"/>
                    <a:gd name="connsiteX75" fmla="*/ 3593 w 10000"/>
                    <a:gd name="connsiteY75" fmla="*/ 7165 h 9985"/>
                    <a:gd name="connsiteX76" fmla="*/ 3707 w 10000"/>
                    <a:gd name="connsiteY76" fmla="*/ 7384 h 9985"/>
                    <a:gd name="connsiteX77" fmla="*/ 3822 w 10000"/>
                    <a:gd name="connsiteY77" fmla="*/ 7601 h 9985"/>
                    <a:gd name="connsiteX78" fmla="*/ 3890 w 10000"/>
                    <a:gd name="connsiteY78" fmla="*/ 7820 h 9985"/>
                    <a:gd name="connsiteX79" fmla="*/ 3959 w 10000"/>
                    <a:gd name="connsiteY79" fmla="*/ 8022 h 9985"/>
                    <a:gd name="connsiteX80" fmla="*/ 3959 w 10000"/>
                    <a:gd name="connsiteY80" fmla="*/ 8022 h 9985"/>
                    <a:gd name="connsiteX81" fmla="*/ 4264 w 10000"/>
                    <a:gd name="connsiteY81" fmla="*/ 9137 h 9985"/>
                    <a:gd name="connsiteX82" fmla="*/ 5195 w 10000"/>
                    <a:gd name="connsiteY82" fmla="*/ 9985 h 9985"/>
                    <a:gd name="connsiteX0" fmla="*/ 4954 w 10000"/>
                    <a:gd name="connsiteY0" fmla="*/ 9425 h 10000"/>
                    <a:gd name="connsiteX1" fmla="*/ 5195 w 10000"/>
                    <a:gd name="connsiteY1" fmla="*/ 10000 h 10000"/>
                    <a:gd name="connsiteX2" fmla="*/ 5749 w 10000"/>
                    <a:gd name="connsiteY2" fmla="*/ 9134 h 10000"/>
                    <a:gd name="connsiteX3" fmla="*/ 5995 w 10000"/>
                    <a:gd name="connsiteY3" fmla="*/ 8237 h 10000"/>
                    <a:gd name="connsiteX4" fmla="*/ 5995 w 10000"/>
                    <a:gd name="connsiteY4" fmla="*/ 8237 h 10000"/>
                    <a:gd name="connsiteX5" fmla="*/ 6041 w 10000"/>
                    <a:gd name="connsiteY5" fmla="*/ 8034 h 10000"/>
                    <a:gd name="connsiteX6" fmla="*/ 6110 w 10000"/>
                    <a:gd name="connsiteY6" fmla="*/ 7816 h 10000"/>
                    <a:gd name="connsiteX7" fmla="*/ 6201 w 10000"/>
                    <a:gd name="connsiteY7" fmla="*/ 7581 h 10000"/>
                    <a:gd name="connsiteX8" fmla="*/ 6316 w 10000"/>
                    <a:gd name="connsiteY8" fmla="*/ 7348 h 10000"/>
                    <a:gd name="connsiteX9" fmla="*/ 6453 w 10000"/>
                    <a:gd name="connsiteY9" fmla="*/ 7114 h 10000"/>
                    <a:gd name="connsiteX10" fmla="*/ 6613 w 10000"/>
                    <a:gd name="connsiteY10" fmla="*/ 6864 h 10000"/>
                    <a:gd name="connsiteX11" fmla="*/ 6796 w 10000"/>
                    <a:gd name="connsiteY11" fmla="*/ 6615 h 10000"/>
                    <a:gd name="connsiteX12" fmla="*/ 7002 w 10000"/>
                    <a:gd name="connsiteY12" fmla="*/ 6365 h 10000"/>
                    <a:gd name="connsiteX13" fmla="*/ 7254 w 10000"/>
                    <a:gd name="connsiteY13" fmla="*/ 6115 h 10000"/>
                    <a:gd name="connsiteX14" fmla="*/ 7529 w 10000"/>
                    <a:gd name="connsiteY14" fmla="*/ 5866 h 10000"/>
                    <a:gd name="connsiteX15" fmla="*/ 7849 w 10000"/>
                    <a:gd name="connsiteY15" fmla="*/ 5600 h 10000"/>
                    <a:gd name="connsiteX16" fmla="*/ 8192 w 10000"/>
                    <a:gd name="connsiteY16" fmla="*/ 5351 h 10000"/>
                    <a:gd name="connsiteX17" fmla="*/ 8581 w 10000"/>
                    <a:gd name="connsiteY17" fmla="*/ 5086 h 10000"/>
                    <a:gd name="connsiteX18" fmla="*/ 9016 w 10000"/>
                    <a:gd name="connsiteY18" fmla="*/ 4836 h 10000"/>
                    <a:gd name="connsiteX19" fmla="*/ 9474 w 10000"/>
                    <a:gd name="connsiteY19" fmla="*/ 4571 h 10000"/>
                    <a:gd name="connsiteX20" fmla="*/ 10000 w 10000"/>
                    <a:gd name="connsiteY20" fmla="*/ 4321 h 10000"/>
                    <a:gd name="connsiteX21" fmla="*/ 10000 w 10000"/>
                    <a:gd name="connsiteY21" fmla="*/ 4321 h 10000"/>
                    <a:gd name="connsiteX22" fmla="*/ 9725 w 10000"/>
                    <a:gd name="connsiteY22" fmla="*/ 4290 h 10000"/>
                    <a:gd name="connsiteX23" fmla="*/ 9725 w 10000"/>
                    <a:gd name="connsiteY23" fmla="*/ 4290 h 10000"/>
                    <a:gd name="connsiteX24" fmla="*/ 9634 w 10000"/>
                    <a:gd name="connsiteY24" fmla="*/ 4088 h 10000"/>
                    <a:gd name="connsiteX25" fmla="*/ 9634 w 10000"/>
                    <a:gd name="connsiteY25" fmla="*/ 4088 h 10000"/>
                    <a:gd name="connsiteX26" fmla="*/ 8970 w 10000"/>
                    <a:gd name="connsiteY26" fmla="*/ 4369 h 10000"/>
                    <a:gd name="connsiteX27" fmla="*/ 8352 w 10000"/>
                    <a:gd name="connsiteY27" fmla="*/ 4633 h 10000"/>
                    <a:gd name="connsiteX28" fmla="*/ 7780 w 10000"/>
                    <a:gd name="connsiteY28" fmla="*/ 4898 h 10000"/>
                    <a:gd name="connsiteX29" fmla="*/ 7300 w 10000"/>
                    <a:gd name="connsiteY29" fmla="*/ 5133 h 10000"/>
                    <a:gd name="connsiteX30" fmla="*/ 6842 w 10000"/>
                    <a:gd name="connsiteY30" fmla="*/ 5367 h 10000"/>
                    <a:gd name="connsiteX31" fmla="*/ 6453 w 10000"/>
                    <a:gd name="connsiteY31" fmla="*/ 5585 h 10000"/>
                    <a:gd name="connsiteX32" fmla="*/ 6087 w 10000"/>
                    <a:gd name="connsiteY32" fmla="*/ 5788 h 10000"/>
                    <a:gd name="connsiteX33" fmla="*/ 5789 w 10000"/>
                    <a:gd name="connsiteY33" fmla="*/ 5975 h 10000"/>
                    <a:gd name="connsiteX34" fmla="*/ 5789 w 10000"/>
                    <a:gd name="connsiteY34" fmla="*/ 5975 h 10000"/>
                    <a:gd name="connsiteX35" fmla="*/ 5675 w 10000"/>
                    <a:gd name="connsiteY35" fmla="*/ 4555 h 10000"/>
                    <a:gd name="connsiteX36" fmla="*/ 5606 w 10000"/>
                    <a:gd name="connsiteY36" fmla="*/ 3074 h 10000"/>
                    <a:gd name="connsiteX37" fmla="*/ 5561 w 10000"/>
                    <a:gd name="connsiteY37" fmla="*/ 1559 h 10000"/>
                    <a:gd name="connsiteX38" fmla="*/ 5561 w 10000"/>
                    <a:gd name="connsiteY38" fmla="*/ 31 h 10000"/>
                    <a:gd name="connsiteX39" fmla="*/ 5561 w 10000"/>
                    <a:gd name="connsiteY39" fmla="*/ 31 h 10000"/>
                    <a:gd name="connsiteX40" fmla="*/ 5149 w 10000"/>
                    <a:gd name="connsiteY40" fmla="*/ 202 h 10000"/>
                    <a:gd name="connsiteX41" fmla="*/ 4989 w 10000"/>
                    <a:gd name="connsiteY41" fmla="*/ 264 h 10000"/>
                    <a:gd name="connsiteX42" fmla="*/ 4989 w 10000"/>
                    <a:gd name="connsiteY42" fmla="*/ 264 h 10000"/>
                    <a:gd name="connsiteX43" fmla="*/ 4828 w 10000"/>
                    <a:gd name="connsiteY43" fmla="*/ 202 h 10000"/>
                    <a:gd name="connsiteX44" fmla="*/ 4371 w 10000"/>
                    <a:gd name="connsiteY44" fmla="*/ 0 h 10000"/>
                    <a:gd name="connsiteX45" fmla="*/ 4371 w 10000"/>
                    <a:gd name="connsiteY45" fmla="*/ 0 h 10000"/>
                    <a:gd name="connsiteX46" fmla="*/ 4371 w 10000"/>
                    <a:gd name="connsiteY46" fmla="*/ 1528 h 10000"/>
                    <a:gd name="connsiteX47" fmla="*/ 4325 w 10000"/>
                    <a:gd name="connsiteY47" fmla="*/ 3043 h 10000"/>
                    <a:gd name="connsiteX48" fmla="*/ 4256 w 10000"/>
                    <a:gd name="connsiteY48" fmla="*/ 4509 h 10000"/>
                    <a:gd name="connsiteX49" fmla="*/ 4142 w 10000"/>
                    <a:gd name="connsiteY49" fmla="*/ 5928 h 10000"/>
                    <a:gd name="connsiteX50" fmla="*/ 4142 w 10000"/>
                    <a:gd name="connsiteY50" fmla="*/ 5928 h 10000"/>
                    <a:gd name="connsiteX51" fmla="*/ 3844 w 10000"/>
                    <a:gd name="connsiteY51" fmla="*/ 5741 h 10000"/>
                    <a:gd name="connsiteX52" fmla="*/ 3501 w 10000"/>
                    <a:gd name="connsiteY52" fmla="*/ 5538 h 10000"/>
                    <a:gd name="connsiteX53" fmla="*/ 3089 w 10000"/>
                    <a:gd name="connsiteY53" fmla="*/ 5336 h 10000"/>
                    <a:gd name="connsiteX54" fmla="*/ 2654 w 10000"/>
                    <a:gd name="connsiteY54" fmla="*/ 5102 h 10000"/>
                    <a:gd name="connsiteX55" fmla="*/ 2174 w 10000"/>
                    <a:gd name="connsiteY55" fmla="*/ 4867 h 10000"/>
                    <a:gd name="connsiteX56" fmla="*/ 1625 w 10000"/>
                    <a:gd name="connsiteY56" fmla="*/ 4617 h 10000"/>
                    <a:gd name="connsiteX57" fmla="*/ 1030 w 10000"/>
                    <a:gd name="connsiteY57" fmla="*/ 4369 h 10000"/>
                    <a:gd name="connsiteX58" fmla="*/ 366 w 10000"/>
                    <a:gd name="connsiteY58" fmla="*/ 4088 h 10000"/>
                    <a:gd name="connsiteX59" fmla="*/ 366 w 10000"/>
                    <a:gd name="connsiteY59" fmla="*/ 4088 h 10000"/>
                    <a:gd name="connsiteX60" fmla="*/ 275 w 10000"/>
                    <a:gd name="connsiteY60" fmla="*/ 4290 h 10000"/>
                    <a:gd name="connsiteX61" fmla="*/ 275 w 10000"/>
                    <a:gd name="connsiteY61" fmla="*/ 4290 h 10000"/>
                    <a:gd name="connsiteX62" fmla="*/ 0 w 10000"/>
                    <a:gd name="connsiteY62" fmla="*/ 4321 h 10000"/>
                    <a:gd name="connsiteX63" fmla="*/ 0 w 10000"/>
                    <a:gd name="connsiteY63" fmla="*/ 4321 h 10000"/>
                    <a:gd name="connsiteX64" fmla="*/ 503 w 10000"/>
                    <a:gd name="connsiteY64" fmla="*/ 4555 h 10000"/>
                    <a:gd name="connsiteX65" fmla="*/ 938 w 10000"/>
                    <a:gd name="connsiteY65" fmla="*/ 4805 h 10000"/>
                    <a:gd name="connsiteX66" fmla="*/ 1350 w 10000"/>
                    <a:gd name="connsiteY66" fmla="*/ 5039 h 10000"/>
                    <a:gd name="connsiteX67" fmla="*/ 1716 w 10000"/>
                    <a:gd name="connsiteY67" fmla="*/ 5288 h 10000"/>
                    <a:gd name="connsiteX68" fmla="*/ 2059 w 10000"/>
                    <a:gd name="connsiteY68" fmla="*/ 5522 h 10000"/>
                    <a:gd name="connsiteX69" fmla="*/ 2357 w 10000"/>
                    <a:gd name="connsiteY69" fmla="*/ 5772 h 10000"/>
                    <a:gd name="connsiteX70" fmla="*/ 2632 w 10000"/>
                    <a:gd name="connsiteY70" fmla="*/ 6007 h 10000"/>
                    <a:gd name="connsiteX71" fmla="*/ 2883 w 10000"/>
                    <a:gd name="connsiteY71" fmla="*/ 6240 h 10000"/>
                    <a:gd name="connsiteX72" fmla="*/ 3089 w 10000"/>
                    <a:gd name="connsiteY72" fmla="*/ 6490 h 10000"/>
                    <a:gd name="connsiteX73" fmla="*/ 3295 w 10000"/>
                    <a:gd name="connsiteY73" fmla="*/ 6724 h 10000"/>
                    <a:gd name="connsiteX74" fmla="*/ 3455 w 10000"/>
                    <a:gd name="connsiteY74" fmla="*/ 6942 h 10000"/>
                    <a:gd name="connsiteX75" fmla="*/ 3593 w 10000"/>
                    <a:gd name="connsiteY75" fmla="*/ 7176 h 10000"/>
                    <a:gd name="connsiteX76" fmla="*/ 3707 w 10000"/>
                    <a:gd name="connsiteY76" fmla="*/ 7395 h 10000"/>
                    <a:gd name="connsiteX77" fmla="*/ 3822 w 10000"/>
                    <a:gd name="connsiteY77" fmla="*/ 7612 h 10000"/>
                    <a:gd name="connsiteX78" fmla="*/ 3890 w 10000"/>
                    <a:gd name="connsiteY78" fmla="*/ 7832 h 10000"/>
                    <a:gd name="connsiteX79" fmla="*/ 3959 w 10000"/>
                    <a:gd name="connsiteY79" fmla="*/ 8034 h 10000"/>
                    <a:gd name="connsiteX80" fmla="*/ 3959 w 10000"/>
                    <a:gd name="connsiteY80" fmla="*/ 8034 h 10000"/>
                    <a:gd name="connsiteX81" fmla="*/ 4264 w 10000"/>
                    <a:gd name="connsiteY81" fmla="*/ 9151 h 10000"/>
                    <a:gd name="connsiteX82" fmla="*/ 4954 w 10000"/>
                    <a:gd name="connsiteY82" fmla="*/ 9425 h 10000"/>
                    <a:gd name="connsiteX0" fmla="*/ 4264 w 10000"/>
                    <a:gd name="connsiteY0" fmla="*/ 9151 h 10000"/>
                    <a:gd name="connsiteX1" fmla="*/ 5195 w 10000"/>
                    <a:gd name="connsiteY1" fmla="*/ 10000 h 10000"/>
                    <a:gd name="connsiteX2" fmla="*/ 5749 w 10000"/>
                    <a:gd name="connsiteY2" fmla="*/ 9134 h 10000"/>
                    <a:gd name="connsiteX3" fmla="*/ 5995 w 10000"/>
                    <a:gd name="connsiteY3" fmla="*/ 8237 h 10000"/>
                    <a:gd name="connsiteX4" fmla="*/ 5995 w 10000"/>
                    <a:gd name="connsiteY4" fmla="*/ 8237 h 10000"/>
                    <a:gd name="connsiteX5" fmla="*/ 6041 w 10000"/>
                    <a:gd name="connsiteY5" fmla="*/ 8034 h 10000"/>
                    <a:gd name="connsiteX6" fmla="*/ 6110 w 10000"/>
                    <a:gd name="connsiteY6" fmla="*/ 7816 h 10000"/>
                    <a:gd name="connsiteX7" fmla="*/ 6201 w 10000"/>
                    <a:gd name="connsiteY7" fmla="*/ 7581 h 10000"/>
                    <a:gd name="connsiteX8" fmla="*/ 6316 w 10000"/>
                    <a:gd name="connsiteY8" fmla="*/ 7348 h 10000"/>
                    <a:gd name="connsiteX9" fmla="*/ 6453 w 10000"/>
                    <a:gd name="connsiteY9" fmla="*/ 7114 h 10000"/>
                    <a:gd name="connsiteX10" fmla="*/ 6613 w 10000"/>
                    <a:gd name="connsiteY10" fmla="*/ 6864 h 10000"/>
                    <a:gd name="connsiteX11" fmla="*/ 6796 w 10000"/>
                    <a:gd name="connsiteY11" fmla="*/ 6615 h 10000"/>
                    <a:gd name="connsiteX12" fmla="*/ 7002 w 10000"/>
                    <a:gd name="connsiteY12" fmla="*/ 6365 h 10000"/>
                    <a:gd name="connsiteX13" fmla="*/ 7254 w 10000"/>
                    <a:gd name="connsiteY13" fmla="*/ 6115 h 10000"/>
                    <a:gd name="connsiteX14" fmla="*/ 7529 w 10000"/>
                    <a:gd name="connsiteY14" fmla="*/ 5866 h 10000"/>
                    <a:gd name="connsiteX15" fmla="*/ 7849 w 10000"/>
                    <a:gd name="connsiteY15" fmla="*/ 5600 h 10000"/>
                    <a:gd name="connsiteX16" fmla="*/ 8192 w 10000"/>
                    <a:gd name="connsiteY16" fmla="*/ 5351 h 10000"/>
                    <a:gd name="connsiteX17" fmla="*/ 8581 w 10000"/>
                    <a:gd name="connsiteY17" fmla="*/ 5086 h 10000"/>
                    <a:gd name="connsiteX18" fmla="*/ 9016 w 10000"/>
                    <a:gd name="connsiteY18" fmla="*/ 4836 h 10000"/>
                    <a:gd name="connsiteX19" fmla="*/ 9474 w 10000"/>
                    <a:gd name="connsiteY19" fmla="*/ 4571 h 10000"/>
                    <a:gd name="connsiteX20" fmla="*/ 10000 w 10000"/>
                    <a:gd name="connsiteY20" fmla="*/ 4321 h 10000"/>
                    <a:gd name="connsiteX21" fmla="*/ 10000 w 10000"/>
                    <a:gd name="connsiteY21" fmla="*/ 4321 h 10000"/>
                    <a:gd name="connsiteX22" fmla="*/ 9725 w 10000"/>
                    <a:gd name="connsiteY22" fmla="*/ 4290 h 10000"/>
                    <a:gd name="connsiteX23" fmla="*/ 9725 w 10000"/>
                    <a:gd name="connsiteY23" fmla="*/ 4290 h 10000"/>
                    <a:gd name="connsiteX24" fmla="*/ 9634 w 10000"/>
                    <a:gd name="connsiteY24" fmla="*/ 4088 h 10000"/>
                    <a:gd name="connsiteX25" fmla="*/ 9634 w 10000"/>
                    <a:gd name="connsiteY25" fmla="*/ 4088 h 10000"/>
                    <a:gd name="connsiteX26" fmla="*/ 8970 w 10000"/>
                    <a:gd name="connsiteY26" fmla="*/ 4369 h 10000"/>
                    <a:gd name="connsiteX27" fmla="*/ 8352 w 10000"/>
                    <a:gd name="connsiteY27" fmla="*/ 4633 h 10000"/>
                    <a:gd name="connsiteX28" fmla="*/ 7780 w 10000"/>
                    <a:gd name="connsiteY28" fmla="*/ 4898 h 10000"/>
                    <a:gd name="connsiteX29" fmla="*/ 7300 w 10000"/>
                    <a:gd name="connsiteY29" fmla="*/ 5133 h 10000"/>
                    <a:gd name="connsiteX30" fmla="*/ 6842 w 10000"/>
                    <a:gd name="connsiteY30" fmla="*/ 5367 h 10000"/>
                    <a:gd name="connsiteX31" fmla="*/ 6453 w 10000"/>
                    <a:gd name="connsiteY31" fmla="*/ 5585 h 10000"/>
                    <a:gd name="connsiteX32" fmla="*/ 6087 w 10000"/>
                    <a:gd name="connsiteY32" fmla="*/ 5788 h 10000"/>
                    <a:gd name="connsiteX33" fmla="*/ 5789 w 10000"/>
                    <a:gd name="connsiteY33" fmla="*/ 5975 h 10000"/>
                    <a:gd name="connsiteX34" fmla="*/ 5789 w 10000"/>
                    <a:gd name="connsiteY34" fmla="*/ 5975 h 10000"/>
                    <a:gd name="connsiteX35" fmla="*/ 5675 w 10000"/>
                    <a:gd name="connsiteY35" fmla="*/ 4555 h 10000"/>
                    <a:gd name="connsiteX36" fmla="*/ 5606 w 10000"/>
                    <a:gd name="connsiteY36" fmla="*/ 3074 h 10000"/>
                    <a:gd name="connsiteX37" fmla="*/ 5561 w 10000"/>
                    <a:gd name="connsiteY37" fmla="*/ 1559 h 10000"/>
                    <a:gd name="connsiteX38" fmla="*/ 5561 w 10000"/>
                    <a:gd name="connsiteY38" fmla="*/ 31 h 10000"/>
                    <a:gd name="connsiteX39" fmla="*/ 5561 w 10000"/>
                    <a:gd name="connsiteY39" fmla="*/ 31 h 10000"/>
                    <a:gd name="connsiteX40" fmla="*/ 5149 w 10000"/>
                    <a:gd name="connsiteY40" fmla="*/ 202 h 10000"/>
                    <a:gd name="connsiteX41" fmla="*/ 4989 w 10000"/>
                    <a:gd name="connsiteY41" fmla="*/ 264 h 10000"/>
                    <a:gd name="connsiteX42" fmla="*/ 4989 w 10000"/>
                    <a:gd name="connsiteY42" fmla="*/ 264 h 10000"/>
                    <a:gd name="connsiteX43" fmla="*/ 4828 w 10000"/>
                    <a:gd name="connsiteY43" fmla="*/ 202 h 10000"/>
                    <a:gd name="connsiteX44" fmla="*/ 4371 w 10000"/>
                    <a:gd name="connsiteY44" fmla="*/ 0 h 10000"/>
                    <a:gd name="connsiteX45" fmla="*/ 4371 w 10000"/>
                    <a:gd name="connsiteY45" fmla="*/ 0 h 10000"/>
                    <a:gd name="connsiteX46" fmla="*/ 4371 w 10000"/>
                    <a:gd name="connsiteY46" fmla="*/ 1528 h 10000"/>
                    <a:gd name="connsiteX47" fmla="*/ 4325 w 10000"/>
                    <a:gd name="connsiteY47" fmla="*/ 3043 h 10000"/>
                    <a:gd name="connsiteX48" fmla="*/ 4256 w 10000"/>
                    <a:gd name="connsiteY48" fmla="*/ 4509 h 10000"/>
                    <a:gd name="connsiteX49" fmla="*/ 4142 w 10000"/>
                    <a:gd name="connsiteY49" fmla="*/ 5928 h 10000"/>
                    <a:gd name="connsiteX50" fmla="*/ 4142 w 10000"/>
                    <a:gd name="connsiteY50" fmla="*/ 5928 h 10000"/>
                    <a:gd name="connsiteX51" fmla="*/ 3844 w 10000"/>
                    <a:gd name="connsiteY51" fmla="*/ 5741 h 10000"/>
                    <a:gd name="connsiteX52" fmla="*/ 3501 w 10000"/>
                    <a:gd name="connsiteY52" fmla="*/ 5538 h 10000"/>
                    <a:gd name="connsiteX53" fmla="*/ 3089 w 10000"/>
                    <a:gd name="connsiteY53" fmla="*/ 5336 h 10000"/>
                    <a:gd name="connsiteX54" fmla="*/ 2654 w 10000"/>
                    <a:gd name="connsiteY54" fmla="*/ 5102 h 10000"/>
                    <a:gd name="connsiteX55" fmla="*/ 2174 w 10000"/>
                    <a:gd name="connsiteY55" fmla="*/ 4867 h 10000"/>
                    <a:gd name="connsiteX56" fmla="*/ 1625 w 10000"/>
                    <a:gd name="connsiteY56" fmla="*/ 4617 h 10000"/>
                    <a:gd name="connsiteX57" fmla="*/ 1030 w 10000"/>
                    <a:gd name="connsiteY57" fmla="*/ 4369 h 10000"/>
                    <a:gd name="connsiteX58" fmla="*/ 366 w 10000"/>
                    <a:gd name="connsiteY58" fmla="*/ 4088 h 10000"/>
                    <a:gd name="connsiteX59" fmla="*/ 366 w 10000"/>
                    <a:gd name="connsiteY59" fmla="*/ 4088 h 10000"/>
                    <a:gd name="connsiteX60" fmla="*/ 275 w 10000"/>
                    <a:gd name="connsiteY60" fmla="*/ 4290 h 10000"/>
                    <a:gd name="connsiteX61" fmla="*/ 275 w 10000"/>
                    <a:gd name="connsiteY61" fmla="*/ 4290 h 10000"/>
                    <a:gd name="connsiteX62" fmla="*/ 0 w 10000"/>
                    <a:gd name="connsiteY62" fmla="*/ 4321 h 10000"/>
                    <a:gd name="connsiteX63" fmla="*/ 0 w 10000"/>
                    <a:gd name="connsiteY63" fmla="*/ 4321 h 10000"/>
                    <a:gd name="connsiteX64" fmla="*/ 503 w 10000"/>
                    <a:gd name="connsiteY64" fmla="*/ 4555 h 10000"/>
                    <a:gd name="connsiteX65" fmla="*/ 938 w 10000"/>
                    <a:gd name="connsiteY65" fmla="*/ 4805 h 10000"/>
                    <a:gd name="connsiteX66" fmla="*/ 1350 w 10000"/>
                    <a:gd name="connsiteY66" fmla="*/ 5039 h 10000"/>
                    <a:gd name="connsiteX67" fmla="*/ 1716 w 10000"/>
                    <a:gd name="connsiteY67" fmla="*/ 5288 h 10000"/>
                    <a:gd name="connsiteX68" fmla="*/ 2059 w 10000"/>
                    <a:gd name="connsiteY68" fmla="*/ 5522 h 10000"/>
                    <a:gd name="connsiteX69" fmla="*/ 2357 w 10000"/>
                    <a:gd name="connsiteY69" fmla="*/ 5772 h 10000"/>
                    <a:gd name="connsiteX70" fmla="*/ 2632 w 10000"/>
                    <a:gd name="connsiteY70" fmla="*/ 6007 h 10000"/>
                    <a:gd name="connsiteX71" fmla="*/ 2883 w 10000"/>
                    <a:gd name="connsiteY71" fmla="*/ 6240 h 10000"/>
                    <a:gd name="connsiteX72" fmla="*/ 3089 w 10000"/>
                    <a:gd name="connsiteY72" fmla="*/ 6490 h 10000"/>
                    <a:gd name="connsiteX73" fmla="*/ 3295 w 10000"/>
                    <a:gd name="connsiteY73" fmla="*/ 6724 h 10000"/>
                    <a:gd name="connsiteX74" fmla="*/ 3455 w 10000"/>
                    <a:gd name="connsiteY74" fmla="*/ 6942 h 10000"/>
                    <a:gd name="connsiteX75" fmla="*/ 3593 w 10000"/>
                    <a:gd name="connsiteY75" fmla="*/ 7176 h 10000"/>
                    <a:gd name="connsiteX76" fmla="*/ 3707 w 10000"/>
                    <a:gd name="connsiteY76" fmla="*/ 7395 h 10000"/>
                    <a:gd name="connsiteX77" fmla="*/ 3822 w 10000"/>
                    <a:gd name="connsiteY77" fmla="*/ 7612 h 10000"/>
                    <a:gd name="connsiteX78" fmla="*/ 3890 w 10000"/>
                    <a:gd name="connsiteY78" fmla="*/ 7832 h 10000"/>
                    <a:gd name="connsiteX79" fmla="*/ 3959 w 10000"/>
                    <a:gd name="connsiteY79" fmla="*/ 8034 h 10000"/>
                    <a:gd name="connsiteX80" fmla="*/ 3959 w 10000"/>
                    <a:gd name="connsiteY80" fmla="*/ 8034 h 10000"/>
                    <a:gd name="connsiteX81" fmla="*/ 4264 w 10000"/>
                    <a:gd name="connsiteY81" fmla="*/ 9151 h 10000"/>
                    <a:gd name="connsiteX0" fmla="*/ 4264 w 10000"/>
                    <a:gd name="connsiteY0" fmla="*/ 9151 h 9562"/>
                    <a:gd name="connsiteX1" fmla="*/ 5034 w 10000"/>
                    <a:gd name="connsiteY1" fmla="*/ 9562 h 9562"/>
                    <a:gd name="connsiteX2" fmla="*/ 5749 w 10000"/>
                    <a:gd name="connsiteY2" fmla="*/ 9134 h 9562"/>
                    <a:gd name="connsiteX3" fmla="*/ 5995 w 10000"/>
                    <a:gd name="connsiteY3" fmla="*/ 8237 h 9562"/>
                    <a:gd name="connsiteX4" fmla="*/ 5995 w 10000"/>
                    <a:gd name="connsiteY4" fmla="*/ 8237 h 9562"/>
                    <a:gd name="connsiteX5" fmla="*/ 6041 w 10000"/>
                    <a:gd name="connsiteY5" fmla="*/ 8034 h 9562"/>
                    <a:gd name="connsiteX6" fmla="*/ 6110 w 10000"/>
                    <a:gd name="connsiteY6" fmla="*/ 7816 h 9562"/>
                    <a:gd name="connsiteX7" fmla="*/ 6201 w 10000"/>
                    <a:gd name="connsiteY7" fmla="*/ 7581 h 9562"/>
                    <a:gd name="connsiteX8" fmla="*/ 6316 w 10000"/>
                    <a:gd name="connsiteY8" fmla="*/ 7348 h 9562"/>
                    <a:gd name="connsiteX9" fmla="*/ 6453 w 10000"/>
                    <a:gd name="connsiteY9" fmla="*/ 7114 h 9562"/>
                    <a:gd name="connsiteX10" fmla="*/ 6613 w 10000"/>
                    <a:gd name="connsiteY10" fmla="*/ 6864 h 9562"/>
                    <a:gd name="connsiteX11" fmla="*/ 6796 w 10000"/>
                    <a:gd name="connsiteY11" fmla="*/ 6615 h 9562"/>
                    <a:gd name="connsiteX12" fmla="*/ 7002 w 10000"/>
                    <a:gd name="connsiteY12" fmla="*/ 6365 h 9562"/>
                    <a:gd name="connsiteX13" fmla="*/ 7254 w 10000"/>
                    <a:gd name="connsiteY13" fmla="*/ 6115 h 9562"/>
                    <a:gd name="connsiteX14" fmla="*/ 7529 w 10000"/>
                    <a:gd name="connsiteY14" fmla="*/ 5866 h 9562"/>
                    <a:gd name="connsiteX15" fmla="*/ 7849 w 10000"/>
                    <a:gd name="connsiteY15" fmla="*/ 5600 h 9562"/>
                    <a:gd name="connsiteX16" fmla="*/ 8192 w 10000"/>
                    <a:gd name="connsiteY16" fmla="*/ 5351 h 9562"/>
                    <a:gd name="connsiteX17" fmla="*/ 8581 w 10000"/>
                    <a:gd name="connsiteY17" fmla="*/ 5086 h 9562"/>
                    <a:gd name="connsiteX18" fmla="*/ 9016 w 10000"/>
                    <a:gd name="connsiteY18" fmla="*/ 4836 h 9562"/>
                    <a:gd name="connsiteX19" fmla="*/ 9474 w 10000"/>
                    <a:gd name="connsiteY19" fmla="*/ 4571 h 9562"/>
                    <a:gd name="connsiteX20" fmla="*/ 10000 w 10000"/>
                    <a:gd name="connsiteY20" fmla="*/ 4321 h 9562"/>
                    <a:gd name="connsiteX21" fmla="*/ 10000 w 10000"/>
                    <a:gd name="connsiteY21" fmla="*/ 4321 h 9562"/>
                    <a:gd name="connsiteX22" fmla="*/ 9725 w 10000"/>
                    <a:gd name="connsiteY22" fmla="*/ 4290 h 9562"/>
                    <a:gd name="connsiteX23" fmla="*/ 9725 w 10000"/>
                    <a:gd name="connsiteY23" fmla="*/ 4290 h 9562"/>
                    <a:gd name="connsiteX24" fmla="*/ 9634 w 10000"/>
                    <a:gd name="connsiteY24" fmla="*/ 4088 h 9562"/>
                    <a:gd name="connsiteX25" fmla="*/ 9634 w 10000"/>
                    <a:gd name="connsiteY25" fmla="*/ 4088 h 9562"/>
                    <a:gd name="connsiteX26" fmla="*/ 8970 w 10000"/>
                    <a:gd name="connsiteY26" fmla="*/ 4369 h 9562"/>
                    <a:gd name="connsiteX27" fmla="*/ 8352 w 10000"/>
                    <a:gd name="connsiteY27" fmla="*/ 4633 h 9562"/>
                    <a:gd name="connsiteX28" fmla="*/ 7780 w 10000"/>
                    <a:gd name="connsiteY28" fmla="*/ 4898 h 9562"/>
                    <a:gd name="connsiteX29" fmla="*/ 7300 w 10000"/>
                    <a:gd name="connsiteY29" fmla="*/ 5133 h 9562"/>
                    <a:gd name="connsiteX30" fmla="*/ 6842 w 10000"/>
                    <a:gd name="connsiteY30" fmla="*/ 5367 h 9562"/>
                    <a:gd name="connsiteX31" fmla="*/ 6453 w 10000"/>
                    <a:gd name="connsiteY31" fmla="*/ 5585 h 9562"/>
                    <a:gd name="connsiteX32" fmla="*/ 6087 w 10000"/>
                    <a:gd name="connsiteY32" fmla="*/ 5788 h 9562"/>
                    <a:gd name="connsiteX33" fmla="*/ 5789 w 10000"/>
                    <a:gd name="connsiteY33" fmla="*/ 5975 h 9562"/>
                    <a:gd name="connsiteX34" fmla="*/ 5789 w 10000"/>
                    <a:gd name="connsiteY34" fmla="*/ 5975 h 9562"/>
                    <a:gd name="connsiteX35" fmla="*/ 5675 w 10000"/>
                    <a:gd name="connsiteY35" fmla="*/ 4555 h 9562"/>
                    <a:gd name="connsiteX36" fmla="*/ 5606 w 10000"/>
                    <a:gd name="connsiteY36" fmla="*/ 3074 h 9562"/>
                    <a:gd name="connsiteX37" fmla="*/ 5561 w 10000"/>
                    <a:gd name="connsiteY37" fmla="*/ 1559 h 9562"/>
                    <a:gd name="connsiteX38" fmla="*/ 5561 w 10000"/>
                    <a:gd name="connsiteY38" fmla="*/ 31 h 9562"/>
                    <a:gd name="connsiteX39" fmla="*/ 5561 w 10000"/>
                    <a:gd name="connsiteY39" fmla="*/ 31 h 9562"/>
                    <a:gd name="connsiteX40" fmla="*/ 5149 w 10000"/>
                    <a:gd name="connsiteY40" fmla="*/ 202 h 9562"/>
                    <a:gd name="connsiteX41" fmla="*/ 4989 w 10000"/>
                    <a:gd name="connsiteY41" fmla="*/ 264 h 9562"/>
                    <a:gd name="connsiteX42" fmla="*/ 4989 w 10000"/>
                    <a:gd name="connsiteY42" fmla="*/ 264 h 9562"/>
                    <a:gd name="connsiteX43" fmla="*/ 4828 w 10000"/>
                    <a:gd name="connsiteY43" fmla="*/ 202 h 9562"/>
                    <a:gd name="connsiteX44" fmla="*/ 4371 w 10000"/>
                    <a:gd name="connsiteY44" fmla="*/ 0 h 9562"/>
                    <a:gd name="connsiteX45" fmla="*/ 4371 w 10000"/>
                    <a:gd name="connsiteY45" fmla="*/ 0 h 9562"/>
                    <a:gd name="connsiteX46" fmla="*/ 4371 w 10000"/>
                    <a:gd name="connsiteY46" fmla="*/ 1528 h 9562"/>
                    <a:gd name="connsiteX47" fmla="*/ 4325 w 10000"/>
                    <a:gd name="connsiteY47" fmla="*/ 3043 h 9562"/>
                    <a:gd name="connsiteX48" fmla="*/ 4256 w 10000"/>
                    <a:gd name="connsiteY48" fmla="*/ 4509 h 9562"/>
                    <a:gd name="connsiteX49" fmla="*/ 4142 w 10000"/>
                    <a:gd name="connsiteY49" fmla="*/ 5928 h 9562"/>
                    <a:gd name="connsiteX50" fmla="*/ 4142 w 10000"/>
                    <a:gd name="connsiteY50" fmla="*/ 5928 h 9562"/>
                    <a:gd name="connsiteX51" fmla="*/ 3844 w 10000"/>
                    <a:gd name="connsiteY51" fmla="*/ 5741 h 9562"/>
                    <a:gd name="connsiteX52" fmla="*/ 3501 w 10000"/>
                    <a:gd name="connsiteY52" fmla="*/ 5538 h 9562"/>
                    <a:gd name="connsiteX53" fmla="*/ 3089 w 10000"/>
                    <a:gd name="connsiteY53" fmla="*/ 5336 h 9562"/>
                    <a:gd name="connsiteX54" fmla="*/ 2654 w 10000"/>
                    <a:gd name="connsiteY54" fmla="*/ 5102 h 9562"/>
                    <a:gd name="connsiteX55" fmla="*/ 2174 w 10000"/>
                    <a:gd name="connsiteY55" fmla="*/ 4867 h 9562"/>
                    <a:gd name="connsiteX56" fmla="*/ 1625 w 10000"/>
                    <a:gd name="connsiteY56" fmla="*/ 4617 h 9562"/>
                    <a:gd name="connsiteX57" fmla="*/ 1030 w 10000"/>
                    <a:gd name="connsiteY57" fmla="*/ 4369 h 9562"/>
                    <a:gd name="connsiteX58" fmla="*/ 366 w 10000"/>
                    <a:gd name="connsiteY58" fmla="*/ 4088 h 9562"/>
                    <a:gd name="connsiteX59" fmla="*/ 366 w 10000"/>
                    <a:gd name="connsiteY59" fmla="*/ 4088 h 9562"/>
                    <a:gd name="connsiteX60" fmla="*/ 275 w 10000"/>
                    <a:gd name="connsiteY60" fmla="*/ 4290 h 9562"/>
                    <a:gd name="connsiteX61" fmla="*/ 275 w 10000"/>
                    <a:gd name="connsiteY61" fmla="*/ 4290 h 9562"/>
                    <a:gd name="connsiteX62" fmla="*/ 0 w 10000"/>
                    <a:gd name="connsiteY62" fmla="*/ 4321 h 9562"/>
                    <a:gd name="connsiteX63" fmla="*/ 0 w 10000"/>
                    <a:gd name="connsiteY63" fmla="*/ 4321 h 9562"/>
                    <a:gd name="connsiteX64" fmla="*/ 503 w 10000"/>
                    <a:gd name="connsiteY64" fmla="*/ 4555 h 9562"/>
                    <a:gd name="connsiteX65" fmla="*/ 938 w 10000"/>
                    <a:gd name="connsiteY65" fmla="*/ 4805 h 9562"/>
                    <a:gd name="connsiteX66" fmla="*/ 1350 w 10000"/>
                    <a:gd name="connsiteY66" fmla="*/ 5039 h 9562"/>
                    <a:gd name="connsiteX67" fmla="*/ 1716 w 10000"/>
                    <a:gd name="connsiteY67" fmla="*/ 5288 h 9562"/>
                    <a:gd name="connsiteX68" fmla="*/ 2059 w 10000"/>
                    <a:gd name="connsiteY68" fmla="*/ 5522 h 9562"/>
                    <a:gd name="connsiteX69" fmla="*/ 2357 w 10000"/>
                    <a:gd name="connsiteY69" fmla="*/ 5772 h 9562"/>
                    <a:gd name="connsiteX70" fmla="*/ 2632 w 10000"/>
                    <a:gd name="connsiteY70" fmla="*/ 6007 h 9562"/>
                    <a:gd name="connsiteX71" fmla="*/ 2883 w 10000"/>
                    <a:gd name="connsiteY71" fmla="*/ 6240 h 9562"/>
                    <a:gd name="connsiteX72" fmla="*/ 3089 w 10000"/>
                    <a:gd name="connsiteY72" fmla="*/ 6490 h 9562"/>
                    <a:gd name="connsiteX73" fmla="*/ 3295 w 10000"/>
                    <a:gd name="connsiteY73" fmla="*/ 6724 h 9562"/>
                    <a:gd name="connsiteX74" fmla="*/ 3455 w 10000"/>
                    <a:gd name="connsiteY74" fmla="*/ 6942 h 9562"/>
                    <a:gd name="connsiteX75" fmla="*/ 3593 w 10000"/>
                    <a:gd name="connsiteY75" fmla="*/ 7176 h 9562"/>
                    <a:gd name="connsiteX76" fmla="*/ 3707 w 10000"/>
                    <a:gd name="connsiteY76" fmla="*/ 7395 h 9562"/>
                    <a:gd name="connsiteX77" fmla="*/ 3822 w 10000"/>
                    <a:gd name="connsiteY77" fmla="*/ 7612 h 9562"/>
                    <a:gd name="connsiteX78" fmla="*/ 3890 w 10000"/>
                    <a:gd name="connsiteY78" fmla="*/ 7832 h 9562"/>
                    <a:gd name="connsiteX79" fmla="*/ 3959 w 10000"/>
                    <a:gd name="connsiteY79" fmla="*/ 8034 h 9562"/>
                    <a:gd name="connsiteX80" fmla="*/ 3959 w 10000"/>
                    <a:gd name="connsiteY80" fmla="*/ 8034 h 9562"/>
                    <a:gd name="connsiteX81" fmla="*/ 4264 w 10000"/>
                    <a:gd name="connsiteY81" fmla="*/ 9151 h 9562"/>
                    <a:gd name="connsiteX0" fmla="*/ 4264 w 10000"/>
                    <a:gd name="connsiteY0" fmla="*/ 9570 h 9828"/>
                    <a:gd name="connsiteX1" fmla="*/ 5034 w 10000"/>
                    <a:gd name="connsiteY1" fmla="*/ 9828 h 9828"/>
                    <a:gd name="connsiteX2" fmla="*/ 5749 w 10000"/>
                    <a:gd name="connsiteY2" fmla="*/ 9552 h 9828"/>
                    <a:gd name="connsiteX3" fmla="*/ 5995 w 10000"/>
                    <a:gd name="connsiteY3" fmla="*/ 8614 h 9828"/>
                    <a:gd name="connsiteX4" fmla="*/ 5995 w 10000"/>
                    <a:gd name="connsiteY4" fmla="*/ 8614 h 9828"/>
                    <a:gd name="connsiteX5" fmla="*/ 6041 w 10000"/>
                    <a:gd name="connsiteY5" fmla="*/ 8402 h 9828"/>
                    <a:gd name="connsiteX6" fmla="*/ 6110 w 10000"/>
                    <a:gd name="connsiteY6" fmla="*/ 8174 h 9828"/>
                    <a:gd name="connsiteX7" fmla="*/ 6201 w 10000"/>
                    <a:gd name="connsiteY7" fmla="*/ 7928 h 9828"/>
                    <a:gd name="connsiteX8" fmla="*/ 6316 w 10000"/>
                    <a:gd name="connsiteY8" fmla="*/ 7685 h 9828"/>
                    <a:gd name="connsiteX9" fmla="*/ 6453 w 10000"/>
                    <a:gd name="connsiteY9" fmla="*/ 7440 h 9828"/>
                    <a:gd name="connsiteX10" fmla="*/ 6613 w 10000"/>
                    <a:gd name="connsiteY10" fmla="*/ 7178 h 9828"/>
                    <a:gd name="connsiteX11" fmla="*/ 6796 w 10000"/>
                    <a:gd name="connsiteY11" fmla="*/ 6918 h 9828"/>
                    <a:gd name="connsiteX12" fmla="*/ 7002 w 10000"/>
                    <a:gd name="connsiteY12" fmla="*/ 6657 h 9828"/>
                    <a:gd name="connsiteX13" fmla="*/ 7254 w 10000"/>
                    <a:gd name="connsiteY13" fmla="*/ 6395 h 9828"/>
                    <a:gd name="connsiteX14" fmla="*/ 7529 w 10000"/>
                    <a:gd name="connsiteY14" fmla="*/ 6135 h 9828"/>
                    <a:gd name="connsiteX15" fmla="*/ 7849 w 10000"/>
                    <a:gd name="connsiteY15" fmla="*/ 5857 h 9828"/>
                    <a:gd name="connsiteX16" fmla="*/ 8192 w 10000"/>
                    <a:gd name="connsiteY16" fmla="*/ 5596 h 9828"/>
                    <a:gd name="connsiteX17" fmla="*/ 8581 w 10000"/>
                    <a:gd name="connsiteY17" fmla="*/ 5319 h 9828"/>
                    <a:gd name="connsiteX18" fmla="*/ 9016 w 10000"/>
                    <a:gd name="connsiteY18" fmla="*/ 5058 h 9828"/>
                    <a:gd name="connsiteX19" fmla="*/ 9474 w 10000"/>
                    <a:gd name="connsiteY19" fmla="*/ 4780 h 9828"/>
                    <a:gd name="connsiteX20" fmla="*/ 10000 w 10000"/>
                    <a:gd name="connsiteY20" fmla="*/ 4519 h 9828"/>
                    <a:gd name="connsiteX21" fmla="*/ 10000 w 10000"/>
                    <a:gd name="connsiteY21" fmla="*/ 4519 h 9828"/>
                    <a:gd name="connsiteX22" fmla="*/ 9725 w 10000"/>
                    <a:gd name="connsiteY22" fmla="*/ 4487 h 9828"/>
                    <a:gd name="connsiteX23" fmla="*/ 9725 w 10000"/>
                    <a:gd name="connsiteY23" fmla="*/ 4487 h 9828"/>
                    <a:gd name="connsiteX24" fmla="*/ 9634 w 10000"/>
                    <a:gd name="connsiteY24" fmla="*/ 4275 h 9828"/>
                    <a:gd name="connsiteX25" fmla="*/ 9634 w 10000"/>
                    <a:gd name="connsiteY25" fmla="*/ 4275 h 9828"/>
                    <a:gd name="connsiteX26" fmla="*/ 8970 w 10000"/>
                    <a:gd name="connsiteY26" fmla="*/ 4569 h 9828"/>
                    <a:gd name="connsiteX27" fmla="*/ 8352 w 10000"/>
                    <a:gd name="connsiteY27" fmla="*/ 4845 h 9828"/>
                    <a:gd name="connsiteX28" fmla="*/ 7780 w 10000"/>
                    <a:gd name="connsiteY28" fmla="*/ 5122 h 9828"/>
                    <a:gd name="connsiteX29" fmla="*/ 7300 w 10000"/>
                    <a:gd name="connsiteY29" fmla="*/ 5368 h 9828"/>
                    <a:gd name="connsiteX30" fmla="*/ 6842 w 10000"/>
                    <a:gd name="connsiteY30" fmla="*/ 5613 h 9828"/>
                    <a:gd name="connsiteX31" fmla="*/ 6453 w 10000"/>
                    <a:gd name="connsiteY31" fmla="*/ 5841 h 9828"/>
                    <a:gd name="connsiteX32" fmla="*/ 6087 w 10000"/>
                    <a:gd name="connsiteY32" fmla="*/ 6053 h 9828"/>
                    <a:gd name="connsiteX33" fmla="*/ 5789 w 10000"/>
                    <a:gd name="connsiteY33" fmla="*/ 6249 h 9828"/>
                    <a:gd name="connsiteX34" fmla="*/ 5789 w 10000"/>
                    <a:gd name="connsiteY34" fmla="*/ 6249 h 9828"/>
                    <a:gd name="connsiteX35" fmla="*/ 5675 w 10000"/>
                    <a:gd name="connsiteY35" fmla="*/ 4764 h 9828"/>
                    <a:gd name="connsiteX36" fmla="*/ 5606 w 10000"/>
                    <a:gd name="connsiteY36" fmla="*/ 3215 h 9828"/>
                    <a:gd name="connsiteX37" fmla="*/ 5561 w 10000"/>
                    <a:gd name="connsiteY37" fmla="*/ 1630 h 9828"/>
                    <a:gd name="connsiteX38" fmla="*/ 5561 w 10000"/>
                    <a:gd name="connsiteY38" fmla="*/ 32 h 9828"/>
                    <a:gd name="connsiteX39" fmla="*/ 5561 w 10000"/>
                    <a:gd name="connsiteY39" fmla="*/ 32 h 9828"/>
                    <a:gd name="connsiteX40" fmla="*/ 5149 w 10000"/>
                    <a:gd name="connsiteY40" fmla="*/ 211 h 9828"/>
                    <a:gd name="connsiteX41" fmla="*/ 4989 w 10000"/>
                    <a:gd name="connsiteY41" fmla="*/ 276 h 9828"/>
                    <a:gd name="connsiteX42" fmla="*/ 4989 w 10000"/>
                    <a:gd name="connsiteY42" fmla="*/ 276 h 9828"/>
                    <a:gd name="connsiteX43" fmla="*/ 4828 w 10000"/>
                    <a:gd name="connsiteY43" fmla="*/ 211 h 9828"/>
                    <a:gd name="connsiteX44" fmla="*/ 4371 w 10000"/>
                    <a:gd name="connsiteY44" fmla="*/ 0 h 9828"/>
                    <a:gd name="connsiteX45" fmla="*/ 4371 w 10000"/>
                    <a:gd name="connsiteY45" fmla="*/ 0 h 9828"/>
                    <a:gd name="connsiteX46" fmla="*/ 4371 w 10000"/>
                    <a:gd name="connsiteY46" fmla="*/ 1598 h 9828"/>
                    <a:gd name="connsiteX47" fmla="*/ 4325 w 10000"/>
                    <a:gd name="connsiteY47" fmla="*/ 3182 h 9828"/>
                    <a:gd name="connsiteX48" fmla="*/ 4256 w 10000"/>
                    <a:gd name="connsiteY48" fmla="*/ 4716 h 9828"/>
                    <a:gd name="connsiteX49" fmla="*/ 4142 w 10000"/>
                    <a:gd name="connsiteY49" fmla="*/ 6200 h 9828"/>
                    <a:gd name="connsiteX50" fmla="*/ 4142 w 10000"/>
                    <a:gd name="connsiteY50" fmla="*/ 6200 h 9828"/>
                    <a:gd name="connsiteX51" fmla="*/ 3844 w 10000"/>
                    <a:gd name="connsiteY51" fmla="*/ 6004 h 9828"/>
                    <a:gd name="connsiteX52" fmla="*/ 3501 w 10000"/>
                    <a:gd name="connsiteY52" fmla="*/ 5792 h 9828"/>
                    <a:gd name="connsiteX53" fmla="*/ 3089 w 10000"/>
                    <a:gd name="connsiteY53" fmla="*/ 5580 h 9828"/>
                    <a:gd name="connsiteX54" fmla="*/ 2654 w 10000"/>
                    <a:gd name="connsiteY54" fmla="*/ 5336 h 9828"/>
                    <a:gd name="connsiteX55" fmla="*/ 2174 w 10000"/>
                    <a:gd name="connsiteY55" fmla="*/ 5090 h 9828"/>
                    <a:gd name="connsiteX56" fmla="*/ 1625 w 10000"/>
                    <a:gd name="connsiteY56" fmla="*/ 4828 h 9828"/>
                    <a:gd name="connsiteX57" fmla="*/ 1030 w 10000"/>
                    <a:gd name="connsiteY57" fmla="*/ 4569 h 9828"/>
                    <a:gd name="connsiteX58" fmla="*/ 366 w 10000"/>
                    <a:gd name="connsiteY58" fmla="*/ 4275 h 9828"/>
                    <a:gd name="connsiteX59" fmla="*/ 366 w 10000"/>
                    <a:gd name="connsiteY59" fmla="*/ 4275 h 9828"/>
                    <a:gd name="connsiteX60" fmla="*/ 275 w 10000"/>
                    <a:gd name="connsiteY60" fmla="*/ 4487 h 9828"/>
                    <a:gd name="connsiteX61" fmla="*/ 275 w 10000"/>
                    <a:gd name="connsiteY61" fmla="*/ 4487 h 9828"/>
                    <a:gd name="connsiteX62" fmla="*/ 0 w 10000"/>
                    <a:gd name="connsiteY62" fmla="*/ 4519 h 9828"/>
                    <a:gd name="connsiteX63" fmla="*/ 0 w 10000"/>
                    <a:gd name="connsiteY63" fmla="*/ 4519 h 9828"/>
                    <a:gd name="connsiteX64" fmla="*/ 503 w 10000"/>
                    <a:gd name="connsiteY64" fmla="*/ 4764 h 9828"/>
                    <a:gd name="connsiteX65" fmla="*/ 938 w 10000"/>
                    <a:gd name="connsiteY65" fmla="*/ 5025 h 9828"/>
                    <a:gd name="connsiteX66" fmla="*/ 1350 w 10000"/>
                    <a:gd name="connsiteY66" fmla="*/ 5270 h 9828"/>
                    <a:gd name="connsiteX67" fmla="*/ 1716 w 10000"/>
                    <a:gd name="connsiteY67" fmla="*/ 5530 h 9828"/>
                    <a:gd name="connsiteX68" fmla="*/ 2059 w 10000"/>
                    <a:gd name="connsiteY68" fmla="*/ 5775 h 9828"/>
                    <a:gd name="connsiteX69" fmla="*/ 2357 w 10000"/>
                    <a:gd name="connsiteY69" fmla="*/ 6036 h 9828"/>
                    <a:gd name="connsiteX70" fmla="*/ 2632 w 10000"/>
                    <a:gd name="connsiteY70" fmla="*/ 6282 h 9828"/>
                    <a:gd name="connsiteX71" fmla="*/ 2883 w 10000"/>
                    <a:gd name="connsiteY71" fmla="*/ 6526 h 9828"/>
                    <a:gd name="connsiteX72" fmla="*/ 3089 w 10000"/>
                    <a:gd name="connsiteY72" fmla="*/ 6787 h 9828"/>
                    <a:gd name="connsiteX73" fmla="*/ 3295 w 10000"/>
                    <a:gd name="connsiteY73" fmla="*/ 7032 h 9828"/>
                    <a:gd name="connsiteX74" fmla="*/ 3455 w 10000"/>
                    <a:gd name="connsiteY74" fmla="*/ 7260 h 9828"/>
                    <a:gd name="connsiteX75" fmla="*/ 3593 w 10000"/>
                    <a:gd name="connsiteY75" fmla="*/ 7505 h 9828"/>
                    <a:gd name="connsiteX76" fmla="*/ 3707 w 10000"/>
                    <a:gd name="connsiteY76" fmla="*/ 7734 h 9828"/>
                    <a:gd name="connsiteX77" fmla="*/ 3822 w 10000"/>
                    <a:gd name="connsiteY77" fmla="*/ 7961 h 9828"/>
                    <a:gd name="connsiteX78" fmla="*/ 3890 w 10000"/>
                    <a:gd name="connsiteY78" fmla="*/ 8191 h 9828"/>
                    <a:gd name="connsiteX79" fmla="*/ 3959 w 10000"/>
                    <a:gd name="connsiteY79" fmla="*/ 8402 h 9828"/>
                    <a:gd name="connsiteX80" fmla="*/ 3959 w 10000"/>
                    <a:gd name="connsiteY80" fmla="*/ 8402 h 9828"/>
                    <a:gd name="connsiteX81" fmla="*/ 4264 w 10000"/>
                    <a:gd name="connsiteY81" fmla="*/ 9570 h 9828"/>
                    <a:gd name="connsiteX0" fmla="*/ 4264 w 10000"/>
                    <a:gd name="connsiteY0" fmla="*/ 9737 h 15017"/>
                    <a:gd name="connsiteX1" fmla="*/ 5034 w 10000"/>
                    <a:gd name="connsiteY1" fmla="*/ 10000 h 15017"/>
                    <a:gd name="connsiteX2" fmla="*/ 5850 w 10000"/>
                    <a:gd name="connsiteY2" fmla="*/ 15017 h 15017"/>
                    <a:gd name="connsiteX3" fmla="*/ 5995 w 10000"/>
                    <a:gd name="connsiteY3" fmla="*/ 8765 h 15017"/>
                    <a:gd name="connsiteX4" fmla="*/ 5995 w 10000"/>
                    <a:gd name="connsiteY4" fmla="*/ 8765 h 15017"/>
                    <a:gd name="connsiteX5" fmla="*/ 6041 w 10000"/>
                    <a:gd name="connsiteY5" fmla="*/ 8549 h 15017"/>
                    <a:gd name="connsiteX6" fmla="*/ 6110 w 10000"/>
                    <a:gd name="connsiteY6" fmla="*/ 8317 h 15017"/>
                    <a:gd name="connsiteX7" fmla="*/ 6201 w 10000"/>
                    <a:gd name="connsiteY7" fmla="*/ 8067 h 15017"/>
                    <a:gd name="connsiteX8" fmla="*/ 6316 w 10000"/>
                    <a:gd name="connsiteY8" fmla="*/ 7819 h 15017"/>
                    <a:gd name="connsiteX9" fmla="*/ 6453 w 10000"/>
                    <a:gd name="connsiteY9" fmla="*/ 7570 h 15017"/>
                    <a:gd name="connsiteX10" fmla="*/ 6613 w 10000"/>
                    <a:gd name="connsiteY10" fmla="*/ 7304 h 15017"/>
                    <a:gd name="connsiteX11" fmla="*/ 6796 w 10000"/>
                    <a:gd name="connsiteY11" fmla="*/ 7039 h 15017"/>
                    <a:gd name="connsiteX12" fmla="*/ 7002 w 10000"/>
                    <a:gd name="connsiteY12" fmla="*/ 6774 h 15017"/>
                    <a:gd name="connsiteX13" fmla="*/ 7254 w 10000"/>
                    <a:gd name="connsiteY13" fmla="*/ 6507 h 15017"/>
                    <a:gd name="connsiteX14" fmla="*/ 7529 w 10000"/>
                    <a:gd name="connsiteY14" fmla="*/ 6242 h 15017"/>
                    <a:gd name="connsiteX15" fmla="*/ 7849 w 10000"/>
                    <a:gd name="connsiteY15" fmla="*/ 5960 h 15017"/>
                    <a:gd name="connsiteX16" fmla="*/ 8192 w 10000"/>
                    <a:gd name="connsiteY16" fmla="*/ 5694 h 15017"/>
                    <a:gd name="connsiteX17" fmla="*/ 8581 w 10000"/>
                    <a:gd name="connsiteY17" fmla="*/ 5412 h 15017"/>
                    <a:gd name="connsiteX18" fmla="*/ 9016 w 10000"/>
                    <a:gd name="connsiteY18" fmla="*/ 5147 h 15017"/>
                    <a:gd name="connsiteX19" fmla="*/ 9474 w 10000"/>
                    <a:gd name="connsiteY19" fmla="*/ 4864 h 15017"/>
                    <a:gd name="connsiteX20" fmla="*/ 10000 w 10000"/>
                    <a:gd name="connsiteY20" fmla="*/ 4598 h 15017"/>
                    <a:gd name="connsiteX21" fmla="*/ 10000 w 10000"/>
                    <a:gd name="connsiteY21" fmla="*/ 4598 h 15017"/>
                    <a:gd name="connsiteX22" fmla="*/ 9725 w 10000"/>
                    <a:gd name="connsiteY22" fmla="*/ 4566 h 15017"/>
                    <a:gd name="connsiteX23" fmla="*/ 9725 w 10000"/>
                    <a:gd name="connsiteY23" fmla="*/ 4566 h 15017"/>
                    <a:gd name="connsiteX24" fmla="*/ 9634 w 10000"/>
                    <a:gd name="connsiteY24" fmla="*/ 4350 h 15017"/>
                    <a:gd name="connsiteX25" fmla="*/ 9634 w 10000"/>
                    <a:gd name="connsiteY25" fmla="*/ 4350 h 15017"/>
                    <a:gd name="connsiteX26" fmla="*/ 8970 w 10000"/>
                    <a:gd name="connsiteY26" fmla="*/ 4649 h 15017"/>
                    <a:gd name="connsiteX27" fmla="*/ 8352 w 10000"/>
                    <a:gd name="connsiteY27" fmla="*/ 4930 h 15017"/>
                    <a:gd name="connsiteX28" fmla="*/ 7780 w 10000"/>
                    <a:gd name="connsiteY28" fmla="*/ 5212 h 15017"/>
                    <a:gd name="connsiteX29" fmla="*/ 7300 w 10000"/>
                    <a:gd name="connsiteY29" fmla="*/ 5462 h 15017"/>
                    <a:gd name="connsiteX30" fmla="*/ 6842 w 10000"/>
                    <a:gd name="connsiteY30" fmla="*/ 5711 h 15017"/>
                    <a:gd name="connsiteX31" fmla="*/ 6453 w 10000"/>
                    <a:gd name="connsiteY31" fmla="*/ 5943 h 15017"/>
                    <a:gd name="connsiteX32" fmla="*/ 6087 w 10000"/>
                    <a:gd name="connsiteY32" fmla="*/ 6159 h 15017"/>
                    <a:gd name="connsiteX33" fmla="*/ 5789 w 10000"/>
                    <a:gd name="connsiteY33" fmla="*/ 6358 h 15017"/>
                    <a:gd name="connsiteX34" fmla="*/ 5789 w 10000"/>
                    <a:gd name="connsiteY34" fmla="*/ 6358 h 15017"/>
                    <a:gd name="connsiteX35" fmla="*/ 5675 w 10000"/>
                    <a:gd name="connsiteY35" fmla="*/ 4847 h 15017"/>
                    <a:gd name="connsiteX36" fmla="*/ 5606 w 10000"/>
                    <a:gd name="connsiteY36" fmla="*/ 3271 h 15017"/>
                    <a:gd name="connsiteX37" fmla="*/ 5561 w 10000"/>
                    <a:gd name="connsiteY37" fmla="*/ 1659 h 15017"/>
                    <a:gd name="connsiteX38" fmla="*/ 5561 w 10000"/>
                    <a:gd name="connsiteY38" fmla="*/ 33 h 15017"/>
                    <a:gd name="connsiteX39" fmla="*/ 5561 w 10000"/>
                    <a:gd name="connsiteY39" fmla="*/ 33 h 15017"/>
                    <a:gd name="connsiteX40" fmla="*/ 5149 w 10000"/>
                    <a:gd name="connsiteY40" fmla="*/ 215 h 15017"/>
                    <a:gd name="connsiteX41" fmla="*/ 4989 w 10000"/>
                    <a:gd name="connsiteY41" fmla="*/ 281 h 15017"/>
                    <a:gd name="connsiteX42" fmla="*/ 4989 w 10000"/>
                    <a:gd name="connsiteY42" fmla="*/ 281 h 15017"/>
                    <a:gd name="connsiteX43" fmla="*/ 4828 w 10000"/>
                    <a:gd name="connsiteY43" fmla="*/ 215 h 15017"/>
                    <a:gd name="connsiteX44" fmla="*/ 4371 w 10000"/>
                    <a:gd name="connsiteY44" fmla="*/ 0 h 15017"/>
                    <a:gd name="connsiteX45" fmla="*/ 4371 w 10000"/>
                    <a:gd name="connsiteY45" fmla="*/ 0 h 15017"/>
                    <a:gd name="connsiteX46" fmla="*/ 4371 w 10000"/>
                    <a:gd name="connsiteY46" fmla="*/ 1626 h 15017"/>
                    <a:gd name="connsiteX47" fmla="*/ 4325 w 10000"/>
                    <a:gd name="connsiteY47" fmla="*/ 3238 h 15017"/>
                    <a:gd name="connsiteX48" fmla="*/ 4256 w 10000"/>
                    <a:gd name="connsiteY48" fmla="*/ 4799 h 15017"/>
                    <a:gd name="connsiteX49" fmla="*/ 4142 w 10000"/>
                    <a:gd name="connsiteY49" fmla="*/ 6309 h 15017"/>
                    <a:gd name="connsiteX50" fmla="*/ 4142 w 10000"/>
                    <a:gd name="connsiteY50" fmla="*/ 6309 h 15017"/>
                    <a:gd name="connsiteX51" fmla="*/ 3844 w 10000"/>
                    <a:gd name="connsiteY51" fmla="*/ 6109 h 15017"/>
                    <a:gd name="connsiteX52" fmla="*/ 3501 w 10000"/>
                    <a:gd name="connsiteY52" fmla="*/ 5893 h 15017"/>
                    <a:gd name="connsiteX53" fmla="*/ 3089 w 10000"/>
                    <a:gd name="connsiteY53" fmla="*/ 5678 h 15017"/>
                    <a:gd name="connsiteX54" fmla="*/ 2654 w 10000"/>
                    <a:gd name="connsiteY54" fmla="*/ 5429 h 15017"/>
                    <a:gd name="connsiteX55" fmla="*/ 2174 w 10000"/>
                    <a:gd name="connsiteY55" fmla="*/ 5179 h 15017"/>
                    <a:gd name="connsiteX56" fmla="*/ 1625 w 10000"/>
                    <a:gd name="connsiteY56" fmla="*/ 4912 h 15017"/>
                    <a:gd name="connsiteX57" fmla="*/ 1030 w 10000"/>
                    <a:gd name="connsiteY57" fmla="*/ 4649 h 15017"/>
                    <a:gd name="connsiteX58" fmla="*/ 366 w 10000"/>
                    <a:gd name="connsiteY58" fmla="*/ 4350 h 15017"/>
                    <a:gd name="connsiteX59" fmla="*/ 366 w 10000"/>
                    <a:gd name="connsiteY59" fmla="*/ 4350 h 15017"/>
                    <a:gd name="connsiteX60" fmla="*/ 275 w 10000"/>
                    <a:gd name="connsiteY60" fmla="*/ 4566 h 15017"/>
                    <a:gd name="connsiteX61" fmla="*/ 275 w 10000"/>
                    <a:gd name="connsiteY61" fmla="*/ 4566 h 15017"/>
                    <a:gd name="connsiteX62" fmla="*/ 0 w 10000"/>
                    <a:gd name="connsiteY62" fmla="*/ 4598 h 15017"/>
                    <a:gd name="connsiteX63" fmla="*/ 0 w 10000"/>
                    <a:gd name="connsiteY63" fmla="*/ 4598 h 15017"/>
                    <a:gd name="connsiteX64" fmla="*/ 503 w 10000"/>
                    <a:gd name="connsiteY64" fmla="*/ 4847 h 15017"/>
                    <a:gd name="connsiteX65" fmla="*/ 938 w 10000"/>
                    <a:gd name="connsiteY65" fmla="*/ 5113 h 15017"/>
                    <a:gd name="connsiteX66" fmla="*/ 1350 w 10000"/>
                    <a:gd name="connsiteY66" fmla="*/ 5362 h 15017"/>
                    <a:gd name="connsiteX67" fmla="*/ 1716 w 10000"/>
                    <a:gd name="connsiteY67" fmla="*/ 5627 h 15017"/>
                    <a:gd name="connsiteX68" fmla="*/ 2059 w 10000"/>
                    <a:gd name="connsiteY68" fmla="*/ 5876 h 15017"/>
                    <a:gd name="connsiteX69" fmla="*/ 2357 w 10000"/>
                    <a:gd name="connsiteY69" fmla="*/ 6142 h 15017"/>
                    <a:gd name="connsiteX70" fmla="*/ 2632 w 10000"/>
                    <a:gd name="connsiteY70" fmla="*/ 6392 h 15017"/>
                    <a:gd name="connsiteX71" fmla="*/ 2883 w 10000"/>
                    <a:gd name="connsiteY71" fmla="*/ 6640 h 15017"/>
                    <a:gd name="connsiteX72" fmla="*/ 3089 w 10000"/>
                    <a:gd name="connsiteY72" fmla="*/ 6906 h 15017"/>
                    <a:gd name="connsiteX73" fmla="*/ 3295 w 10000"/>
                    <a:gd name="connsiteY73" fmla="*/ 7155 h 15017"/>
                    <a:gd name="connsiteX74" fmla="*/ 3455 w 10000"/>
                    <a:gd name="connsiteY74" fmla="*/ 7387 h 15017"/>
                    <a:gd name="connsiteX75" fmla="*/ 3593 w 10000"/>
                    <a:gd name="connsiteY75" fmla="*/ 7636 h 15017"/>
                    <a:gd name="connsiteX76" fmla="*/ 3707 w 10000"/>
                    <a:gd name="connsiteY76" fmla="*/ 7869 h 15017"/>
                    <a:gd name="connsiteX77" fmla="*/ 3822 w 10000"/>
                    <a:gd name="connsiteY77" fmla="*/ 8100 h 15017"/>
                    <a:gd name="connsiteX78" fmla="*/ 3890 w 10000"/>
                    <a:gd name="connsiteY78" fmla="*/ 8334 h 15017"/>
                    <a:gd name="connsiteX79" fmla="*/ 3959 w 10000"/>
                    <a:gd name="connsiteY79" fmla="*/ 8549 h 15017"/>
                    <a:gd name="connsiteX80" fmla="*/ 3959 w 10000"/>
                    <a:gd name="connsiteY80" fmla="*/ 8549 h 15017"/>
                    <a:gd name="connsiteX81" fmla="*/ 4264 w 10000"/>
                    <a:gd name="connsiteY81" fmla="*/ 9737 h 15017"/>
                    <a:gd name="connsiteX0" fmla="*/ 4264 w 10000"/>
                    <a:gd name="connsiteY0" fmla="*/ 9737 h 15017"/>
                    <a:gd name="connsiteX1" fmla="*/ 4831 w 10000"/>
                    <a:gd name="connsiteY1" fmla="*/ 14782 h 15017"/>
                    <a:gd name="connsiteX2" fmla="*/ 5850 w 10000"/>
                    <a:gd name="connsiteY2" fmla="*/ 15017 h 15017"/>
                    <a:gd name="connsiteX3" fmla="*/ 5995 w 10000"/>
                    <a:gd name="connsiteY3" fmla="*/ 8765 h 15017"/>
                    <a:gd name="connsiteX4" fmla="*/ 5995 w 10000"/>
                    <a:gd name="connsiteY4" fmla="*/ 8765 h 15017"/>
                    <a:gd name="connsiteX5" fmla="*/ 6041 w 10000"/>
                    <a:gd name="connsiteY5" fmla="*/ 8549 h 15017"/>
                    <a:gd name="connsiteX6" fmla="*/ 6110 w 10000"/>
                    <a:gd name="connsiteY6" fmla="*/ 8317 h 15017"/>
                    <a:gd name="connsiteX7" fmla="*/ 6201 w 10000"/>
                    <a:gd name="connsiteY7" fmla="*/ 8067 h 15017"/>
                    <a:gd name="connsiteX8" fmla="*/ 6316 w 10000"/>
                    <a:gd name="connsiteY8" fmla="*/ 7819 h 15017"/>
                    <a:gd name="connsiteX9" fmla="*/ 6453 w 10000"/>
                    <a:gd name="connsiteY9" fmla="*/ 7570 h 15017"/>
                    <a:gd name="connsiteX10" fmla="*/ 6613 w 10000"/>
                    <a:gd name="connsiteY10" fmla="*/ 7304 h 15017"/>
                    <a:gd name="connsiteX11" fmla="*/ 6796 w 10000"/>
                    <a:gd name="connsiteY11" fmla="*/ 7039 h 15017"/>
                    <a:gd name="connsiteX12" fmla="*/ 7002 w 10000"/>
                    <a:gd name="connsiteY12" fmla="*/ 6774 h 15017"/>
                    <a:gd name="connsiteX13" fmla="*/ 7254 w 10000"/>
                    <a:gd name="connsiteY13" fmla="*/ 6507 h 15017"/>
                    <a:gd name="connsiteX14" fmla="*/ 7529 w 10000"/>
                    <a:gd name="connsiteY14" fmla="*/ 6242 h 15017"/>
                    <a:gd name="connsiteX15" fmla="*/ 7849 w 10000"/>
                    <a:gd name="connsiteY15" fmla="*/ 5960 h 15017"/>
                    <a:gd name="connsiteX16" fmla="*/ 8192 w 10000"/>
                    <a:gd name="connsiteY16" fmla="*/ 5694 h 15017"/>
                    <a:gd name="connsiteX17" fmla="*/ 8581 w 10000"/>
                    <a:gd name="connsiteY17" fmla="*/ 5412 h 15017"/>
                    <a:gd name="connsiteX18" fmla="*/ 9016 w 10000"/>
                    <a:gd name="connsiteY18" fmla="*/ 5147 h 15017"/>
                    <a:gd name="connsiteX19" fmla="*/ 9474 w 10000"/>
                    <a:gd name="connsiteY19" fmla="*/ 4864 h 15017"/>
                    <a:gd name="connsiteX20" fmla="*/ 10000 w 10000"/>
                    <a:gd name="connsiteY20" fmla="*/ 4598 h 15017"/>
                    <a:gd name="connsiteX21" fmla="*/ 10000 w 10000"/>
                    <a:gd name="connsiteY21" fmla="*/ 4598 h 15017"/>
                    <a:gd name="connsiteX22" fmla="*/ 9725 w 10000"/>
                    <a:gd name="connsiteY22" fmla="*/ 4566 h 15017"/>
                    <a:gd name="connsiteX23" fmla="*/ 9725 w 10000"/>
                    <a:gd name="connsiteY23" fmla="*/ 4566 h 15017"/>
                    <a:gd name="connsiteX24" fmla="*/ 9634 w 10000"/>
                    <a:gd name="connsiteY24" fmla="*/ 4350 h 15017"/>
                    <a:gd name="connsiteX25" fmla="*/ 9634 w 10000"/>
                    <a:gd name="connsiteY25" fmla="*/ 4350 h 15017"/>
                    <a:gd name="connsiteX26" fmla="*/ 8970 w 10000"/>
                    <a:gd name="connsiteY26" fmla="*/ 4649 h 15017"/>
                    <a:gd name="connsiteX27" fmla="*/ 8352 w 10000"/>
                    <a:gd name="connsiteY27" fmla="*/ 4930 h 15017"/>
                    <a:gd name="connsiteX28" fmla="*/ 7780 w 10000"/>
                    <a:gd name="connsiteY28" fmla="*/ 5212 h 15017"/>
                    <a:gd name="connsiteX29" fmla="*/ 7300 w 10000"/>
                    <a:gd name="connsiteY29" fmla="*/ 5462 h 15017"/>
                    <a:gd name="connsiteX30" fmla="*/ 6842 w 10000"/>
                    <a:gd name="connsiteY30" fmla="*/ 5711 h 15017"/>
                    <a:gd name="connsiteX31" fmla="*/ 6453 w 10000"/>
                    <a:gd name="connsiteY31" fmla="*/ 5943 h 15017"/>
                    <a:gd name="connsiteX32" fmla="*/ 6087 w 10000"/>
                    <a:gd name="connsiteY32" fmla="*/ 6159 h 15017"/>
                    <a:gd name="connsiteX33" fmla="*/ 5789 w 10000"/>
                    <a:gd name="connsiteY33" fmla="*/ 6358 h 15017"/>
                    <a:gd name="connsiteX34" fmla="*/ 5789 w 10000"/>
                    <a:gd name="connsiteY34" fmla="*/ 6358 h 15017"/>
                    <a:gd name="connsiteX35" fmla="*/ 5675 w 10000"/>
                    <a:gd name="connsiteY35" fmla="*/ 4847 h 15017"/>
                    <a:gd name="connsiteX36" fmla="*/ 5606 w 10000"/>
                    <a:gd name="connsiteY36" fmla="*/ 3271 h 15017"/>
                    <a:gd name="connsiteX37" fmla="*/ 5561 w 10000"/>
                    <a:gd name="connsiteY37" fmla="*/ 1659 h 15017"/>
                    <a:gd name="connsiteX38" fmla="*/ 5561 w 10000"/>
                    <a:gd name="connsiteY38" fmla="*/ 33 h 15017"/>
                    <a:gd name="connsiteX39" fmla="*/ 5561 w 10000"/>
                    <a:gd name="connsiteY39" fmla="*/ 33 h 15017"/>
                    <a:gd name="connsiteX40" fmla="*/ 5149 w 10000"/>
                    <a:gd name="connsiteY40" fmla="*/ 215 h 15017"/>
                    <a:gd name="connsiteX41" fmla="*/ 4989 w 10000"/>
                    <a:gd name="connsiteY41" fmla="*/ 281 h 15017"/>
                    <a:gd name="connsiteX42" fmla="*/ 4989 w 10000"/>
                    <a:gd name="connsiteY42" fmla="*/ 281 h 15017"/>
                    <a:gd name="connsiteX43" fmla="*/ 4828 w 10000"/>
                    <a:gd name="connsiteY43" fmla="*/ 215 h 15017"/>
                    <a:gd name="connsiteX44" fmla="*/ 4371 w 10000"/>
                    <a:gd name="connsiteY44" fmla="*/ 0 h 15017"/>
                    <a:gd name="connsiteX45" fmla="*/ 4371 w 10000"/>
                    <a:gd name="connsiteY45" fmla="*/ 0 h 15017"/>
                    <a:gd name="connsiteX46" fmla="*/ 4371 w 10000"/>
                    <a:gd name="connsiteY46" fmla="*/ 1626 h 15017"/>
                    <a:gd name="connsiteX47" fmla="*/ 4325 w 10000"/>
                    <a:gd name="connsiteY47" fmla="*/ 3238 h 15017"/>
                    <a:gd name="connsiteX48" fmla="*/ 4256 w 10000"/>
                    <a:gd name="connsiteY48" fmla="*/ 4799 h 15017"/>
                    <a:gd name="connsiteX49" fmla="*/ 4142 w 10000"/>
                    <a:gd name="connsiteY49" fmla="*/ 6309 h 15017"/>
                    <a:gd name="connsiteX50" fmla="*/ 4142 w 10000"/>
                    <a:gd name="connsiteY50" fmla="*/ 6309 h 15017"/>
                    <a:gd name="connsiteX51" fmla="*/ 3844 w 10000"/>
                    <a:gd name="connsiteY51" fmla="*/ 6109 h 15017"/>
                    <a:gd name="connsiteX52" fmla="*/ 3501 w 10000"/>
                    <a:gd name="connsiteY52" fmla="*/ 5893 h 15017"/>
                    <a:gd name="connsiteX53" fmla="*/ 3089 w 10000"/>
                    <a:gd name="connsiteY53" fmla="*/ 5678 h 15017"/>
                    <a:gd name="connsiteX54" fmla="*/ 2654 w 10000"/>
                    <a:gd name="connsiteY54" fmla="*/ 5429 h 15017"/>
                    <a:gd name="connsiteX55" fmla="*/ 2174 w 10000"/>
                    <a:gd name="connsiteY55" fmla="*/ 5179 h 15017"/>
                    <a:gd name="connsiteX56" fmla="*/ 1625 w 10000"/>
                    <a:gd name="connsiteY56" fmla="*/ 4912 h 15017"/>
                    <a:gd name="connsiteX57" fmla="*/ 1030 w 10000"/>
                    <a:gd name="connsiteY57" fmla="*/ 4649 h 15017"/>
                    <a:gd name="connsiteX58" fmla="*/ 366 w 10000"/>
                    <a:gd name="connsiteY58" fmla="*/ 4350 h 15017"/>
                    <a:gd name="connsiteX59" fmla="*/ 366 w 10000"/>
                    <a:gd name="connsiteY59" fmla="*/ 4350 h 15017"/>
                    <a:gd name="connsiteX60" fmla="*/ 275 w 10000"/>
                    <a:gd name="connsiteY60" fmla="*/ 4566 h 15017"/>
                    <a:gd name="connsiteX61" fmla="*/ 275 w 10000"/>
                    <a:gd name="connsiteY61" fmla="*/ 4566 h 15017"/>
                    <a:gd name="connsiteX62" fmla="*/ 0 w 10000"/>
                    <a:gd name="connsiteY62" fmla="*/ 4598 h 15017"/>
                    <a:gd name="connsiteX63" fmla="*/ 0 w 10000"/>
                    <a:gd name="connsiteY63" fmla="*/ 4598 h 15017"/>
                    <a:gd name="connsiteX64" fmla="*/ 503 w 10000"/>
                    <a:gd name="connsiteY64" fmla="*/ 4847 h 15017"/>
                    <a:gd name="connsiteX65" fmla="*/ 938 w 10000"/>
                    <a:gd name="connsiteY65" fmla="*/ 5113 h 15017"/>
                    <a:gd name="connsiteX66" fmla="*/ 1350 w 10000"/>
                    <a:gd name="connsiteY66" fmla="*/ 5362 h 15017"/>
                    <a:gd name="connsiteX67" fmla="*/ 1716 w 10000"/>
                    <a:gd name="connsiteY67" fmla="*/ 5627 h 15017"/>
                    <a:gd name="connsiteX68" fmla="*/ 2059 w 10000"/>
                    <a:gd name="connsiteY68" fmla="*/ 5876 h 15017"/>
                    <a:gd name="connsiteX69" fmla="*/ 2357 w 10000"/>
                    <a:gd name="connsiteY69" fmla="*/ 6142 h 15017"/>
                    <a:gd name="connsiteX70" fmla="*/ 2632 w 10000"/>
                    <a:gd name="connsiteY70" fmla="*/ 6392 h 15017"/>
                    <a:gd name="connsiteX71" fmla="*/ 2883 w 10000"/>
                    <a:gd name="connsiteY71" fmla="*/ 6640 h 15017"/>
                    <a:gd name="connsiteX72" fmla="*/ 3089 w 10000"/>
                    <a:gd name="connsiteY72" fmla="*/ 6906 h 15017"/>
                    <a:gd name="connsiteX73" fmla="*/ 3295 w 10000"/>
                    <a:gd name="connsiteY73" fmla="*/ 7155 h 15017"/>
                    <a:gd name="connsiteX74" fmla="*/ 3455 w 10000"/>
                    <a:gd name="connsiteY74" fmla="*/ 7387 h 15017"/>
                    <a:gd name="connsiteX75" fmla="*/ 3593 w 10000"/>
                    <a:gd name="connsiteY75" fmla="*/ 7636 h 15017"/>
                    <a:gd name="connsiteX76" fmla="*/ 3707 w 10000"/>
                    <a:gd name="connsiteY76" fmla="*/ 7869 h 15017"/>
                    <a:gd name="connsiteX77" fmla="*/ 3822 w 10000"/>
                    <a:gd name="connsiteY77" fmla="*/ 8100 h 15017"/>
                    <a:gd name="connsiteX78" fmla="*/ 3890 w 10000"/>
                    <a:gd name="connsiteY78" fmla="*/ 8334 h 15017"/>
                    <a:gd name="connsiteX79" fmla="*/ 3959 w 10000"/>
                    <a:gd name="connsiteY79" fmla="*/ 8549 h 15017"/>
                    <a:gd name="connsiteX80" fmla="*/ 3959 w 10000"/>
                    <a:gd name="connsiteY80" fmla="*/ 8549 h 15017"/>
                    <a:gd name="connsiteX81" fmla="*/ 4264 w 10000"/>
                    <a:gd name="connsiteY81" fmla="*/ 9737 h 15017"/>
                    <a:gd name="connsiteX0" fmla="*/ 4061 w 10000"/>
                    <a:gd name="connsiteY0" fmla="*/ 14814 h 15017"/>
                    <a:gd name="connsiteX1" fmla="*/ 4831 w 10000"/>
                    <a:gd name="connsiteY1" fmla="*/ 14782 h 15017"/>
                    <a:gd name="connsiteX2" fmla="*/ 5850 w 10000"/>
                    <a:gd name="connsiteY2" fmla="*/ 15017 h 15017"/>
                    <a:gd name="connsiteX3" fmla="*/ 5995 w 10000"/>
                    <a:gd name="connsiteY3" fmla="*/ 8765 h 15017"/>
                    <a:gd name="connsiteX4" fmla="*/ 5995 w 10000"/>
                    <a:gd name="connsiteY4" fmla="*/ 8765 h 15017"/>
                    <a:gd name="connsiteX5" fmla="*/ 6041 w 10000"/>
                    <a:gd name="connsiteY5" fmla="*/ 8549 h 15017"/>
                    <a:gd name="connsiteX6" fmla="*/ 6110 w 10000"/>
                    <a:gd name="connsiteY6" fmla="*/ 8317 h 15017"/>
                    <a:gd name="connsiteX7" fmla="*/ 6201 w 10000"/>
                    <a:gd name="connsiteY7" fmla="*/ 8067 h 15017"/>
                    <a:gd name="connsiteX8" fmla="*/ 6316 w 10000"/>
                    <a:gd name="connsiteY8" fmla="*/ 7819 h 15017"/>
                    <a:gd name="connsiteX9" fmla="*/ 6453 w 10000"/>
                    <a:gd name="connsiteY9" fmla="*/ 7570 h 15017"/>
                    <a:gd name="connsiteX10" fmla="*/ 6613 w 10000"/>
                    <a:gd name="connsiteY10" fmla="*/ 7304 h 15017"/>
                    <a:gd name="connsiteX11" fmla="*/ 6796 w 10000"/>
                    <a:gd name="connsiteY11" fmla="*/ 7039 h 15017"/>
                    <a:gd name="connsiteX12" fmla="*/ 7002 w 10000"/>
                    <a:gd name="connsiteY12" fmla="*/ 6774 h 15017"/>
                    <a:gd name="connsiteX13" fmla="*/ 7254 w 10000"/>
                    <a:gd name="connsiteY13" fmla="*/ 6507 h 15017"/>
                    <a:gd name="connsiteX14" fmla="*/ 7529 w 10000"/>
                    <a:gd name="connsiteY14" fmla="*/ 6242 h 15017"/>
                    <a:gd name="connsiteX15" fmla="*/ 7849 w 10000"/>
                    <a:gd name="connsiteY15" fmla="*/ 5960 h 15017"/>
                    <a:gd name="connsiteX16" fmla="*/ 8192 w 10000"/>
                    <a:gd name="connsiteY16" fmla="*/ 5694 h 15017"/>
                    <a:gd name="connsiteX17" fmla="*/ 8581 w 10000"/>
                    <a:gd name="connsiteY17" fmla="*/ 5412 h 15017"/>
                    <a:gd name="connsiteX18" fmla="*/ 9016 w 10000"/>
                    <a:gd name="connsiteY18" fmla="*/ 5147 h 15017"/>
                    <a:gd name="connsiteX19" fmla="*/ 9474 w 10000"/>
                    <a:gd name="connsiteY19" fmla="*/ 4864 h 15017"/>
                    <a:gd name="connsiteX20" fmla="*/ 10000 w 10000"/>
                    <a:gd name="connsiteY20" fmla="*/ 4598 h 15017"/>
                    <a:gd name="connsiteX21" fmla="*/ 10000 w 10000"/>
                    <a:gd name="connsiteY21" fmla="*/ 4598 h 15017"/>
                    <a:gd name="connsiteX22" fmla="*/ 9725 w 10000"/>
                    <a:gd name="connsiteY22" fmla="*/ 4566 h 15017"/>
                    <a:gd name="connsiteX23" fmla="*/ 9725 w 10000"/>
                    <a:gd name="connsiteY23" fmla="*/ 4566 h 15017"/>
                    <a:gd name="connsiteX24" fmla="*/ 9634 w 10000"/>
                    <a:gd name="connsiteY24" fmla="*/ 4350 h 15017"/>
                    <a:gd name="connsiteX25" fmla="*/ 9634 w 10000"/>
                    <a:gd name="connsiteY25" fmla="*/ 4350 h 15017"/>
                    <a:gd name="connsiteX26" fmla="*/ 8970 w 10000"/>
                    <a:gd name="connsiteY26" fmla="*/ 4649 h 15017"/>
                    <a:gd name="connsiteX27" fmla="*/ 8352 w 10000"/>
                    <a:gd name="connsiteY27" fmla="*/ 4930 h 15017"/>
                    <a:gd name="connsiteX28" fmla="*/ 7780 w 10000"/>
                    <a:gd name="connsiteY28" fmla="*/ 5212 h 15017"/>
                    <a:gd name="connsiteX29" fmla="*/ 7300 w 10000"/>
                    <a:gd name="connsiteY29" fmla="*/ 5462 h 15017"/>
                    <a:gd name="connsiteX30" fmla="*/ 6842 w 10000"/>
                    <a:gd name="connsiteY30" fmla="*/ 5711 h 15017"/>
                    <a:gd name="connsiteX31" fmla="*/ 6453 w 10000"/>
                    <a:gd name="connsiteY31" fmla="*/ 5943 h 15017"/>
                    <a:gd name="connsiteX32" fmla="*/ 6087 w 10000"/>
                    <a:gd name="connsiteY32" fmla="*/ 6159 h 15017"/>
                    <a:gd name="connsiteX33" fmla="*/ 5789 w 10000"/>
                    <a:gd name="connsiteY33" fmla="*/ 6358 h 15017"/>
                    <a:gd name="connsiteX34" fmla="*/ 5789 w 10000"/>
                    <a:gd name="connsiteY34" fmla="*/ 6358 h 15017"/>
                    <a:gd name="connsiteX35" fmla="*/ 5675 w 10000"/>
                    <a:gd name="connsiteY35" fmla="*/ 4847 h 15017"/>
                    <a:gd name="connsiteX36" fmla="*/ 5606 w 10000"/>
                    <a:gd name="connsiteY36" fmla="*/ 3271 h 15017"/>
                    <a:gd name="connsiteX37" fmla="*/ 5561 w 10000"/>
                    <a:gd name="connsiteY37" fmla="*/ 1659 h 15017"/>
                    <a:gd name="connsiteX38" fmla="*/ 5561 w 10000"/>
                    <a:gd name="connsiteY38" fmla="*/ 33 h 15017"/>
                    <a:gd name="connsiteX39" fmla="*/ 5561 w 10000"/>
                    <a:gd name="connsiteY39" fmla="*/ 33 h 15017"/>
                    <a:gd name="connsiteX40" fmla="*/ 5149 w 10000"/>
                    <a:gd name="connsiteY40" fmla="*/ 215 h 15017"/>
                    <a:gd name="connsiteX41" fmla="*/ 4989 w 10000"/>
                    <a:gd name="connsiteY41" fmla="*/ 281 h 15017"/>
                    <a:gd name="connsiteX42" fmla="*/ 4989 w 10000"/>
                    <a:gd name="connsiteY42" fmla="*/ 281 h 15017"/>
                    <a:gd name="connsiteX43" fmla="*/ 4828 w 10000"/>
                    <a:gd name="connsiteY43" fmla="*/ 215 h 15017"/>
                    <a:gd name="connsiteX44" fmla="*/ 4371 w 10000"/>
                    <a:gd name="connsiteY44" fmla="*/ 0 h 15017"/>
                    <a:gd name="connsiteX45" fmla="*/ 4371 w 10000"/>
                    <a:gd name="connsiteY45" fmla="*/ 0 h 15017"/>
                    <a:gd name="connsiteX46" fmla="*/ 4371 w 10000"/>
                    <a:gd name="connsiteY46" fmla="*/ 1626 h 15017"/>
                    <a:gd name="connsiteX47" fmla="*/ 4325 w 10000"/>
                    <a:gd name="connsiteY47" fmla="*/ 3238 h 15017"/>
                    <a:gd name="connsiteX48" fmla="*/ 4256 w 10000"/>
                    <a:gd name="connsiteY48" fmla="*/ 4799 h 15017"/>
                    <a:gd name="connsiteX49" fmla="*/ 4142 w 10000"/>
                    <a:gd name="connsiteY49" fmla="*/ 6309 h 15017"/>
                    <a:gd name="connsiteX50" fmla="*/ 4142 w 10000"/>
                    <a:gd name="connsiteY50" fmla="*/ 6309 h 15017"/>
                    <a:gd name="connsiteX51" fmla="*/ 3844 w 10000"/>
                    <a:gd name="connsiteY51" fmla="*/ 6109 h 15017"/>
                    <a:gd name="connsiteX52" fmla="*/ 3501 w 10000"/>
                    <a:gd name="connsiteY52" fmla="*/ 5893 h 15017"/>
                    <a:gd name="connsiteX53" fmla="*/ 3089 w 10000"/>
                    <a:gd name="connsiteY53" fmla="*/ 5678 h 15017"/>
                    <a:gd name="connsiteX54" fmla="*/ 2654 w 10000"/>
                    <a:gd name="connsiteY54" fmla="*/ 5429 h 15017"/>
                    <a:gd name="connsiteX55" fmla="*/ 2174 w 10000"/>
                    <a:gd name="connsiteY55" fmla="*/ 5179 h 15017"/>
                    <a:gd name="connsiteX56" fmla="*/ 1625 w 10000"/>
                    <a:gd name="connsiteY56" fmla="*/ 4912 h 15017"/>
                    <a:gd name="connsiteX57" fmla="*/ 1030 w 10000"/>
                    <a:gd name="connsiteY57" fmla="*/ 4649 h 15017"/>
                    <a:gd name="connsiteX58" fmla="*/ 366 w 10000"/>
                    <a:gd name="connsiteY58" fmla="*/ 4350 h 15017"/>
                    <a:gd name="connsiteX59" fmla="*/ 366 w 10000"/>
                    <a:gd name="connsiteY59" fmla="*/ 4350 h 15017"/>
                    <a:gd name="connsiteX60" fmla="*/ 275 w 10000"/>
                    <a:gd name="connsiteY60" fmla="*/ 4566 h 15017"/>
                    <a:gd name="connsiteX61" fmla="*/ 275 w 10000"/>
                    <a:gd name="connsiteY61" fmla="*/ 4566 h 15017"/>
                    <a:gd name="connsiteX62" fmla="*/ 0 w 10000"/>
                    <a:gd name="connsiteY62" fmla="*/ 4598 h 15017"/>
                    <a:gd name="connsiteX63" fmla="*/ 0 w 10000"/>
                    <a:gd name="connsiteY63" fmla="*/ 4598 h 15017"/>
                    <a:gd name="connsiteX64" fmla="*/ 503 w 10000"/>
                    <a:gd name="connsiteY64" fmla="*/ 4847 h 15017"/>
                    <a:gd name="connsiteX65" fmla="*/ 938 w 10000"/>
                    <a:gd name="connsiteY65" fmla="*/ 5113 h 15017"/>
                    <a:gd name="connsiteX66" fmla="*/ 1350 w 10000"/>
                    <a:gd name="connsiteY66" fmla="*/ 5362 h 15017"/>
                    <a:gd name="connsiteX67" fmla="*/ 1716 w 10000"/>
                    <a:gd name="connsiteY67" fmla="*/ 5627 h 15017"/>
                    <a:gd name="connsiteX68" fmla="*/ 2059 w 10000"/>
                    <a:gd name="connsiteY68" fmla="*/ 5876 h 15017"/>
                    <a:gd name="connsiteX69" fmla="*/ 2357 w 10000"/>
                    <a:gd name="connsiteY69" fmla="*/ 6142 h 15017"/>
                    <a:gd name="connsiteX70" fmla="*/ 2632 w 10000"/>
                    <a:gd name="connsiteY70" fmla="*/ 6392 h 15017"/>
                    <a:gd name="connsiteX71" fmla="*/ 2883 w 10000"/>
                    <a:gd name="connsiteY71" fmla="*/ 6640 h 15017"/>
                    <a:gd name="connsiteX72" fmla="*/ 3089 w 10000"/>
                    <a:gd name="connsiteY72" fmla="*/ 6906 h 15017"/>
                    <a:gd name="connsiteX73" fmla="*/ 3295 w 10000"/>
                    <a:gd name="connsiteY73" fmla="*/ 7155 h 15017"/>
                    <a:gd name="connsiteX74" fmla="*/ 3455 w 10000"/>
                    <a:gd name="connsiteY74" fmla="*/ 7387 h 15017"/>
                    <a:gd name="connsiteX75" fmla="*/ 3593 w 10000"/>
                    <a:gd name="connsiteY75" fmla="*/ 7636 h 15017"/>
                    <a:gd name="connsiteX76" fmla="*/ 3707 w 10000"/>
                    <a:gd name="connsiteY76" fmla="*/ 7869 h 15017"/>
                    <a:gd name="connsiteX77" fmla="*/ 3822 w 10000"/>
                    <a:gd name="connsiteY77" fmla="*/ 8100 h 15017"/>
                    <a:gd name="connsiteX78" fmla="*/ 3890 w 10000"/>
                    <a:gd name="connsiteY78" fmla="*/ 8334 h 15017"/>
                    <a:gd name="connsiteX79" fmla="*/ 3959 w 10000"/>
                    <a:gd name="connsiteY79" fmla="*/ 8549 h 15017"/>
                    <a:gd name="connsiteX80" fmla="*/ 3959 w 10000"/>
                    <a:gd name="connsiteY80" fmla="*/ 8549 h 15017"/>
                    <a:gd name="connsiteX81" fmla="*/ 4061 w 10000"/>
                    <a:gd name="connsiteY81" fmla="*/ 14814 h 15017"/>
                    <a:gd name="connsiteX0" fmla="*/ 4061 w 10000"/>
                    <a:gd name="connsiteY0" fmla="*/ 14814 h 14814"/>
                    <a:gd name="connsiteX1" fmla="*/ 4831 w 10000"/>
                    <a:gd name="connsiteY1" fmla="*/ 14782 h 14814"/>
                    <a:gd name="connsiteX2" fmla="*/ 5850 w 10000"/>
                    <a:gd name="connsiteY2" fmla="*/ 14576 h 14814"/>
                    <a:gd name="connsiteX3" fmla="*/ 5995 w 10000"/>
                    <a:gd name="connsiteY3" fmla="*/ 8765 h 14814"/>
                    <a:gd name="connsiteX4" fmla="*/ 5995 w 10000"/>
                    <a:gd name="connsiteY4" fmla="*/ 8765 h 14814"/>
                    <a:gd name="connsiteX5" fmla="*/ 6041 w 10000"/>
                    <a:gd name="connsiteY5" fmla="*/ 8549 h 14814"/>
                    <a:gd name="connsiteX6" fmla="*/ 6110 w 10000"/>
                    <a:gd name="connsiteY6" fmla="*/ 8317 h 14814"/>
                    <a:gd name="connsiteX7" fmla="*/ 6201 w 10000"/>
                    <a:gd name="connsiteY7" fmla="*/ 8067 h 14814"/>
                    <a:gd name="connsiteX8" fmla="*/ 6316 w 10000"/>
                    <a:gd name="connsiteY8" fmla="*/ 7819 h 14814"/>
                    <a:gd name="connsiteX9" fmla="*/ 6453 w 10000"/>
                    <a:gd name="connsiteY9" fmla="*/ 7570 h 14814"/>
                    <a:gd name="connsiteX10" fmla="*/ 6613 w 10000"/>
                    <a:gd name="connsiteY10" fmla="*/ 7304 h 14814"/>
                    <a:gd name="connsiteX11" fmla="*/ 6796 w 10000"/>
                    <a:gd name="connsiteY11" fmla="*/ 7039 h 14814"/>
                    <a:gd name="connsiteX12" fmla="*/ 7002 w 10000"/>
                    <a:gd name="connsiteY12" fmla="*/ 6774 h 14814"/>
                    <a:gd name="connsiteX13" fmla="*/ 7254 w 10000"/>
                    <a:gd name="connsiteY13" fmla="*/ 6507 h 14814"/>
                    <a:gd name="connsiteX14" fmla="*/ 7529 w 10000"/>
                    <a:gd name="connsiteY14" fmla="*/ 6242 h 14814"/>
                    <a:gd name="connsiteX15" fmla="*/ 7849 w 10000"/>
                    <a:gd name="connsiteY15" fmla="*/ 5960 h 14814"/>
                    <a:gd name="connsiteX16" fmla="*/ 8192 w 10000"/>
                    <a:gd name="connsiteY16" fmla="*/ 5694 h 14814"/>
                    <a:gd name="connsiteX17" fmla="*/ 8581 w 10000"/>
                    <a:gd name="connsiteY17" fmla="*/ 5412 h 14814"/>
                    <a:gd name="connsiteX18" fmla="*/ 9016 w 10000"/>
                    <a:gd name="connsiteY18" fmla="*/ 5147 h 14814"/>
                    <a:gd name="connsiteX19" fmla="*/ 9474 w 10000"/>
                    <a:gd name="connsiteY19" fmla="*/ 4864 h 14814"/>
                    <a:gd name="connsiteX20" fmla="*/ 10000 w 10000"/>
                    <a:gd name="connsiteY20" fmla="*/ 4598 h 14814"/>
                    <a:gd name="connsiteX21" fmla="*/ 10000 w 10000"/>
                    <a:gd name="connsiteY21" fmla="*/ 4598 h 14814"/>
                    <a:gd name="connsiteX22" fmla="*/ 9725 w 10000"/>
                    <a:gd name="connsiteY22" fmla="*/ 4566 h 14814"/>
                    <a:gd name="connsiteX23" fmla="*/ 9725 w 10000"/>
                    <a:gd name="connsiteY23" fmla="*/ 4566 h 14814"/>
                    <a:gd name="connsiteX24" fmla="*/ 9634 w 10000"/>
                    <a:gd name="connsiteY24" fmla="*/ 4350 h 14814"/>
                    <a:gd name="connsiteX25" fmla="*/ 9634 w 10000"/>
                    <a:gd name="connsiteY25" fmla="*/ 4350 h 14814"/>
                    <a:gd name="connsiteX26" fmla="*/ 8970 w 10000"/>
                    <a:gd name="connsiteY26" fmla="*/ 4649 h 14814"/>
                    <a:gd name="connsiteX27" fmla="*/ 8352 w 10000"/>
                    <a:gd name="connsiteY27" fmla="*/ 4930 h 14814"/>
                    <a:gd name="connsiteX28" fmla="*/ 7780 w 10000"/>
                    <a:gd name="connsiteY28" fmla="*/ 5212 h 14814"/>
                    <a:gd name="connsiteX29" fmla="*/ 7300 w 10000"/>
                    <a:gd name="connsiteY29" fmla="*/ 5462 h 14814"/>
                    <a:gd name="connsiteX30" fmla="*/ 6842 w 10000"/>
                    <a:gd name="connsiteY30" fmla="*/ 5711 h 14814"/>
                    <a:gd name="connsiteX31" fmla="*/ 6453 w 10000"/>
                    <a:gd name="connsiteY31" fmla="*/ 5943 h 14814"/>
                    <a:gd name="connsiteX32" fmla="*/ 6087 w 10000"/>
                    <a:gd name="connsiteY32" fmla="*/ 6159 h 14814"/>
                    <a:gd name="connsiteX33" fmla="*/ 5789 w 10000"/>
                    <a:gd name="connsiteY33" fmla="*/ 6358 h 14814"/>
                    <a:gd name="connsiteX34" fmla="*/ 5789 w 10000"/>
                    <a:gd name="connsiteY34" fmla="*/ 6358 h 14814"/>
                    <a:gd name="connsiteX35" fmla="*/ 5675 w 10000"/>
                    <a:gd name="connsiteY35" fmla="*/ 4847 h 14814"/>
                    <a:gd name="connsiteX36" fmla="*/ 5606 w 10000"/>
                    <a:gd name="connsiteY36" fmla="*/ 3271 h 14814"/>
                    <a:gd name="connsiteX37" fmla="*/ 5561 w 10000"/>
                    <a:gd name="connsiteY37" fmla="*/ 1659 h 14814"/>
                    <a:gd name="connsiteX38" fmla="*/ 5561 w 10000"/>
                    <a:gd name="connsiteY38" fmla="*/ 33 h 14814"/>
                    <a:gd name="connsiteX39" fmla="*/ 5561 w 10000"/>
                    <a:gd name="connsiteY39" fmla="*/ 33 h 14814"/>
                    <a:gd name="connsiteX40" fmla="*/ 5149 w 10000"/>
                    <a:gd name="connsiteY40" fmla="*/ 215 h 14814"/>
                    <a:gd name="connsiteX41" fmla="*/ 4989 w 10000"/>
                    <a:gd name="connsiteY41" fmla="*/ 281 h 14814"/>
                    <a:gd name="connsiteX42" fmla="*/ 4989 w 10000"/>
                    <a:gd name="connsiteY42" fmla="*/ 281 h 14814"/>
                    <a:gd name="connsiteX43" fmla="*/ 4828 w 10000"/>
                    <a:gd name="connsiteY43" fmla="*/ 215 h 14814"/>
                    <a:gd name="connsiteX44" fmla="*/ 4371 w 10000"/>
                    <a:gd name="connsiteY44" fmla="*/ 0 h 14814"/>
                    <a:gd name="connsiteX45" fmla="*/ 4371 w 10000"/>
                    <a:gd name="connsiteY45" fmla="*/ 0 h 14814"/>
                    <a:gd name="connsiteX46" fmla="*/ 4371 w 10000"/>
                    <a:gd name="connsiteY46" fmla="*/ 1626 h 14814"/>
                    <a:gd name="connsiteX47" fmla="*/ 4325 w 10000"/>
                    <a:gd name="connsiteY47" fmla="*/ 3238 h 14814"/>
                    <a:gd name="connsiteX48" fmla="*/ 4256 w 10000"/>
                    <a:gd name="connsiteY48" fmla="*/ 4799 h 14814"/>
                    <a:gd name="connsiteX49" fmla="*/ 4142 w 10000"/>
                    <a:gd name="connsiteY49" fmla="*/ 6309 h 14814"/>
                    <a:gd name="connsiteX50" fmla="*/ 4142 w 10000"/>
                    <a:gd name="connsiteY50" fmla="*/ 6309 h 14814"/>
                    <a:gd name="connsiteX51" fmla="*/ 3844 w 10000"/>
                    <a:gd name="connsiteY51" fmla="*/ 6109 h 14814"/>
                    <a:gd name="connsiteX52" fmla="*/ 3501 w 10000"/>
                    <a:gd name="connsiteY52" fmla="*/ 5893 h 14814"/>
                    <a:gd name="connsiteX53" fmla="*/ 3089 w 10000"/>
                    <a:gd name="connsiteY53" fmla="*/ 5678 h 14814"/>
                    <a:gd name="connsiteX54" fmla="*/ 2654 w 10000"/>
                    <a:gd name="connsiteY54" fmla="*/ 5429 h 14814"/>
                    <a:gd name="connsiteX55" fmla="*/ 2174 w 10000"/>
                    <a:gd name="connsiteY55" fmla="*/ 5179 h 14814"/>
                    <a:gd name="connsiteX56" fmla="*/ 1625 w 10000"/>
                    <a:gd name="connsiteY56" fmla="*/ 4912 h 14814"/>
                    <a:gd name="connsiteX57" fmla="*/ 1030 w 10000"/>
                    <a:gd name="connsiteY57" fmla="*/ 4649 h 14814"/>
                    <a:gd name="connsiteX58" fmla="*/ 366 w 10000"/>
                    <a:gd name="connsiteY58" fmla="*/ 4350 h 14814"/>
                    <a:gd name="connsiteX59" fmla="*/ 366 w 10000"/>
                    <a:gd name="connsiteY59" fmla="*/ 4350 h 14814"/>
                    <a:gd name="connsiteX60" fmla="*/ 275 w 10000"/>
                    <a:gd name="connsiteY60" fmla="*/ 4566 h 14814"/>
                    <a:gd name="connsiteX61" fmla="*/ 275 w 10000"/>
                    <a:gd name="connsiteY61" fmla="*/ 4566 h 14814"/>
                    <a:gd name="connsiteX62" fmla="*/ 0 w 10000"/>
                    <a:gd name="connsiteY62" fmla="*/ 4598 h 14814"/>
                    <a:gd name="connsiteX63" fmla="*/ 0 w 10000"/>
                    <a:gd name="connsiteY63" fmla="*/ 4598 h 14814"/>
                    <a:gd name="connsiteX64" fmla="*/ 503 w 10000"/>
                    <a:gd name="connsiteY64" fmla="*/ 4847 h 14814"/>
                    <a:gd name="connsiteX65" fmla="*/ 938 w 10000"/>
                    <a:gd name="connsiteY65" fmla="*/ 5113 h 14814"/>
                    <a:gd name="connsiteX66" fmla="*/ 1350 w 10000"/>
                    <a:gd name="connsiteY66" fmla="*/ 5362 h 14814"/>
                    <a:gd name="connsiteX67" fmla="*/ 1716 w 10000"/>
                    <a:gd name="connsiteY67" fmla="*/ 5627 h 14814"/>
                    <a:gd name="connsiteX68" fmla="*/ 2059 w 10000"/>
                    <a:gd name="connsiteY68" fmla="*/ 5876 h 14814"/>
                    <a:gd name="connsiteX69" fmla="*/ 2357 w 10000"/>
                    <a:gd name="connsiteY69" fmla="*/ 6142 h 14814"/>
                    <a:gd name="connsiteX70" fmla="*/ 2632 w 10000"/>
                    <a:gd name="connsiteY70" fmla="*/ 6392 h 14814"/>
                    <a:gd name="connsiteX71" fmla="*/ 2883 w 10000"/>
                    <a:gd name="connsiteY71" fmla="*/ 6640 h 14814"/>
                    <a:gd name="connsiteX72" fmla="*/ 3089 w 10000"/>
                    <a:gd name="connsiteY72" fmla="*/ 6906 h 14814"/>
                    <a:gd name="connsiteX73" fmla="*/ 3295 w 10000"/>
                    <a:gd name="connsiteY73" fmla="*/ 7155 h 14814"/>
                    <a:gd name="connsiteX74" fmla="*/ 3455 w 10000"/>
                    <a:gd name="connsiteY74" fmla="*/ 7387 h 14814"/>
                    <a:gd name="connsiteX75" fmla="*/ 3593 w 10000"/>
                    <a:gd name="connsiteY75" fmla="*/ 7636 h 14814"/>
                    <a:gd name="connsiteX76" fmla="*/ 3707 w 10000"/>
                    <a:gd name="connsiteY76" fmla="*/ 7869 h 14814"/>
                    <a:gd name="connsiteX77" fmla="*/ 3822 w 10000"/>
                    <a:gd name="connsiteY77" fmla="*/ 8100 h 14814"/>
                    <a:gd name="connsiteX78" fmla="*/ 3890 w 10000"/>
                    <a:gd name="connsiteY78" fmla="*/ 8334 h 14814"/>
                    <a:gd name="connsiteX79" fmla="*/ 3959 w 10000"/>
                    <a:gd name="connsiteY79" fmla="*/ 8549 h 14814"/>
                    <a:gd name="connsiteX80" fmla="*/ 3959 w 10000"/>
                    <a:gd name="connsiteY80" fmla="*/ 8549 h 14814"/>
                    <a:gd name="connsiteX81" fmla="*/ 4061 w 10000"/>
                    <a:gd name="connsiteY81" fmla="*/ 14814 h 14814"/>
                    <a:gd name="connsiteX0" fmla="*/ 4061 w 10000"/>
                    <a:gd name="connsiteY0" fmla="*/ 14593 h 14782"/>
                    <a:gd name="connsiteX1" fmla="*/ 4831 w 10000"/>
                    <a:gd name="connsiteY1" fmla="*/ 14782 h 14782"/>
                    <a:gd name="connsiteX2" fmla="*/ 5850 w 10000"/>
                    <a:gd name="connsiteY2" fmla="*/ 14576 h 14782"/>
                    <a:gd name="connsiteX3" fmla="*/ 5995 w 10000"/>
                    <a:gd name="connsiteY3" fmla="*/ 8765 h 14782"/>
                    <a:gd name="connsiteX4" fmla="*/ 5995 w 10000"/>
                    <a:gd name="connsiteY4" fmla="*/ 8765 h 14782"/>
                    <a:gd name="connsiteX5" fmla="*/ 6041 w 10000"/>
                    <a:gd name="connsiteY5" fmla="*/ 8549 h 14782"/>
                    <a:gd name="connsiteX6" fmla="*/ 6110 w 10000"/>
                    <a:gd name="connsiteY6" fmla="*/ 8317 h 14782"/>
                    <a:gd name="connsiteX7" fmla="*/ 6201 w 10000"/>
                    <a:gd name="connsiteY7" fmla="*/ 8067 h 14782"/>
                    <a:gd name="connsiteX8" fmla="*/ 6316 w 10000"/>
                    <a:gd name="connsiteY8" fmla="*/ 7819 h 14782"/>
                    <a:gd name="connsiteX9" fmla="*/ 6453 w 10000"/>
                    <a:gd name="connsiteY9" fmla="*/ 7570 h 14782"/>
                    <a:gd name="connsiteX10" fmla="*/ 6613 w 10000"/>
                    <a:gd name="connsiteY10" fmla="*/ 7304 h 14782"/>
                    <a:gd name="connsiteX11" fmla="*/ 6796 w 10000"/>
                    <a:gd name="connsiteY11" fmla="*/ 7039 h 14782"/>
                    <a:gd name="connsiteX12" fmla="*/ 7002 w 10000"/>
                    <a:gd name="connsiteY12" fmla="*/ 6774 h 14782"/>
                    <a:gd name="connsiteX13" fmla="*/ 7254 w 10000"/>
                    <a:gd name="connsiteY13" fmla="*/ 6507 h 14782"/>
                    <a:gd name="connsiteX14" fmla="*/ 7529 w 10000"/>
                    <a:gd name="connsiteY14" fmla="*/ 6242 h 14782"/>
                    <a:gd name="connsiteX15" fmla="*/ 7849 w 10000"/>
                    <a:gd name="connsiteY15" fmla="*/ 5960 h 14782"/>
                    <a:gd name="connsiteX16" fmla="*/ 8192 w 10000"/>
                    <a:gd name="connsiteY16" fmla="*/ 5694 h 14782"/>
                    <a:gd name="connsiteX17" fmla="*/ 8581 w 10000"/>
                    <a:gd name="connsiteY17" fmla="*/ 5412 h 14782"/>
                    <a:gd name="connsiteX18" fmla="*/ 9016 w 10000"/>
                    <a:gd name="connsiteY18" fmla="*/ 5147 h 14782"/>
                    <a:gd name="connsiteX19" fmla="*/ 9474 w 10000"/>
                    <a:gd name="connsiteY19" fmla="*/ 4864 h 14782"/>
                    <a:gd name="connsiteX20" fmla="*/ 10000 w 10000"/>
                    <a:gd name="connsiteY20" fmla="*/ 4598 h 14782"/>
                    <a:gd name="connsiteX21" fmla="*/ 10000 w 10000"/>
                    <a:gd name="connsiteY21" fmla="*/ 4598 h 14782"/>
                    <a:gd name="connsiteX22" fmla="*/ 9725 w 10000"/>
                    <a:gd name="connsiteY22" fmla="*/ 4566 h 14782"/>
                    <a:gd name="connsiteX23" fmla="*/ 9725 w 10000"/>
                    <a:gd name="connsiteY23" fmla="*/ 4566 h 14782"/>
                    <a:gd name="connsiteX24" fmla="*/ 9634 w 10000"/>
                    <a:gd name="connsiteY24" fmla="*/ 4350 h 14782"/>
                    <a:gd name="connsiteX25" fmla="*/ 9634 w 10000"/>
                    <a:gd name="connsiteY25" fmla="*/ 4350 h 14782"/>
                    <a:gd name="connsiteX26" fmla="*/ 8970 w 10000"/>
                    <a:gd name="connsiteY26" fmla="*/ 4649 h 14782"/>
                    <a:gd name="connsiteX27" fmla="*/ 8352 w 10000"/>
                    <a:gd name="connsiteY27" fmla="*/ 4930 h 14782"/>
                    <a:gd name="connsiteX28" fmla="*/ 7780 w 10000"/>
                    <a:gd name="connsiteY28" fmla="*/ 5212 h 14782"/>
                    <a:gd name="connsiteX29" fmla="*/ 7300 w 10000"/>
                    <a:gd name="connsiteY29" fmla="*/ 5462 h 14782"/>
                    <a:gd name="connsiteX30" fmla="*/ 6842 w 10000"/>
                    <a:gd name="connsiteY30" fmla="*/ 5711 h 14782"/>
                    <a:gd name="connsiteX31" fmla="*/ 6453 w 10000"/>
                    <a:gd name="connsiteY31" fmla="*/ 5943 h 14782"/>
                    <a:gd name="connsiteX32" fmla="*/ 6087 w 10000"/>
                    <a:gd name="connsiteY32" fmla="*/ 6159 h 14782"/>
                    <a:gd name="connsiteX33" fmla="*/ 5789 w 10000"/>
                    <a:gd name="connsiteY33" fmla="*/ 6358 h 14782"/>
                    <a:gd name="connsiteX34" fmla="*/ 5789 w 10000"/>
                    <a:gd name="connsiteY34" fmla="*/ 6358 h 14782"/>
                    <a:gd name="connsiteX35" fmla="*/ 5675 w 10000"/>
                    <a:gd name="connsiteY35" fmla="*/ 4847 h 14782"/>
                    <a:gd name="connsiteX36" fmla="*/ 5606 w 10000"/>
                    <a:gd name="connsiteY36" fmla="*/ 3271 h 14782"/>
                    <a:gd name="connsiteX37" fmla="*/ 5561 w 10000"/>
                    <a:gd name="connsiteY37" fmla="*/ 1659 h 14782"/>
                    <a:gd name="connsiteX38" fmla="*/ 5561 w 10000"/>
                    <a:gd name="connsiteY38" fmla="*/ 33 h 14782"/>
                    <a:gd name="connsiteX39" fmla="*/ 5561 w 10000"/>
                    <a:gd name="connsiteY39" fmla="*/ 33 h 14782"/>
                    <a:gd name="connsiteX40" fmla="*/ 5149 w 10000"/>
                    <a:gd name="connsiteY40" fmla="*/ 215 h 14782"/>
                    <a:gd name="connsiteX41" fmla="*/ 4989 w 10000"/>
                    <a:gd name="connsiteY41" fmla="*/ 281 h 14782"/>
                    <a:gd name="connsiteX42" fmla="*/ 4989 w 10000"/>
                    <a:gd name="connsiteY42" fmla="*/ 281 h 14782"/>
                    <a:gd name="connsiteX43" fmla="*/ 4828 w 10000"/>
                    <a:gd name="connsiteY43" fmla="*/ 215 h 14782"/>
                    <a:gd name="connsiteX44" fmla="*/ 4371 w 10000"/>
                    <a:gd name="connsiteY44" fmla="*/ 0 h 14782"/>
                    <a:gd name="connsiteX45" fmla="*/ 4371 w 10000"/>
                    <a:gd name="connsiteY45" fmla="*/ 0 h 14782"/>
                    <a:gd name="connsiteX46" fmla="*/ 4371 w 10000"/>
                    <a:gd name="connsiteY46" fmla="*/ 1626 h 14782"/>
                    <a:gd name="connsiteX47" fmla="*/ 4325 w 10000"/>
                    <a:gd name="connsiteY47" fmla="*/ 3238 h 14782"/>
                    <a:gd name="connsiteX48" fmla="*/ 4256 w 10000"/>
                    <a:gd name="connsiteY48" fmla="*/ 4799 h 14782"/>
                    <a:gd name="connsiteX49" fmla="*/ 4142 w 10000"/>
                    <a:gd name="connsiteY49" fmla="*/ 6309 h 14782"/>
                    <a:gd name="connsiteX50" fmla="*/ 4142 w 10000"/>
                    <a:gd name="connsiteY50" fmla="*/ 6309 h 14782"/>
                    <a:gd name="connsiteX51" fmla="*/ 3844 w 10000"/>
                    <a:gd name="connsiteY51" fmla="*/ 6109 h 14782"/>
                    <a:gd name="connsiteX52" fmla="*/ 3501 w 10000"/>
                    <a:gd name="connsiteY52" fmla="*/ 5893 h 14782"/>
                    <a:gd name="connsiteX53" fmla="*/ 3089 w 10000"/>
                    <a:gd name="connsiteY53" fmla="*/ 5678 h 14782"/>
                    <a:gd name="connsiteX54" fmla="*/ 2654 w 10000"/>
                    <a:gd name="connsiteY54" fmla="*/ 5429 h 14782"/>
                    <a:gd name="connsiteX55" fmla="*/ 2174 w 10000"/>
                    <a:gd name="connsiteY55" fmla="*/ 5179 h 14782"/>
                    <a:gd name="connsiteX56" fmla="*/ 1625 w 10000"/>
                    <a:gd name="connsiteY56" fmla="*/ 4912 h 14782"/>
                    <a:gd name="connsiteX57" fmla="*/ 1030 w 10000"/>
                    <a:gd name="connsiteY57" fmla="*/ 4649 h 14782"/>
                    <a:gd name="connsiteX58" fmla="*/ 366 w 10000"/>
                    <a:gd name="connsiteY58" fmla="*/ 4350 h 14782"/>
                    <a:gd name="connsiteX59" fmla="*/ 366 w 10000"/>
                    <a:gd name="connsiteY59" fmla="*/ 4350 h 14782"/>
                    <a:gd name="connsiteX60" fmla="*/ 275 w 10000"/>
                    <a:gd name="connsiteY60" fmla="*/ 4566 h 14782"/>
                    <a:gd name="connsiteX61" fmla="*/ 275 w 10000"/>
                    <a:gd name="connsiteY61" fmla="*/ 4566 h 14782"/>
                    <a:gd name="connsiteX62" fmla="*/ 0 w 10000"/>
                    <a:gd name="connsiteY62" fmla="*/ 4598 h 14782"/>
                    <a:gd name="connsiteX63" fmla="*/ 0 w 10000"/>
                    <a:gd name="connsiteY63" fmla="*/ 4598 h 14782"/>
                    <a:gd name="connsiteX64" fmla="*/ 503 w 10000"/>
                    <a:gd name="connsiteY64" fmla="*/ 4847 h 14782"/>
                    <a:gd name="connsiteX65" fmla="*/ 938 w 10000"/>
                    <a:gd name="connsiteY65" fmla="*/ 5113 h 14782"/>
                    <a:gd name="connsiteX66" fmla="*/ 1350 w 10000"/>
                    <a:gd name="connsiteY66" fmla="*/ 5362 h 14782"/>
                    <a:gd name="connsiteX67" fmla="*/ 1716 w 10000"/>
                    <a:gd name="connsiteY67" fmla="*/ 5627 h 14782"/>
                    <a:gd name="connsiteX68" fmla="*/ 2059 w 10000"/>
                    <a:gd name="connsiteY68" fmla="*/ 5876 h 14782"/>
                    <a:gd name="connsiteX69" fmla="*/ 2357 w 10000"/>
                    <a:gd name="connsiteY69" fmla="*/ 6142 h 14782"/>
                    <a:gd name="connsiteX70" fmla="*/ 2632 w 10000"/>
                    <a:gd name="connsiteY70" fmla="*/ 6392 h 14782"/>
                    <a:gd name="connsiteX71" fmla="*/ 2883 w 10000"/>
                    <a:gd name="connsiteY71" fmla="*/ 6640 h 14782"/>
                    <a:gd name="connsiteX72" fmla="*/ 3089 w 10000"/>
                    <a:gd name="connsiteY72" fmla="*/ 6906 h 14782"/>
                    <a:gd name="connsiteX73" fmla="*/ 3295 w 10000"/>
                    <a:gd name="connsiteY73" fmla="*/ 7155 h 14782"/>
                    <a:gd name="connsiteX74" fmla="*/ 3455 w 10000"/>
                    <a:gd name="connsiteY74" fmla="*/ 7387 h 14782"/>
                    <a:gd name="connsiteX75" fmla="*/ 3593 w 10000"/>
                    <a:gd name="connsiteY75" fmla="*/ 7636 h 14782"/>
                    <a:gd name="connsiteX76" fmla="*/ 3707 w 10000"/>
                    <a:gd name="connsiteY76" fmla="*/ 7869 h 14782"/>
                    <a:gd name="connsiteX77" fmla="*/ 3822 w 10000"/>
                    <a:gd name="connsiteY77" fmla="*/ 8100 h 14782"/>
                    <a:gd name="connsiteX78" fmla="*/ 3890 w 10000"/>
                    <a:gd name="connsiteY78" fmla="*/ 8334 h 14782"/>
                    <a:gd name="connsiteX79" fmla="*/ 3959 w 10000"/>
                    <a:gd name="connsiteY79" fmla="*/ 8549 h 14782"/>
                    <a:gd name="connsiteX80" fmla="*/ 3959 w 10000"/>
                    <a:gd name="connsiteY80" fmla="*/ 8549 h 14782"/>
                    <a:gd name="connsiteX81" fmla="*/ 4061 w 10000"/>
                    <a:gd name="connsiteY81" fmla="*/ 14593 h 14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10000" h="14782">
                      <a:moveTo>
                        <a:pt x="4061" y="14593"/>
                      </a:moveTo>
                      <a:lnTo>
                        <a:pt x="4831" y="14782"/>
                      </a:lnTo>
                      <a:lnTo>
                        <a:pt x="5850" y="14576"/>
                      </a:lnTo>
                      <a:cubicBezTo>
                        <a:pt x="5812" y="14238"/>
                        <a:pt x="6033" y="9104"/>
                        <a:pt x="5995" y="8765"/>
                      </a:cubicBezTo>
                      <a:lnTo>
                        <a:pt x="5995" y="8765"/>
                      </a:lnTo>
                      <a:cubicBezTo>
                        <a:pt x="6010" y="8693"/>
                        <a:pt x="6026" y="8621"/>
                        <a:pt x="6041" y="8549"/>
                      </a:cubicBezTo>
                      <a:cubicBezTo>
                        <a:pt x="6064" y="8473"/>
                        <a:pt x="6087" y="8394"/>
                        <a:pt x="6110" y="8317"/>
                      </a:cubicBezTo>
                      <a:cubicBezTo>
                        <a:pt x="6140" y="8234"/>
                        <a:pt x="6171" y="8150"/>
                        <a:pt x="6201" y="8067"/>
                      </a:cubicBezTo>
                      <a:cubicBezTo>
                        <a:pt x="6239" y="7984"/>
                        <a:pt x="6278" y="7902"/>
                        <a:pt x="6316" y="7819"/>
                      </a:cubicBezTo>
                      <a:cubicBezTo>
                        <a:pt x="6362" y="7736"/>
                        <a:pt x="6407" y="7653"/>
                        <a:pt x="6453" y="7570"/>
                      </a:cubicBezTo>
                      <a:cubicBezTo>
                        <a:pt x="6506" y="7481"/>
                        <a:pt x="6560" y="7393"/>
                        <a:pt x="6613" y="7304"/>
                      </a:cubicBezTo>
                      <a:lnTo>
                        <a:pt x="6796" y="7039"/>
                      </a:lnTo>
                      <a:cubicBezTo>
                        <a:pt x="6865" y="6951"/>
                        <a:pt x="6933" y="6861"/>
                        <a:pt x="7002" y="6774"/>
                      </a:cubicBezTo>
                      <a:lnTo>
                        <a:pt x="7254" y="6507"/>
                      </a:lnTo>
                      <a:lnTo>
                        <a:pt x="7529" y="6242"/>
                      </a:lnTo>
                      <a:lnTo>
                        <a:pt x="7849" y="5960"/>
                      </a:lnTo>
                      <a:lnTo>
                        <a:pt x="8192" y="5694"/>
                      </a:lnTo>
                      <a:lnTo>
                        <a:pt x="8581" y="5412"/>
                      </a:lnTo>
                      <a:lnTo>
                        <a:pt x="9016" y="5147"/>
                      </a:lnTo>
                      <a:lnTo>
                        <a:pt x="9474" y="4864"/>
                      </a:lnTo>
                      <a:lnTo>
                        <a:pt x="10000" y="4598"/>
                      </a:lnTo>
                      <a:lnTo>
                        <a:pt x="10000" y="4598"/>
                      </a:lnTo>
                      <a:lnTo>
                        <a:pt x="9725" y="4566"/>
                      </a:lnTo>
                      <a:lnTo>
                        <a:pt x="9725" y="4566"/>
                      </a:lnTo>
                      <a:cubicBezTo>
                        <a:pt x="9695" y="4493"/>
                        <a:pt x="9664" y="4421"/>
                        <a:pt x="9634" y="4350"/>
                      </a:cubicBezTo>
                      <a:lnTo>
                        <a:pt x="9634" y="4350"/>
                      </a:lnTo>
                      <a:lnTo>
                        <a:pt x="8970" y="4649"/>
                      </a:lnTo>
                      <a:lnTo>
                        <a:pt x="8352" y="4930"/>
                      </a:lnTo>
                      <a:lnTo>
                        <a:pt x="7780" y="5212"/>
                      </a:lnTo>
                      <a:lnTo>
                        <a:pt x="7300" y="5462"/>
                      </a:lnTo>
                      <a:lnTo>
                        <a:pt x="6842" y="5711"/>
                      </a:lnTo>
                      <a:lnTo>
                        <a:pt x="6453" y="5943"/>
                      </a:lnTo>
                      <a:lnTo>
                        <a:pt x="6087" y="6159"/>
                      </a:lnTo>
                      <a:lnTo>
                        <a:pt x="5789" y="6358"/>
                      </a:lnTo>
                      <a:lnTo>
                        <a:pt x="5789" y="6358"/>
                      </a:lnTo>
                      <a:lnTo>
                        <a:pt x="5675" y="4847"/>
                      </a:lnTo>
                      <a:cubicBezTo>
                        <a:pt x="5652" y="4321"/>
                        <a:pt x="5629" y="3796"/>
                        <a:pt x="5606" y="3271"/>
                      </a:cubicBezTo>
                      <a:cubicBezTo>
                        <a:pt x="5591" y="2734"/>
                        <a:pt x="5576" y="2196"/>
                        <a:pt x="5561" y="1659"/>
                      </a:cubicBezTo>
                      <a:lnTo>
                        <a:pt x="5561" y="33"/>
                      </a:lnTo>
                      <a:lnTo>
                        <a:pt x="5561" y="33"/>
                      </a:lnTo>
                      <a:lnTo>
                        <a:pt x="5149" y="215"/>
                      </a:lnTo>
                      <a:lnTo>
                        <a:pt x="4989" y="281"/>
                      </a:lnTo>
                      <a:lnTo>
                        <a:pt x="4989" y="281"/>
                      </a:lnTo>
                      <a:lnTo>
                        <a:pt x="4828" y="215"/>
                      </a:lnTo>
                      <a:lnTo>
                        <a:pt x="4371" y="0"/>
                      </a:lnTo>
                      <a:lnTo>
                        <a:pt x="4371" y="0"/>
                      </a:lnTo>
                      <a:lnTo>
                        <a:pt x="4371" y="1626"/>
                      </a:lnTo>
                      <a:cubicBezTo>
                        <a:pt x="4356" y="2163"/>
                        <a:pt x="4340" y="2700"/>
                        <a:pt x="4325" y="3238"/>
                      </a:cubicBezTo>
                      <a:cubicBezTo>
                        <a:pt x="4302" y="3759"/>
                        <a:pt x="4279" y="4278"/>
                        <a:pt x="4256" y="4799"/>
                      </a:cubicBezTo>
                      <a:lnTo>
                        <a:pt x="4142" y="6309"/>
                      </a:lnTo>
                      <a:lnTo>
                        <a:pt x="4142" y="6309"/>
                      </a:lnTo>
                      <a:lnTo>
                        <a:pt x="3844" y="6109"/>
                      </a:lnTo>
                      <a:lnTo>
                        <a:pt x="3501" y="5893"/>
                      </a:lnTo>
                      <a:lnTo>
                        <a:pt x="3089" y="5678"/>
                      </a:lnTo>
                      <a:lnTo>
                        <a:pt x="2654" y="5429"/>
                      </a:lnTo>
                      <a:lnTo>
                        <a:pt x="2174" y="5179"/>
                      </a:lnTo>
                      <a:lnTo>
                        <a:pt x="1625" y="4912"/>
                      </a:lnTo>
                      <a:lnTo>
                        <a:pt x="1030" y="4649"/>
                      </a:lnTo>
                      <a:lnTo>
                        <a:pt x="366" y="4350"/>
                      </a:lnTo>
                      <a:lnTo>
                        <a:pt x="366" y="4350"/>
                      </a:lnTo>
                      <a:cubicBezTo>
                        <a:pt x="336" y="4421"/>
                        <a:pt x="305" y="4493"/>
                        <a:pt x="275" y="4566"/>
                      </a:cubicBezTo>
                      <a:lnTo>
                        <a:pt x="275" y="4566"/>
                      </a:lnTo>
                      <a:lnTo>
                        <a:pt x="0" y="4598"/>
                      </a:lnTo>
                      <a:lnTo>
                        <a:pt x="0" y="4598"/>
                      </a:lnTo>
                      <a:lnTo>
                        <a:pt x="503" y="4847"/>
                      </a:lnTo>
                      <a:lnTo>
                        <a:pt x="938" y="5113"/>
                      </a:lnTo>
                      <a:lnTo>
                        <a:pt x="1350" y="5362"/>
                      </a:lnTo>
                      <a:lnTo>
                        <a:pt x="1716" y="5627"/>
                      </a:lnTo>
                      <a:lnTo>
                        <a:pt x="2059" y="5876"/>
                      </a:lnTo>
                      <a:lnTo>
                        <a:pt x="2357" y="6142"/>
                      </a:lnTo>
                      <a:lnTo>
                        <a:pt x="2632" y="6392"/>
                      </a:lnTo>
                      <a:lnTo>
                        <a:pt x="2883" y="6640"/>
                      </a:lnTo>
                      <a:lnTo>
                        <a:pt x="3089" y="6906"/>
                      </a:lnTo>
                      <a:lnTo>
                        <a:pt x="3295" y="7155"/>
                      </a:lnTo>
                      <a:lnTo>
                        <a:pt x="3455" y="7387"/>
                      </a:lnTo>
                      <a:lnTo>
                        <a:pt x="3593" y="7636"/>
                      </a:lnTo>
                      <a:lnTo>
                        <a:pt x="3707" y="7869"/>
                      </a:lnTo>
                      <a:cubicBezTo>
                        <a:pt x="3745" y="7947"/>
                        <a:pt x="3784" y="8023"/>
                        <a:pt x="3822" y="8100"/>
                      </a:cubicBezTo>
                      <a:cubicBezTo>
                        <a:pt x="3845" y="8178"/>
                        <a:pt x="3867" y="8256"/>
                        <a:pt x="3890" y="8334"/>
                      </a:cubicBezTo>
                      <a:cubicBezTo>
                        <a:pt x="3913" y="8406"/>
                        <a:pt x="3936" y="8478"/>
                        <a:pt x="3959" y="8549"/>
                      </a:cubicBezTo>
                      <a:lnTo>
                        <a:pt x="3959" y="8549"/>
                      </a:lnTo>
                      <a:cubicBezTo>
                        <a:pt x="4061" y="8945"/>
                        <a:pt x="3959" y="14197"/>
                        <a:pt x="4061" y="1459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79400" h="254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grpSp>
              <p:nvGrpSpPr>
                <p:cNvPr id="70" name="Group 69"/>
                <p:cNvGrpSpPr>
                  <a:grpSpLocks/>
                </p:cNvGrpSpPr>
                <p:nvPr/>
              </p:nvGrpSpPr>
              <p:grpSpPr bwMode="auto">
                <a:xfrm>
                  <a:off x="3353931" y="1466636"/>
                  <a:ext cx="1168075" cy="1321266"/>
                  <a:chOff x="4065908" y="2427248"/>
                  <a:chExt cx="1490312" cy="1685764"/>
                </a:xfrm>
              </p:grpSpPr>
              <p:sp>
                <p:nvSpPr>
                  <p:cNvPr id="74" name="Freeform 73"/>
                  <p:cNvSpPr>
                    <a:spLocks/>
                  </p:cNvSpPr>
                  <p:nvPr/>
                </p:nvSpPr>
                <p:spPr bwMode="auto">
                  <a:xfrm>
                    <a:off x="4065908" y="2427248"/>
                    <a:ext cx="1490312" cy="1685763"/>
                  </a:xfrm>
                  <a:custGeom>
                    <a:avLst/>
                    <a:gdLst>
                      <a:gd name="T0" fmla="*/ 142 w 1098"/>
                      <a:gd name="T1" fmla="*/ 422 h 1242"/>
                      <a:gd name="T2" fmla="*/ 198 w 1098"/>
                      <a:gd name="T3" fmla="*/ 366 h 1242"/>
                      <a:gd name="T4" fmla="*/ 260 w 1098"/>
                      <a:gd name="T5" fmla="*/ 314 h 1242"/>
                      <a:gd name="T6" fmla="*/ 330 w 1098"/>
                      <a:gd name="T7" fmla="*/ 266 h 1242"/>
                      <a:gd name="T8" fmla="*/ 404 w 1098"/>
                      <a:gd name="T9" fmla="*/ 224 h 1242"/>
                      <a:gd name="T10" fmla="*/ 482 w 1098"/>
                      <a:gd name="T11" fmla="*/ 186 h 1242"/>
                      <a:gd name="T12" fmla="*/ 640 w 1098"/>
                      <a:gd name="T13" fmla="*/ 120 h 1242"/>
                      <a:gd name="T14" fmla="*/ 794 w 1098"/>
                      <a:gd name="T15" fmla="*/ 70 h 1242"/>
                      <a:gd name="T16" fmla="*/ 930 w 1098"/>
                      <a:gd name="T17" fmla="*/ 34 h 1242"/>
                      <a:gd name="T18" fmla="*/ 1068 w 1098"/>
                      <a:gd name="T19" fmla="*/ 4 h 1242"/>
                      <a:gd name="T20" fmla="*/ 1098 w 1098"/>
                      <a:gd name="T21" fmla="*/ 0 h 1242"/>
                      <a:gd name="T22" fmla="*/ 1094 w 1098"/>
                      <a:gd name="T23" fmla="*/ 114 h 1242"/>
                      <a:gd name="T24" fmla="*/ 1086 w 1098"/>
                      <a:gd name="T25" fmla="*/ 236 h 1242"/>
                      <a:gd name="T26" fmla="*/ 1068 w 1098"/>
                      <a:gd name="T27" fmla="*/ 388 h 1242"/>
                      <a:gd name="T28" fmla="*/ 1038 w 1098"/>
                      <a:gd name="T29" fmla="*/ 554 h 1242"/>
                      <a:gd name="T30" fmla="*/ 1006 w 1098"/>
                      <a:gd name="T31" fmla="*/ 680 h 1242"/>
                      <a:gd name="T32" fmla="*/ 978 w 1098"/>
                      <a:gd name="T33" fmla="*/ 762 h 1242"/>
                      <a:gd name="T34" fmla="*/ 946 w 1098"/>
                      <a:gd name="T35" fmla="*/ 840 h 1242"/>
                      <a:gd name="T36" fmla="*/ 908 w 1098"/>
                      <a:gd name="T37" fmla="*/ 914 h 1242"/>
                      <a:gd name="T38" fmla="*/ 864 w 1098"/>
                      <a:gd name="T39" fmla="*/ 980 h 1242"/>
                      <a:gd name="T40" fmla="*/ 840 w 1098"/>
                      <a:gd name="T41" fmla="*/ 1010 h 1242"/>
                      <a:gd name="T42" fmla="*/ 788 w 1098"/>
                      <a:gd name="T43" fmla="*/ 1066 h 1242"/>
                      <a:gd name="T44" fmla="*/ 730 w 1098"/>
                      <a:gd name="T45" fmla="*/ 1110 h 1242"/>
                      <a:gd name="T46" fmla="*/ 670 w 1098"/>
                      <a:gd name="T47" fmla="*/ 1148 h 1242"/>
                      <a:gd name="T48" fmla="*/ 606 w 1098"/>
                      <a:gd name="T49" fmla="*/ 1176 h 1242"/>
                      <a:gd name="T50" fmla="*/ 542 w 1098"/>
                      <a:gd name="T51" fmla="*/ 1200 h 1242"/>
                      <a:gd name="T52" fmla="*/ 478 w 1098"/>
                      <a:gd name="T53" fmla="*/ 1218 h 1242"/>
                      <a:gd name="T54" fmla="*/ 352 w 1098"/>
                      <a:gd name="T55" fmla="*/ 1236 h 1242"/>
                      <a:gd name="T56" fmla="*/ 238 w 1098"/>
                      <a:gd name="T57" fmla="*/ 1242 h 1242"/>
                      <a:gd name="T58" fmla="*/ 144 w 1098"/>
                      <a:gd name="T59" fmla="*/ 1238 h 1242"/>
                      <a:gd name="T60" fmla="*/ 60 w 1098"/>
                      <a:gd name="T61" fmla="*/ 1228 h 1242"/>
                      <a:gd name="T62" fmla="*/ 52 w 1098"/>
                      <a:gd name="T63" fmla="*/ 1206 h 1242"/>
                      <a:gd name="T64" fmla="*/ 26 w 1098"/>
                      <a:gd name="T65" fmla="*/ 1104 h 1242"/>
                      <a:gd name="T66" fmla="*/ 8 w 1098"/>
                      <a:gd name="T67" fmla="*/ 1002 h 1242"/>
                      <a:gd name="T68" fmla="*/ 0 w 1098"/>
                      <a:gd name="T69" fmla="*/ 880 h 1242"/>
                      <a:gd name="T70" fmla="*/ 2 w 1098"/>
                      <a:gd name="T71" fmla="*/ 782 h 1242"/>
                      <a:gd name="T72" fmla="*/ 12 w 1098"/>
                      <a:gd name="T73" fmla="*/ 714 h 1242"/>
                      <a:gd name="T74" fmla="*/ 26 w 1098"/>
                      <a:gd name="T75" fmla="*/ 646 h 1242"/>
                      <a:gd name="T76" fmla="*/ 50 w 1098"/>
                      <a:gd name="T77" fmla="*/ 580 h 1242"/>
                      <a:gd name="T78" fmla="*/ 80 w 1098"/>
                      <a:gd name="T79" fmla="*/ 514 h 1242"/>
                      <a:gd name="T80" fmla="*/ 120 w 1098"/>
                      <a:gd name="T81" fmla="*/ 452 h 1242"/>
                      <a:gd name="T82" fmla="*/ 142 w 1098"/>
                      <a:gd name="T83" fmla="*/ 422 h 12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098" h="1242">
                        <a:moveTo>
                          <a:pt x="142" y="422"/>
                        </a:moveTo>
                        <a:lnTo>
                          <a:pt x="142" y="422"/>
                        </a:lnTo>
                        <a:lnTo>
                          <a:pt x="168" y="394"/>
                        </a:lnTo>
                        <a:lnTo>
                          <a:pt x="198" y="366"/>
                        </a:lnTo>
                        <a:lnTo>
                          <a:pt x="228" y="340"/>
                        </a:lnTo>
                        <a:lnTo>
                          <a:pt x="260" y="314"/>
                        </a:lnTo>
                        <a:lnTo>
                          <a:pt x="294" y="290"/>
                        </a:lnTo>
                        <a:lnTo>
                          <a:pt x="330" y="266"/>
                        </a:lnTo>
                        <a:lnTo>
                          <a:pt x="366" y="244"/>
                        </a:lnTo>
                        <a:lnTo>
                          <a:pt x="404" y="224"/>
                        </a:lnTo>
                        <a:lnTo>
                          <a:pt x="442" y="204"/>
                        </a:lnTo>
                        <a:lnTo>
                          <a:pt x="482" y="186"/>
                        </a:lnTo>
                        <a:lnTo>
                          <a:pt x="562" y="150"/>
                        </a:lnTo>
                        <a:lnTo>
                          <a:pt x="640" y="120"/>
                        </a:lnTo>
                        <a:lnTo>
                          <a:pt x="720" y="94"/>
                        </a:lnTo>
                        <a:lnTo>
                          <a:pt x="794" y="70"/>
                        </a:lnTo>
                        <a:lnTo>
                          <a:pt x="866" y="50"/>
                        </a:lnTo>
                        <a:lnTo>
                          <a:pt x="930" y="34"/>
                        </a:lnTo>
                        <a:lnTo>
                          <a:pt x="986" y="22"/>
                        </a:lnTo>
                        <a:lnTo>
                          <a:pt x="1068" y="4"/>
                        </a:lnTo>
                        <a:lnTo>
                          <a:pt x="1098" y="0"/>
                        </a:lnTo>
                        <a:lnTo>
                          <a:pt x="1098" y="0"/>
                        </a:lnTo>
                        <a:lnTo>
                          <a:pt x="1098" y="30"/>
                        </a:lnTo>
                        <a:lnTo>
                          <a:pt x="1094" y="114"/>
                        </a:lnTo>
                        <a:lnTo>
                          <a:pt x="1090" y="170"/>
                        </a:lnTo>
                        <a:lnTo>
                          <a:pt x="1086" y="236"/>
                        </a:lnTo>
                        <a:lnTo>
                          <a:pt x="1078" y="310"/>
                        </a:lnTo>
                        <a:lnTo>
                          <a:pt x="1068" y="388"/>
                        </a:lnTo>
                        <a:lnTo>
                          <a:pt x="1054" y="470"/>
                        </a:lnTo>
                        <a:lnTo>
                          <a:pt x="1038" y="554"/>
                        </a:lnTo>
                        <a:lnTo>
                          <a:pt x="1018" y="638"/>
                        </a:lnTo>
                        <a:lnTo>
                          <a:pt x="1006" y="680"/>
                        </a:lnTo>
                        <a:lnTo>
                          <a:pt x="992" y="720"/>
                        </a:lnTo>
                        <a:lnTo>
                          <a:pt x="978" y="762"/>
                        </a:lnTo>
                        <a:lnTo>
                          <a:pt x="962" y="802"/>
                        </a:lnTo>
                        <a:lnTo>
                          <a:pt x="946" y="840"/>
                        </a:lnTo>
                        <a:lnTo>
                          <a:pt x="928" y="878"/>
                        </a:lnTo>
                        <a:lnTo>
                          <a:pt x="908" y="914"/>
                        </a:lnTo>
                        <a:lnTo>
                          <a:pt x="886" y="948"/>
                        </a:lnTo>
                        <a:lnTo>
                          <a:pt x="864" y="980"/>
                        </a:lnTo>
                        <a:lnTo>
                          <a:pt x="840" y="1010"/>
                        </a:lnTo>
                        <a:lnTo>
                          <a:pt x="840" y="1010"/>
                        </a:lnTo>
                        <a:lnTo>
                          <a:pt x="814" y="1040"/>
                        </a:lnTo>
                        <a:lnTo>
                          <a:pt x="788" y="1066"/>
                        </a:lnTo>
                        <a:lnTo>
                          <a:pt x="760" y="1088"/>
                        </a:lnTo>
                        <a:lnTo>
                          <a:pt x="730" y="1110"/>
                        </a:lnTo>
                        <a:lnTo>
                          <a:pt x="700" y="1130"/>
                        </a:lnTo>
                        <a:lnTo>
                          <a:pt x="670" y="1148"/>
                        </a:lnTo>
                        <a:lnTo>
                          <a:pt x="638" y="1162"/>
                        </a:lnTo>
                        <a:lnTo>
                          <a:pt x="606" y="1176"/>
                        </a:lnTo>
                        <a:lnTo>
                          <a:pt x="574" y="1190"/>
                        </a:lnTo>
                        <a:lnTo>
                          <a:pt x="542" y="1200"/>
                        </a:lnTo>
                        <a:lnTo>
                          <a:pt x="510" y="1210"/>
                        </a:lnTo>
                        <a:lnTo>
                          <a:pt x="478" y="1218"/>
                        </a:lnTo>
                        <a:lnTo>
                          <a:pt x="414" y="1230"/>
                        </a:lnTo>
                        <a:lnTo>
                          <a:pt x="352" y="1236"/>
                        </a:lnTo>
                        <a:lnTo>
                          <a:pt x="292" y="1240"/>
                        </a:lnTo>
                        <a:lnTo>
                          <a:pt x="238" y="1242"/>
                        </a:lnTo>
                        <a:lnTo>
                          <a:pt x="188" y="1240"/>
                        </a:lnTo>
                        <a:lnTo>
                          <a:pt x="144" y="1238"/>
                        </a:lnTo>
                        <a:lnTo>
                          <a:pt x="82" y="1232"/>
                        </a:lnTo>
                        <a:lnTo>
                          <a:pt x="60" y="1228"/>
                        </a:lnTo>
                        <a:lnTo>
                          <a:pt x="60" y="1228"/>
                        </a:lnTo>
                        <a:lnTo>
                          <a:pt x="52" y="1206"/>
                        </a:lnTo>
                        <a:lnTo>
                          <a:pt x="36" y="1146"/>
                        </a:lnTo>
                        <a:lnTo>
                          <a:pt x="26" y="1104"/>
                        </a:lnTo>
                        <a:lnTo>
                          <a:pt x="16" y="1056"/>
                        </a:lnTo>
                        <a:lnTo>
                          <a:pt x="8" y="1002"/>
                        </a:lnTo>
                        <a:lnTo>
                          <a:pt x="2" y="942"/>
                        </a:lnTo>
                        <a:lnTo>
                          <a:pt x="0" y="880"/>
                        </a:lnTo>
                        <a:lnTo>
                          <a:pt x="0" y="814"/>
                        </a:lnTo>
                        <a:lnTo>
                          <a:pt x="2" y="782"/>
                        </a:lnTo>
                        <a:lnTo>
                          <a:pt x="6" y="748"/>
                        </a:lnTo>
                        <a:lnTo>
                          <a:pt x="12" y="714"/>
                        </a:lnTo>
                        <a:lnTo>
                          <a:pt x="18" y="680"/>
                        </a:lnTo>
                        <a:lnTo>
                          <a:pt x="26" y="646"/>
                        </a:lnTo>
                        <a:lnTo>
                          <a:pt x="38" y="612"/>
                        </a:lnTo>
                        <a:lnTo>
                          <a:pt x="50" y="580"/>
                        </a:lnTo>
                        <a:lnTo>
                          <a:pt x="64" y="546"/>
                        </a:lnTo>
                        <a:lnTo>
                          <a:pt x="80" y="514"/>
                        </a:lnTo>
                        <a:lnTo>
                          <a:pt x="98" y="482"/>
                        </a:lnTo>
                        <a:lnTo>
                          <a:pt x="120" y="452"/>
                        </a:lnTo>
                        <a:lnTo>
                          <a:pt x="142" y="422"/>
                        </a:lnTo>
                        <a:lnTo>
                          <a:pt x="142" y="422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317500" h="25400" prst="angle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5" name="Freeform 74"/>
                  <p:cNvSpPr>
                    <a:spLocks/>
                  </p:cNvSpPr>
                  <p:nvPr/>
                </p:nvSpPr>
                <p:spPr bwMode="auto">
                  <a:xfrm>
                    <a:off x="4147345" y="2427249"/>
                    <a:ext cx="1408875" cy="1685763"/>
                  </a:xfrm>
                  <a:custGeom>
                    <a:avLst/>
                    <a:gdLst>
                      <a:gd name="T0" fmla="*/ 458 w 1038"/>
                      <a:gd name="T1" fmla="*/ 686 h 1242"/>
                      <a:gd name="T2" fmla="*/ 542 w 1038"/>
                      <a:gd name="T3" fmla="*/ 538 h 1242"/>
                      <a:gd name="T4" fmla="*/ 636 w 1038"/>
                      <a:gd name="T5" fmla="*/ 404 h 1242"/>
                      <a:gd name="T6" fmla="*/ 732 w 1038"/>
                      <a:gd name="T7" fmla="*/ 288 h 1242"/>
                      <a:gd name="T8" fmla="*/ 824 w 1038"/>
                      <a:gd name="T9" fmla="*/ 188 h 1242"/>
                      <a:gd name="T10" fmla="*/ 908 w 1038"/>
                      <a:gd name="T11" fmla="*/ 108 h 1242"/>
                      <a:gd name="T12" fmla="*/ 1020 w 1038"/>
                      <a:gd name="T13" fmla="*/ 12 h 1242"/>
                      <a:gd name="T14" fmla="*/ 1038 w 1038"/>
                      <a:gd name="T15" fmla="*/ 0 h 1242"/>
                      <a:gd name="T16" fmla="*/ 1034 w 1038"/>
                      <a:gd name="T17" fmla="*/ 114 h 1242"/>
                      <a:gd name="T18" fmla="*/ 1026 w 1038"/>
                      <a:gd name="T19" fmla="*/ 236 h 1242"/>
                      <a:gd name="T20" fmla="*/ 1008 w 1038"/>
                      <a:gd name="T21" fmla="*/ 388 h 1242"/>
                      <a:gd name="T22" fmla="*/ 978 w 1038"/>
                      <a:gd name="T23" fmla="*/ 554 h 1242"/>
                      <a:gd name="T24" fmla="*/ 946 w 1038"/>
                      <a:gd name="T25" fmla="*/ 680 h 1242"/>
                      <a:gd name="T26" fmla="*/ 918 w 1038"/>
                      <a:gd name="T27" fmla="*/ 762 h 1242"/>
                      <a:gd name="T28" fmla="*/ 886 w 1038"/>
                      <a:gd name="T29" fmla="*/ 840 h 1242"/>
                      <a:gd name="T30" fmla="*/ 848 w 1038"/>
                      <a:gd name="T31" fmla="*/ 914 h 1242"/>
                      <a:gd name="T32" fmla="*/ 804 w 1038"/>
                      <a:gd name="T33" fmla="*/ 980 h 1242"/>
                      <a:gd name="T34" fmla="*/ 780 w 1038"/>
                      <a:gd name="T35" fmla="*/ 1010 h 1242"/>
                      <a:gd name="T36" fmla="*/ 728 w 1038"/>
                      <a:gd name="T37" fmla="*/ 1066 h 1242"/>
                      <a:gd name="T38" fmla="*/ 670 w 1038"/>
                      <a:gd name="T39" fmla="*/ 1110 h 1242"/>
                      <a:gd name="T40" fmla="*/ 610 w 1038"/>
                      <a:gd name="T41" fmla="*/ 1148 h 1242"/>
                      <a:gd name="T42" fmla="*/ 546 w 1038"/>
                      <a:gd name="T43" fmla="*/ 1176 h 1242"/>
                      <a:gd name="T44" fmla="*/ 482 w 1038"/>
                      <a:gd name="T45" fmla="*/ 1200 h 1242"/>
                      <a:gd name="T46" fmla="*/ 418 w 1038"/>
                      <a:gd name="T47" fmla="*/ 1218 h 1242"/>
                      <a:gd name="T48" fmla="*/ 292 w 1038"/>
                      <a:gd name="T49" fmla="*/ 1236 h 1242"/>
                      <a:gd name="T50" fmla="*/ 178 w 1038"/>
                      <a:gd name="T51" fmla="*/ 1242 h 1242"/>
                      <a:gd name="T52" fmla="*/ 84 w 1038"/>
                      <a:gd name="T53" fmla="*/ 1238 h 1242"/>
                      <a:gd name="T54" fmla="*/ 0 w 1038"/>
                      <a:gd name="T55" fmla="*/ 1228 h 1242"/>
                      <a:gd name="T56" fmla="*/ 12 w 1038"/>
                      <a:gd name="T57" fmla="*/ 1222 h 1242"/>
                      <a:gd name="T58" fmla="*/ 64 w 1038"/>
                      <a:gd name="T59" fmla="*/ 1186 h 1242"/>
                      <a:gd name="T60" fmla="*/ 120 w 1038"/>
                      <a:gd name="T61" fmla="*/ 1142 h 1242"/>
                      <a:gd name="T62" fmla="*/ 186 w 1038"/>
                      <a:gd name="T63" fmla="*/ 1078 h 1242"/>
                      <a:gd name="T64" fmla="*/ 260 w 1038"/>
                      <a:gd name="T65" fmla="*/ 996 h 1242"/>
                      <a:gd name="T66" fmla="*/ 338 w 1038"/>
                      <a:gd name="T67" fmla="*/ 890 h 1242"/>
                      <a:gd name="T68" fmla="*/ 418 w 1038"/>
                      <a:gd name="T69" fmla="*/ 760 h 1242"/>
                      <a:gd name="T70" fmla="*/ 458 w 1038"/>
                      <a:gd name="T71" fmla="*/ 686 h 12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038" h="1242">
                        <a:moveTo>
                          <a:pt x="458" y="686"/>
                        </a:moveTo>
                        <a:lnTo>
                          <a:pt x="458" y="686"/>
                        </a:lnTo>
                        <a:lnTo>
                          <a:pt x="498" y="610"/>
                        </a:lnTo>
                        <a:lnTo>
                          <a:pt x="542" y="538"/>
                        </a:lnTo>
                        <a:lnTo>
                          <a:pt x="588" y="470"/>
                        </a:lnTo>
                        <a:lnTo>
                          <a:pt x="636" y="404"/>
                        </a:lnTo>
                        <a:lnTo>
                          <a:pt x="684" y="344"/>
                        </a:lnTo>
                        <a:lnTo>
                          <a:pt x="732" y="288"/>
                        </a:lnTo>
                        <a:lnTo>
                          <a:pt x="778" y="234"/>
                        </a:lnTo>
                        <a:lnTo>
                          <a:pt x="824" y="188"/>
                        </a:lnTo>
                        <a:lnTo>
                          <a:pt x="868" y="146"/>
                        </a:lnTo>
                        <a:lnTo>
                          <a:pt x="908" y="108"/>
                        </a:lnTo>
                        <a:lnTo>
                          <a:pt x="976" y="48"/>
                        </a:lnTo>
                        <a:lnTo>
                          <a:pt x="1020" y="12"/>
                        </a:lnTo>
                        <a:lnTo>
                          <a:pt x="1038" y="0"/>
                        </a:lnTo>
                        <a:lnTo>
                          <a:pt x="1038" y="0"/>
                        </a:lnTo>
                        <a:lnTo>
                          <a:pt x="1038" y="30"/>
                        </a:lnTo>
                        <a:lnTo>
                          <a:pt x="1034" y="114"/>
                        </a:lnTo>
                        <a:lnTo>
                          <a:pt x="1030" y="170"/>
                        </a:lnTo>
                        <a:lnTo>
                          <a:pt x="1026" y="236"/>
                        </a:lnTo>
                        <a:lnTo>
                          <a:pt x="1018" y="310"/>
                        </a:lnTo>
                        <a:lnTo>
                          <a:pt x="1008" y="388"/>
                        </a:lnTo>
                        <a:lnTo>
                          <a:pt x="994" y="470"/>
                        </a:lnTo>
                        <a:lnTo>
                          <a:pt x="978" y="554"/>
                        </a:lnTo>
                        <a:lnTo>
                          <a:pt x="958" y="638"/>
                        </a:lnTo>
                        <a:lnTo>
                          <a:pt x="946" y="680"/>
                        </a:lnTo>
                        <a:lnTo>
                          <a:pt x="932" y="720"/>
                        </a:lnTo>
                        <a:lnTo>
                          <a:pt x="918" y="762"/>
                        </a:lnTo>
                        <a:lnTo>
                          <a:pt x="902" y="802"/>
                        </a:lnTo>
                        <a:lnTo>
                          <a:pt x="886" y="840"/>
                        </a:lnTo>
                        <a:lnTo>
                          <a:pt x="868" y="878"/>
                        </a:lnTo>
                        <a:lnTo>
                          <a:pt x="848" y="914"/>
                        </a:lnTo>
                        <a:lnTo>
                          <a:pt x="826" y="948"/>
                        </a:lnTo>
                        <a:lnTo>
                          <a:pt x="804" y="980"/>
                        </a:lnTo>
                        <a:lnTo>
                          <a:pt x="780" y="1010"/>
                        </a:lnTo>
                        <a:lnTo>
                          <a:pt x="780" y="1010"/>
                        </a:lnTo>
                        <a:lnTo>
                          <a:pt x="754" y="1040"/>
                        </a:lnTo>
                        <a:lnTo>
                          <a:pt x="728" y="1066"/>
                        </a:lnTo>
                        <a:lnTo>
                          <a:pt x="700" y="1088"/>
                        </a:lnTo>
                        <a:lnTo>
                          <a:pt x="670" y="1110"/>
                        </a:lnTo>
                        <a:lnTo>
                          <a:pt x="640" y="1130"/>
                        </a:lnTo>
                        <a:lnTo>
                          <a:pt x="610" y="1148"/>
                        </a:lnTo>
                        <a:lnTo>
                          <a:pt x="578" y="1162"/>
                        </a:lnTo>
                        <a:lnTo>
                          <a:pt x="546" y="1176"/>
                        </a:lnTo>
                        <a:lnTo>
                          <a:pt x="514" y="1190"/>
                        </a:lnTo>
                        <a:lnTo>
                          <a:pt x="482" y="1200"/>
                        </a:lnTo>
                        <a:lnTo>
                          <a:pt x="450" y="1210"/>
                        </a:lnTo>
                        <a:lnTo>
                          <a:pt x="418" y="1218"/>
                        </a:lnTo>
                        <a:lnTo>
                          <a:pt x="354" y="1230"/>
                        </a:lnTo>
                        <a:lnTo>
                          <a:pt x="292" y="1236"/>
                        </a:lnTo>
                        <a:lnTo>
                          <a:pt x="232" y="1240"/>
                        </a:lnTo>
                        <a:lnTo>
                          <a:pt x="178" y="1242"/>
                        </a:lnTo>
                        <a:lnTo>
                          <a:pt x="128" y="1240"/>
                        </a:lnTo>
                        <a:lnTo>
                          <a:pt x="84" y="1238"/>
                        </a:lnTo>
                        <a:lnTo>
                          <a:pt x="22" y="1232"/>
                        </a:lnTo>
                        <a:lnTo>
                          <a:pt x="0" y="1228"/>
                        </a:lnTo>
                        <a:lnTo>
                          <a:pt x="0" y="1228"/>
                        </a:lnTo>
                        <a:lnTo>
                          <a:pt x="12" y="1222"/>
                        </a:lnTo>
                        <a:lnTo>
                          <a:pt x="42" y="1202"/>
                        </a:lnTo>
                        <a:lnTo>
                          <a:pt x="64" y="1186"/>
                        </a:lnTo>
                        <a:lnTo>
                          <a:pt x="90" y="1166"/>
                        </a:lnTo>
                        <a:lnTo>
                          <a:pt x="120" y="1142"/>
                        </a:lnTo>
                        <a:lnTo>
                          <a:pt x="152" y="1112"/>
                        </a:lnTo>
                        <a:lnTo>
                          <a:pt x="186" y="1078"/>
                        </a:lnTo>
                        <a:lnTo>
                          <a:pt x="222" y="1040"/>
                        </a:lnTo>
                        <a:lnTo>
                          <a:pt x="260" y="996"/>
                        </a:lnTo>
                        <a:lnTo>
                          <a:pt x="298" y="946"/>
                        </a:lnTo>
                        <a:lnTo>
                          <a:pt x="338" y="890"/>
                        </a:lnTo>
                        <a:lnTo>
                          <a:pt x="378" y="828"/>
                        </a:lnTo>
                        <a:lnTo>
                          <a:pt x="418" y="760"/>
                        </a:lnTo>
                        <a:lnTo>
                          <a:pt x="458" y="686"/>
                        </a:lnTo>
                        <a:lnTo>
                          <a:pt x="458" y="68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317500" h="25400" prst="angle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71" name="Group 70"/>
                <p:cNvGrpSpPr>
                  <a:grpSpLocks/>
                </p:cNvGrpSpPr>
                <p:nvPr/>
              </p:nvGrpSpPr>
              <p:grpSpPr bwMode="auto">
                <a:xfrm>
                  <a:off x="1076615" y="1466636"/>
                  <a:ext cx="1194812" cy="1351509"/>
                  <a:chOff x="1524000" y="2544382"/>
                  <a:chExt cx="1490312" cy="1685763"/>
                </a:xfrm>
              </p:grpSpPr>
              <p:sp>
                <p:nvSpPr>
                  <p:cNvPr id="72" name="Freeform 71"/>
                  <p:cNvSpPr>
                    <a:spLocks/>
                  </p:cNvSpPr>
                  <p:nvPr/>
                </p:nvSpPr>
                <p:spPr bwMode="auto">
                  <a:xfrm>
                    <a:off x="1524000" y="2544382"/>
                    <a:ext cx="1490312" cy="1685763"/>
                  </a:xfrm>
                  <a:custGeom>
                    <a:avLst/>
                    <a:gdLst>
                      <a:gd name="T0" fmla="*/ 956 w 1098"/>
                      <a:gd name="T1" fmla="*/ 422 h 1242"/>
                      <a:gd name="T2" fmla="*/ 900 w 1098"/>
                      <a:gd name="T3" fmla="*/ 366 h 1242"/>
                      <a:gd name="T4" fmla="*/ 838 w 1098"/>
                      <a:gd name="T5" fmla="*/ 314 h 1242"/>
                      <a:gd name="T6" fmla="*/ 768 w 1098"/>
                      <a:gd name="T7" fmla="*/ 266 h 1242"/>
                      <a:gd name="T8" fmla="*/ 694 w 1098"/>
                      <a:gd name="T9" fmla="*/ 224 h 1242"/>
                      <a:gd name="T10" fmla="*/ 616 w 1098"/>
                      <a:gd name="T11" fmla="*/ 186 h 1242"/>
                      <a:gd name="T12" fmla="*/ 456 w 1098"/>
                      <a:gd name="T13" fmla="*/ 120 h 1242"/>
                      <a:gd name="T14" fmla="*/ 304 w 1098"/>
                      <a:gd name="T15" fmla="*/ 70 h 1242"/>
                      <a:gd name="T16" fmla="*/ 168 w 1098"/>
                      <a:gd name="T17" fmla="*/ 34 h 1242"/>
                      <a:gd name="T18" fmla="*/ 30 w 1098"/>
                      <a:gd name="T19" fmla="*/ 4 h 1242"/>
                      <a:gd name="T20" fmla="*/ 0 w 1098"/>
                      <a:gd name="T21" fmla="*/ 0 h 1242"/>
                      <a:gd name="T22" fmla="*/ 4 w 1098"/>
                      <a:gd name="T23" fmla="*/ 114 h 1242"/>
                      <a:gd name="T24" fmla="*/ 12 w 1098"/>
                      <a:gd name="T25" fmla="*/ 236 h 1242"/>
                      <a:gd name="T26" fmla="*/ 30 w 1098"/>
                      <a:gd name="T27" fmla="*/ 388 h 1242"/>
                      <a:gd name="T28" fmla="*/ 60 w 1098"/>
                      <a:gd name="T29" fmla="*/ 554 h 1242"/>
                      <a:gd name="T30" fmla="*/ 92 w 1098"/>
                      <a:gd name="T31" fmla="*/ 680 h 1242"/>
                      <a:gd name="T32" fmla="*/ 120 w 1098"/>
                      <a:gd name="T33" fmla="*/ 762 h 1242"/>
                      <a:gd name="T34" fmla="*/ 152 w 1098"/>
                      <a:gd name="T35" fmla="*/ 840 h 1242"/>
                      <a:gd name="T36" fmla="*/ 190 w 1098"/>
                      <a:gd name="T37" fmla="*/ 914 h 1242"/>
                      <a:gd name="T38" fmla="*/ 234 w 1098"/>
                      <a:gd name="T39" fmla="*/ 980 h 1242"/>
                      <a:gd name="T40" fmla="*/ 258 w 1098"/>
                      <a:gd name="T41" fmla="*/ 1010 h 1242"/>
                      <a:gd name="T42" fmla="*/ 310 w 1098"/>
                      <a:gd name="T43" fmla="*/ 1066 h 1242"/>
                      <a:gd name="T44" fmla="*/ 368 w 1098"/>
                      <a:gd name="T45" fmla="*/ 1110 h 1242"/>
                      <a:gd name="T46" fmla="*/ 428 w 1098"/>
                      <a:gd name="T47" fmla="*/ 1148 h 1242"/>
                      <a:gd name="T48" fmla="*/ 492 w 1098"/>
                      <a:gd name="T49" fmla="*/ 1176 h 1242"/>
                      <a:gd name="T50" fmla="*/ 556 w 1098"/>
                      <a:gd name="T51" fmla="*/ 1200 h 1242"/>
                      <a:gd name="T52" fmla="*/ 620 w 1098"/>
                      <a:gd name="T53" fmla="*/ 1218 h 1242"/>
                      <a:gd name="T54" fmla="*/ 746 w 1098"/>
                      <a:gd name="T55" fmla="*/ 1236 h 1242"/>
                      <a:gd name="T56" fmla="*/ 860 w 1098"/>
                      <a:gd name="T57" fmla="*/ 1242 h 1242"/>
                      <a:gd name="T58" fmla="*/ 954 w 1098"/>
                      <a:gd name="T59" fmla="*/ 1238 h 1242"/>
                      <a:gd name="T60" fmla="*/ 1038 w 1098"/>
                      <a:gd name="T61" fmla="*/ 1228 h 1242"/>
                      <a:gd name="T62" fmla="*/ 1046 w 1098"/>
                      <a:gd name="T63" fmla="*/ 1206 h 1242"/>
                      <a:gd name="T64" fmla="*/ 1072 w 1098"/>
                      <a:gd name="T65" fmla="*/ 1104 h 1242"/>
                      <a:gd name="T66" fmla="*/ 1090 w 1098"/>
                      <a:gd name="T67" fmla="*/ 1002 h 1242"/>
                      <a:gd name="T68" fmla="*/ 1098 w 1098"/>
                      <a:gd name="T69" fmla="*/ 880 h 1242"/>
                      <a:gd name="T70" fmla="*/ 1096 w 1098"/>
                      <a:gd name="T71" fmla="*/ 782 h 1242"/>
                      <a:gd name="T72" fmla="*/ 1086 w 1098"/>
                      <a:gd name="T73" fmla="*/ 714 h 1242"/>
                      <a:gd name="T74" fmla="*/ 1072 w 1098"/>
                      <a:gd name="T75" fmla="*/ 646 h 1242"/>
                      <a:gd name="T76" fmla="*/ 1048 w 1098"/>
                      <a:gd name="T77" fmla="*/ 580 h 1242"/>
                      <a:gd name="T78" fmla="*/ 1018 w 1098"/>
                      <a:gd name="T79" fmla="*/ 514 h 1242"/>
                      <a:gd name="T80" fmla="*/ 978 w 1098"/>
                      <a:gd name="T81" fmla="*/ 452 h 1242"/>
                      <a:gd name="T82" fmla="*/ 956 w 1098"/>
                      <a:gd name="T83" fmla="*/ 422 h 12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098" h="1242">
                        <a:moveTo>
                          <a:pt x="956" y="422"/>
                        </a:moveTo>
                        <a:lnTo>
                          <a:pt x="956" y="422"/>
                        </a:lnTo>
                        <a:lnTo>
                          <a:pt x="930" y="394"/>
                        </a:lnTo>
                        <a:lnTo>
                          <a:pt x="900" y="366"/>
                        </a:lnTo>
                        <a:lnTo>
                          <a:pt x="870" y="340"/>
                        </a:lnTo>
                        <a:lnTo>
                          <a:pt x="838" y="314"/>
                        </a:lnTo>
                        <a:lnTo>
                          <a:pt x="804" y="290"/>
                        </a:lnTo>
                        <a:lnTo>
                          <a:pt x="768" y="266"/>
                        </a:lnTo>
                        <a:lnTo>
                          <a:pt x="732" y="244"/>
                        </a:lnTo>
                        <a:lnTo>
                          <a:pt x="694" y="224"/>
                        </a:lnTo>
                        <a:lnTo>
                          <a:pt x="656" y="204"/>
                        </a:lnTo>
                        <a:lnTo>
                          <a:pt x="616" y="186"/>
                        </a:lnTo>
                        <a:lnTo>
                          <a:pt x="536" y="150"/>
                        </a:lnTo>
                        <a:lnTo>
                          <a:pt x="456" y="120"/>
                        </a:lnTo>
                        <a:lnTo>
                          <a:pt x="378" y="94"/>
                        </a:lnTo>
                        <a:lnTo>
                          <a:pt x="304" y="70"/>
                        </a:lnTo>
                        <a:lnTo>
                          <a:pt x="232" y="50"/>
                        </a:lnTo>
                        <a:lnTo>
                          <a:pt x="168" y="34"/>
                        </a:lnTo>
                        <a:lnTo>
                          <a:pt x="112" y="22"/>
                        </a:lnTo>
                        <a:lnTo>
                          <a:pt x="30" y="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  <a:lnTo>
                          <a:pt x="4" y="114"/>
                        </a:lnTo>
                        <a:lnTo>
                          <a:pt x="6" y="170"/>
                        </a:lnTo>
                        <a:lnTo>
                          <a:pt x="12" y="236"/>
                        </a:lnTo>
                        <a:lnTo>
                          <a:pt x="20" y="310"/>
                        </a:lnTo>
                        <a:lnTo>
                          <a:pt x="30" y="388"/>
                        </a:lnTo>
                        <a:lnTo>
                          <a:pt x="44" y="470"/>
                        </a:lnTo>
                        <a:lnTo>
                          <a:pt x="60" y="554"/>
                        </a:lnTo>
                        <a:lnTo>
                          <a:pt x="80" y="638"/>
                        </a:lnTo>
                        <a:lnTo>
                          <a:pt x="92" y="680"/>
                        </a:lnTo>
                        <a:lnTo>
                          <a:pt x="106" y="720"/>
                        </a:lnTo>
                        <a:lnTo>
                          <a:pt x="120" y="762"/>
                        </a:lnTo>
                        <a:lnTo>
                          <a:pt x="136" y="802"/>
                        </a:lnTo>
                        <a:lnTo>
                          <a:pt x="152" y="840"/>
                        </a:lnTo>
                        <a:lnTo>
                          <a:pt x="170" y="878"/>
                        </a:lnTo>
                        <a:lnTo>
                          <a:pt x="190" y="914"/>
                        </a:lnTo>
                        <a:lnTo>
                          <a:pt x="212" y="948"/>
                        </a:lnTo>
                        <a:lnTo>
                          <a:pt x="234" y="980"/>
                        </a:lnTo>
                        <a:lnTo>
                          <a:pt x="258" y="1010"/>
                        </a:lnTo>
                        <a:lnTo>
                          <a:pt x="258" y="1010"/>
                        </a:lnTo>
                        <a:lnTo>
                          <a:pt x="284" y="1040"/>
                        </a:lnTo>
                        <a:lnTo>
                          <a:pt x="310" y="1066"/>
                        </a:lnTo>
                        <a:lnTo>
                          <a:pt x="338" y="1088"/>
                        </a:lnTo>
                        <a:lnTo>
                          <a:pt x="368" y="1110"/>
                        </a:lnTo>
                        <a:lnTo>
                          <a:pt x="398" y="1130"/>
                        </a:lnTo>
                        <a:lnTo>
                          <a:pt x="428" y="1148"/>
                        </a:lnTo>
                        <a:lnTo>
                          <a:pt x="460" y="1162"/>
                        </a:lnTo>
                        <a:lnTo>
                          <a:pt x="492" y="1176"/>
                        </a:lnTo>
                        <a:lnTo>
                          <a:pt x="524" y="1190"/>
                        </a:lnTo>
                        <a:lnTo>
                          <a:pt x="556" y="1200"/>
                        </a:lnTo>
                        <a:lnTo>
                          <a:pt x="588" y="1210"/>
                        </a:lnTo>
                        <a:lnTo>
                          <a:pt x="620" y="1218"/>
                        </a:lnTo>
                        <a:lnTo>
                          <a:pt x="684" y="1230"/>
                        </a:lnTo>
                        <a:lnTo>
                          <a:pt x="746" y="1236"/>
                        </a:lnTo>
                        <a:lnTo>
                          <a:pt x="806" y="1240"/>
                        </a:lnTo>
                        <a:lnTo>
                          <a:pt x="860" y="1242"/>
                        </a:lnTo>
                        <a:lnTo>
                          <a:pt x="910" y="1240"/>
                        </a:lnTo>
                        <a:lnTo>
                          <a:pt x="954" y="1238"/>
                        </a:lnTo>
                        <a:lnTo>
                          <a:pt x="1016" y="1232"/>
                        </a:lnTo>
                        <a:lnTo>
                          <a:pt x="1038" y="1228"/>
                        </a:lnTo>
                        <a:lnTo>
                          <a:pt x="1038" y="1228"/>
                        </a:lnTo>
                        <a:lnTo>
                          <a:pt x="1046" y="1206"/>
                        </a:lnTo>
                        <a:lnTo>
                          <a:pt x="1062" y="1146"/>
                        </a:lnTo>
                        <a:lnTo>
                          <a:pt x="1072" y="1104"/>
                        </a:lnTo>
                        <a:lnTo>
                          <a:pt x="1082" y="1056"/>
                        </a:lnTo>
                        <a:lnTo>
                          <a:pt x="1090" y="1002"/>
                        </a:lnTo>
                        <a:lnTo>
                          <a:pt x="1096" y="942"/>
                        </a:lnTo>
                        <a:lnTo>
                          <a:pt x="1098" y="880"/>
                        </a:lnTo>
                        <a:lnTo>
                          <a:pt x="1098" y="814"/>
                        </a:lnTo>
                        <a:lnTo>
                          <a:pt x="1096" y="782"/>
                        </a:lnTo>
                        <a:lnTo>
                          <a:pt x="1092" y="748"/>
                        </a:lnTo>
                        <a:lnTo>
                          <a:pt x="1086" y="714"/>
                        </a:lnTo>
                        <a:lnTo>
                          <a:pt x="1080" y="680"/>
                        </a:lnTo>
                        <a:lnTo>
                          <a:pt x="1072" y="646"/>
                        </a:lnTo>
                        <a:lnTo>
                          <a:pt x="1060" y="612"/>
                        </a:lnTo>
                        <a:lnTo>
                          <a:pt x="1048" y="580"/>
                        </a:lnTo>
                        <a:lnTo>
                          <a:pt x="1034" y="546"/>
                        </a:lnTo>
                        <a:lnTo>
                          <a:pt x="1018" y="514"/>
                        </a:lnTo>
                        <a:lnTo>
                          <a:pt x="1000" y="482"/>
                        </a:lnTo>
                        <a:lnTo>
                          <a:pt x="978" y="452"/>
                        </a:lnTo>
                        <a:lnTo>
                          <a:pt x="956" y="422"/>
                        </a:lnTo>
                        <a:lnTo>
                          <a:pt x="956" y="422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317500" h="25400" prst="angle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3" name="Freeform 72"/>
                  <p:cNvSpPr>
                    <a:spLocks/>
                  </p:cNvSpPr>
                  <p:nvPr/>
                </p:nvSpPr>
                <p:spPr bwMode="auto">
                  <a:xfrm>
                    <a:off x="1524000" y="2544382"/>
                    <a:ext cx="1408875" cy="1685763"/>
                  </a:xfrm>
                  <a:custGeom>
                    <a:avLst/>
                    <a:gdLst>
                      <a:gd name="T0" fmla="*/ 580 w 1038"/>
                      <a:gd name="T1" fmla="*/ 686 h 1242"/>
                      <a:gd name="T2" fmla="*/ 496 w 1038"/>
                      <a:gd name="T3" fmla="*/ 538 h 1242"/>
                      <a:gd name="T4" fmla="*/ 402 w 1038"/>
                      <a:gd name="T5" fmla="*/ 404 h 1242"/>
                      <a:gd name="T6" fmla="*/ 306 w 1038"/>
                      <a:gd name="T7" fmla="*/ 288 h 1242"/>
                      <a:gd name="T8" fmla="*/ 214 w 1038"/>
                      <a:gd name="T9" fmla="*/ 188 h 1242"/>
                      <a:gd name="T10" fmla="*/ 130 w 1038"/>
                      <a:gd name="T11" fmla="*/ 108 h 1242"/>
                      <a:gd name="T12" fmla="*/ 18 w 1038"/>
                      <a:gd name="T13" fmla="*/ 12 h 1242"/>
                      <a:gd name="T14" fmla="*/ 0 w 1038"/>
                      <a:gd name="T15" fmla="*/ 0 h 1242"/>
                      <a:gd name="T16" fmla="*/ 4 w 1038"/>
                      <a:gd name="T17" fmla="*/ 114 h 1242"/>
                      <a:gd name="T18" fmla="*/ 12 w 1038"/>
                      <a:gd name="T19" fmla="*/ 236 h 1242"/>
                      <a:gd name="T20" fmla="*/ 30 w 1038"/>
                      <a:gd name="T21" fmla="*/ 388 h 1242"/>
                      <a:gd name="T22" fmla="*/ 60 w 1038"/>
                      <a:gd name="T23" fmla="*/ 554 h 1242"/>
                      <a:gd name="T24" fmla="*/ 92 w 1038"/>
                      <a:gd name="T25" fmla="*/ 680 h 1242"/>
                      <a:gd name="T26" fmla="*/ 120 w 1038"/>
                      <a:gd name="T27" fmla="*/ 762 h 1242"/>
                      <a:gd name="T28" fmla="*/ 152 w 1038"/>
                      <a:gd name="T29" fmla="*/ 840 h 1242"/>
                      <a:gd name="T30" fmla="*/ 190 w 1038"/>
                      <a:gd name="T31" fmla="*/ 914 h 1242"/>
                      <a:gd name="T32" fmla="*/ 234 w 1038"/>
                      <a:gd name="T33" fmla="*/ 980 h 1242"/>
                      <a:gd name="T34" fmla="*/ 258 w 1038"/>
                      <a:gd name="T35" fmla="*/ 1010 h 1242"/>
                      <a:gd name="T36" fmla="*/ 310 w 1038"/>
                      <a:gd name="T37" fmla="*/ 1066 h 1242"/>
                      <a:gd name="T38" fmla="*/ 368 w 1038"/>
                      <a:gd name="T39" fmla="*/ 1110 h 1242"/>
                      <a:gd name="T40" fmla="*/ 428 w 1038"/>
                      <a:gd name="T41" fmla="*/ 1148 h 1242"/>
                      <a:gd name="T42" fmla="*/ 492 w 1038"/>
                      <a:gd name="T43" fmla="*/ 1176 h 1242"/>
                      <a:gd name="T44" fmla="*/ 556 w 1038"/>
                      <a:gd name="T45" fmla="*/ 1200 h 1242"/>
                      <a:gd name="T46" fmla="*/ 620 w 1038"/>
                      <a:gd name="T47" fmla="*/ 1218 h 1242"/>
                      <a:gd name="T48" fmla="*/ 746 w 1038"/>
                      <a:gd name="T49" fmla="*/ 1236 h 1242"/>
                      <a:gd name="T50" fmla="*/ 860 w 1038"/>
                      <a:gd name="T51" fmla="*/ 1242 h 1242"/>
                      <a:gd name="T52" fmla="*/ 954 w 1038"/>
                      <a:gd name="T53" fmla="*/ 1238 h 1242"/>
                      <a:gd name="T54" fmla="*/ 1038 w 1038"/>
                      <a:gd name="T55" fmla="*/ 1228 h 1242"/>
                      <a:gd name="T56" fmla="*/ 1026 w 1038"/>
                      <a:gd name="T57" fmla="*/ 1222 h 1242"/>
                      <a:gd name="T58" fmla="*/ 974 w 1038"/>
                      <a:gd name="T59" fmla="*/ 1186 h 1242"/>
                      <a:gd name="T60" fmla="*/ 918 w 1038"/>
                      <a:gd name="T61" fmla="*/ 1142 h 1242"/>
                      <a:gd name="T62" fmla="*/ 852 w 1038"/>
                      <a:gd name="T63" fmla="*/ 1078 h 1242"/>
                      <a:gd name="T64" fmla="*/ 778 w 1038"/>
                      <a:gd name="T65" fmla="*/ 996 h 1242"/>
                      <a:gd name="T66" fmla="*/ 700 w 1038"/>
                      <a:gd name="T67" fmla="*/ 890 h 1242"/>
                      <a:gd name="T68" fmla="*/ 620 w 1038"/>
                      <a:gd name="T69" fmla="*/ 760 h 1242"/>
                      <a:gd name="T70" fmla="*/ 580 w 1038"/>
                      <a:gd name="T71" fmla="*/ 686 h 12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038" h="1242">
                        <a:moveTo>
                          <a:pt x="580" y="686"/>
                        </a:moveTo>
                        <a:lnTo>
                          <a:pt x="580" y="686"/>
                        </a:lnTo>
                        <a:lnTo>
                          <a:pt x="540" y="610"/>
                        </a:lnTo>
                        <a:lnTo>
                          <a:pt x="496" y="538"/>
                        </a:lnTo>
                        <a:lnTo>
                          <a:pt x="450" y="470"/>
                        </a:lnTo>
                        <a:lnTo>
                          <a:pt x="402" y="404"/>
                        </a:lnTo>
                        <a:lnTo>
                          <a:pt x="354" y="344"/>
                        </a:lnTo>
                        <a:lnTo>
                          <a:pt x="306" y="288"/>
                        </a:lnTo>
                        <a:lnTo>
                          <a:pt x="258" y="234"/>
                        </a:lnTo>
                        <a:lnTo>
                          <a:pt x="214" y="188"/>
                        </a:lnTo>
                        <a:lnTo>
                          <a:pt x="170" y="146"/>
                        </a:lnTo>
                        <a:lnTo>
                          <a:pt x="130" y="108"/>
                        </a:lnTo>
                        <a:lnTo>
                          <a:pt x="62" y="48"/>
                        </a:lnTo>
                        <a:lnTo>
                          <a:pt x="18" y="1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  <a:lnTo>
                          <a:pt x="4" y="114"/>
                        </a:lnTo>
                        <a:lnTo>
                          <a:pt x="6" y="170"/>
                        </a:lnTo>
                        <a:lnTo>
                          <a:pt x="12" y="236"/>
                        </a:lnTo>
                        <a:lnTo>
                          <a:pt x="20" y="310"/>
                        </a:lnTo>
                        <a:lnTo>
                          <a:pt x="30" y="388"/>
                        </a:lnTo>
                        <a:lnTo>
                          <a:pt x="44" y="470"/>
                        </a:lnTo>
                        <a:lnTo>
                          <a:pt x="60" y="554"/>
                        </a:lnTo>
                        <a:lnTo>
                          <a:pt x="80" y="638"/>
                        </a:lnTo>
                        <a:lnTo>
                          <a:pt x="92" y="680"/>
                        </a:lnTo>
                        <a:lnTo>
                          <a:pt x="106" y="720"/>
                        </a:lnTo>
                        <a:lnTo>
                          <a:pt x="120" y="762"/>
                        </a:lnTo>
                        <a:lnTo>
                          <a:pt x="136" y="802"/>
                        </a:lnTo>
                        <a:lnTo>
                          <a:pt x="152" y="840"/>
                        </a:lnTo>
                        <a:lnTo>
                          <a:pt x="170" y="878"/>
                        </a:lnTo>
                        <a:lnTo>
                          <a:pt x="190" y="914"/>
                        </a:lnTo>
                        <a:lnTo>
                          <a:pt x="212" y="948"/>
                        </a:lnTo>
                        <a:lnTo>
                          <a:pt x="234" y="980"/>
                        </a:lnTo>
                        <a:lnTo>
                          <a:pt x="258" y="1010"/>
                        </a:lnTo>
                        <a:lnTo>
                          <a:pt x="258" y="1010"/>
                        </a:lnTo>
                        <a:lnTo>
                          <a:pt x="284" y="1040"/>
                        </a:lnTo>
                        <a:lnTo>
                          <a:pt x="310" y="1066"/>
                        </a:lnTo>
                        <a:lnTo>
                          <a:pt x="338" y="1088"/>
                        </a:lnTo>
                        <a:lnTo>
                          <a:pt x="368" y="1110"/>
                        </a:lnTo>
                        <a:lnTo>
                          <a:pt x="398" y="1130"/>
                        </a:lnTo>
                        <a:lnTo>
                          <a:pt x="428" y="1148"/>
                        </a:lnTo>
                        <a:lnTo>
                          <a:pt x="460" y="1162"/>
                        </a:lnTo>
                        <a:lnTo>
                          <a:pt x="492" y="1176"/>
                        </a:lnTo>
                        <a:lnTo>
                          <a:pt x="524" y="1190"/>
                        </a:lnTo>
                        <a:lnTo>
                          <a:pt x="556" y="1200"/>
                        </a:lnTo>
                        <a:lnTo>
                          <a:pt x="588" y="1210"/>
                        </a:lnTo>
                        <a:lnTo>
                          <a:pt x="620" y="1218"/>
                        </a:lnTo>
                        <a:lnTo>
                          <a:pt x="684" y="1230"/>
                        </a:lnTo>
                        <a:lnTo>
                          <a:pt x="746" y="1236"/>
                        </a:lnTo>
                        <a:lnTo>
                          <a:pt x="806" y="1240"/>
                        </a:lnTo>
                        <a:lnTo>
                          <a:pt x="860" y="1242"/>
                        </a:lnTo>
                        <a:lnTo>
                          <a:pt x="910" y="1240"/>
                        </a:lnTo>
                        <a:lnTo>
                          <a:pt x="954" y="1238"/>
                        </a:lnTo>
                        <a:lnTo>
                          <a:pt x="1016" y="1232"/>
                        </a:lnTo>
                        <a:lnTo>
                          <a:pt x="1038" y="1228"/>
                        </a:lnTo>
                        <a:lnTo>
                          <a:pt x="1038" y="1228"/>
                        </a:lnTo>
                        <a:lnTo>
                          <a:pt x="1026" y="1222"/>
                        </a:lnTo>
                        <a:lnTo>
                          <a:pt x="996" y="1202"/>
                        </a:lnTo>
                        <a:lnTo>
                          <a:pt x="974" y="1186"/>
                        </a:lnTo>
                        <a:lnTo>
                          <a:pt x="948" y="1166"/>
                        </a:lnTo>
                        <a:lnTo>
                          <a:pt x="918" y="1142"/>
                        </a:lnTo>
                        <a:lnTo>
                          <a:pt x="886" y="1112"/>
                        </a:lnTo>
                        <a:lnTo>
                          <a:pt x="852" y="1078"/>
                        </a:lnTo>
                        <a:lnTo>
                          <a:pt x="816" y="1040"/>
                        </a:lnTo>
                        <a:lnTo>
                          <a:pt x="778" y="996"/>
                        </a:lnTo>
                        <a:lnTo>
                          <a:pt x="740" y="946"/>
                        </a:lnTo>
                        <a:lnTo>
                          <a:pt x="700" y="890"/>
                        </a:lnTo>
                        <a:lnTo>
                          <a:pt x="660" y="828"/>
                        </a:lnTo>
                        <a:lnTo>
                          <a:pt x="620" y="760"/>
                        </a:lnTo>
                        <a:lnTo>
                          <a:pt x="580" y="686"/>
                        </a:lnTo>
                        <a:lnTo>
                          <a:pt x="580" y="68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317500" h="25400" prst="angle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61" name="Group 60"/>
              <p:cNvGrpSpPr>
                <a:grpSpLocks/>
              </p:cNvGrpSpPr>
              <p:nvPr/>
            </p:nvGrpSpPr>
            <p:grpSpPr bwMode="auto">
              <a:xfrm>
                <a:off x="1207397" y="3079853"/>
                <a:ext cx="3179941" cy="2311229"/>
                <a:chOff x="1207397" y="3079853"/>
                <a:chExt cx="3179941" cy="2311229"/>
              </a:xfrm>
            </p:grpSpPr>
            <p:grpSp>
              <p:nvGrpSpPr>
                <p:cNvPr id="62" name="Group 61"/>
                <p:cNvGrpSpPr>
                  <a:grpSpLocks/>
                </p:cNvGrpSpPr>
                <p:nvPr/>
              </p:nvGrpSpPr>
              <p:grpSpPr bwMode="auto">
                <a:xfrm>
                  <a:off x="3262945" y="3079853"/>
                  <a:ext cx="1124393" cy="1242700"/>
                  <a:chOff x="3957146" y="2884349"/>
                  <a:chExt cx="1067076" cy="1179352"/>
                </a:xfrm>
              </p:grpSpPr>
              <p:sp>
                <p:nvSpPr>
                  <p:cNvPr id="67" name="Freeform 66"/>
                  <p:cNvSpPr>
                    <a:spLocks/>
                  </p:cNvSpPr>
                  <p:nvPr/>
                </p:nvSpPr>
                <p:spPr bwMode="auto">
                  <a:xfrm>
                    <a:off x="3957146" y="2884349"/>
                    <a:ext cx="1042613" cy="1179351"/>
                  </a:xfrm>
                  <a:custGeom>
                    <a:avLst/>
                    <a:gdLst>
                      <a:gd name="T0" fmla="*/ 142 w 1098"/>
                      <a:gd name="T1" fmla="*/ 422 h 1242"/>
                      <a:gd name="T2" fmla="*/ 198 w 1098"/>
                      <a:gd name="T3" fmla="*/ 366 h 1242"/>
                      <a:gd name="T4" fmla="*/ 260 w 1098"/>
                      <a:gd name="T5" fmla="*/ 314 h 1242"/>
                      <a:gd name="T6" fmla="*/ 330 w 1098"/>
                      <a:gd name="T7" fmla="*/ 266 h 1242"/>
                      <a:gd name="T8" fmla="*/ 404 w 1098"/>
                      <a:gd name="T9" fmla="*/ 224 h 1242"/>
                      <a:gd name="T10" fmla="*/ 482 w 1098"/>
                      <a:gd name="T11" fmla="*/ 186 h 1242"/>
                      <a:gd name="T12" fmla="*/ 640 w 1098"/>
                      <a:gd name="T13" fmla="*/ 120 h 1242"/>
                      <a:gd name="T14" fmla="*/ 794 w 1098"/>
                      <a:gd name="T15" fmla="*/ 70 h 1242"/>
                      <a:gd name="T16" fmla="*/ 930 w 1098"/>
                      <a:gd name="T17" fmla="*/ 34 h 1242"/>
                      <a:gd name="T18" fmla="*/ 1068 w 1098"/>
                      <a:gd name="T19" fmla="*/ 4 h 1242"/>
                      <a:gd name="T20" fmla="*/ 1098 w 1098"/>
                      <a:gd name="T21" fmla="*/ 0 h 1242"/>
                      <a:gd name="T22" fmla="*/ 1094 w 1098"/>
                      <a:gd name="T23" fmla="*/ 114 h 1242"/>
                      <a:gd name="T24" fmla="*/ 1086 w 1098"/>
                      <a:gd name="T25" fmla="*/ 236 h 1242"/>
                      <a:gd name="T26" fmla="*/ 1068 w 1098"/>
                      <a:gd name="T27" fmla="*/ 388 h 1242"/>
                      <a:gd name="T28" fmla="*/ 1038 w 1098"/>
                      <a:gd name="T29" fmla="*/ 554 h 1242"/>
                      <a:gd name="T30" fmla="*/ 1006 w 1098"/>
                      <a:gd name="T31" fmla="*/ 680 h 1242"/>
                      <a:gd name="T32" fmla="*/ 978 w 1098"/>
                      <a:gd name="T33" fmla="*/ 762 h 1242"/>
                      <a:gd name="T34" fmla="*/ 946 w 1098"/>
                      <a:gd name="T35" fmla="*/ 840 h 1242"/>
                      <a:gd name="T36" fmla="*/ 908 w 1098"/>
                      <a:gd name="T37" fmla="*/ 914 h 1242"/>
                      <a:gd name="T38" fmla="*/ 864 w 1098"/>
                      <a:gd name="T39" fmla="*/ 980 h 1242"/>
                      <a:gd name="T40" fmla="*/ 840 w 1098"/>
                      <a:gd name="T41" fmla="*/ 1010 h 1242"/>
                      <a:gd name="T42" fmla="*/ 788 w 1098"/>
                      <a:gd name="T43" fmla="*/ 1066 h 1242"/>
                      <a:gd name="T44" fmla="*/ 730 w 1098"/>
                      <a:gd name="T45" fmla="*/ 1110 h 1242"/>
                      <a:gd name="T46" fmla="*/ 670 w 1098"/>
                      <a:gd name="T47" fmla="*/ 1148 h 1242"/>
                      <a:gd name="T48" fmla="*/ 606 w 1098"/>
                      <a:gd name="T49" fmla="*/ 1176 h 1242"/>
                      <a:gd name="T50" fmla="*/ 542 w 1098"/>
                      <a:gd name="T51" fmla="*/ 1200 h 1242"/>
                      <a:gd name="T52" fmla="*/ 478 w 1098"/>
                      <a:gd name="T53" fmla="*/ 1218 h 1242"/>
                      <a:gd name="T54" fmla="*/ 352 w 1098"/>
                      <a:gd name="T55" fmla="*/ 1236 h 1242"/>
                      <a:gd name="T56" fmla="*/ 238 w 1098"/>
                      <a:gd name="T57" fmla="*/ 1242 h 1242"/>
                      <a:gd name="T58" fmla="*/ 144 w 1098"/>
                      <a:gd name="T59" fmla="*/ 1238 h 1242"/>
                      <a:gd name="T60" fmla="*/ 60 w 1098"/>
                      <a:gd name="T61" fmla="*/ 1228 h 1242"/>
                      <a:gd name="T62" fmla="*/ 52 w 1098"/>
                      <a:gd name="T63" fmla="*/ 1206 h 1242"/>
                      <a:gd name="T64" fmla="*/ 26 w 1098"/>
                      <a:gd name="T65" fmla="*/ 1104 h 1242"/>
                      <a:gd name="T66" fmla="*/ 8 w 1098"/>
                      <a:gd name="T67" fmla="*/ 1002 h 1242"/>
                      <a:gd name="T68" fmla="*/ 0 w 1098"/>
                      <a:gd name="T69" fmla="*/ 880 h 1242"/>
                      <a:gd name="T70" fmla="*/ 2 w 1098"/>
                      <a:gd name="T71" fmla="*/ 782 h 1242"/>
                      <a:gd name="T72" fmla="*/ 12 w 1098"/>
                      <a:gd name="T73" fmla="*/ 714 h 1242"/>
                      <a:gd name="T74" fmla="*/ 26 w 1098"/>
                      <a:gd name="T75" fmla="*/ 646 h 1242"/>
                      <a:gd name="T76" fmla="*/ 50 w 1098"/>
                      <a:gd name="T77" fmla="*/ 580 h 1242"/>
                      <a:gd name="T78" fmla="*/ 80 w 1098"/>
                      <a:gd name="T79" fmla="*/ 514 h 1242"/>
                      <a:gd name="T80" fmla="*/ 120 w 1098"/>
                      <a:gd name="T81" fmla="*/ 452 h 1242"/>
                      <a:gd name="T82" fmla="*/ 142 w 1098"/>
                      <a:gd name="T83" fmla="*/ 422 h 12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098" h="1242">
                        <a:moveTo>
                          <a:pt x="142" y="422"/>
                        </a:moveTo>
                        <a:lnTo>
                          <a:pt x="142" y="422"/>
                        </a:lnTo>
                        <a:lnTo>
                          <a:pt x="168" y="394"/>
                        </a:lnTo>
                        <a:lnTo>
                          <a:pt x="198" y="366"/>
                        </a:lnTo>
                        <a:lnTo>
                          <a:pt x="228" y="340"/>
                        </a:lnTo>
                        <a:lnTo>
                          <a:pt x="260" y="314"/>
                        </a:lnTo>
                        <a:lnTo>
                          <a:pt x="294" y="290"/>
                        </a:lnTo>
                        <a:lnTo>
                          <a:pt x="330" y="266"/>
                        </a:lnTo>
                        <a:lnTo>
                          <a:pt x="366" y="244"/>
                        </a:lnTo>
                        <a:lnTo>
                          <a:pt x="404" y="224"/>
                        </a:lnTo>
                        <a:lnTo>
                          <a:pt x="442" y="204"/>
                        </a:lnTo>
                        <a:lnTo>
                          <a:pt x="482" y="186"/>
                        </a:lnTo>
                        <a:lnTo>
                          <a:pt x="562" y="150"/>
                        </a:lnTo>
                        <a:lnTo>
                          <a:pt x="640" y="120"/>
                        </a:lnTo>
                        <a:lnTo>
                          <a:pt x="720" y="94"/>
                        </a:lnTo>
                        <a:lnTo>
                          <a:pt x="794" y="70"/>
                        </a:lnTo>
                        <a:lnTo>
                          <a:pt x="866" y="50"/>
                        </a:lnTo>
                        <a:lnTo>
                          <a:pt x="930" y="34"/>
                        </a:lnTo>
                        <a:lnTo>
                          <a:pt x="986" y="22"/>
                        </a:lnTo>
                        <a:lnTo>
                          <a:pt x="1068" y="4"/>
                        </a:lnTo>
                        <a:lnTo>
                          <a:pt x="1098" y="0"/>
                        </a:lnTo>
                        <a:lnTo>
                          <a:pt x="1098" y="0"/>
                        </a:lnTo>
                        <a:lnTo>
                          <a:pt x="1098" y="30"/>
                        </a:lnTo>
                        <a:lnTo>
                          <a:pt x="1094" y="114"/>
                        </a:lnTo>
                        <a:lnTo>
                          <a:pt x="1090" y="170"/>
                        </a:lnTo>
                        <a:lnTo>
                          <a:pt x="1086" y="236"/>
                        </a:lnTo>
                        <a:lnTo>
                          <a:pt x="1078" y="310"/>
                        </a:lnTo>
                        <a:lnTo>
                          <a:pt x="1068" y="388"/>
                        </a:lnTo>
                        <a:lnTo>
                          <a:pt x="1054" y="470"/>
                        </a:lnTo>
                        <a:lnTo>
                          <a:pt x="1038" y="554"/>
                        </a:lnTo>
                        <a:lnTo>
                          <a:pt x="1018" y="638"/>
                        </a:lnTo>
                        <a:lnTo>
                          <a:pt x="1006" y="680"/>
                        </a:lnTo>
                        <a:lnTo>
                          <a:pt x="992" y="720"/>
                        </a:lnTo>
                        <a:lnTo>
                          <a:pt x="978" y="762"/>
                        </a:lnTo>
                        <a:lnTo>
                          <a:pt x="962" y="802"/>
                        </a:lnTo>
                        <a:lnTo>
                          <a:pt x="946" y="840"/>
                        </a:lnTo>
                        <a:lnTo>
                          <a:pt x="928" y="878"/>
                        </a:lnTo>
                        <a:lnTo>
                          <a:pt x="908" y="914"/>
                        </a:lnTo>
                        <a:lnTo>
                          <a:pt x="886" y="948"/>
                        </a:lnTo>
                        <a:lnTo>
                          <a:pt x="864" y="980"/>
                        </a:lnTo>
                        <a:lnTo>
                          <a:pt x="840" y="1010"/>
                        </a:lnTo>
                        <a:lnTo>
                          <a:pt x="840" y="1010"/>
                        </a:lnTo>
                        <a:lnTo>
                          <a:pt x="814" y="1040"/>
                        </a:lnTo>
                        <a:lnTo>
                          <a:pt x="788" y="1066"/>
                        </a:lnTo>
                        <a:lnTo>
                          <a:pt x="760" y="1088"/>
                        </a:lnTo>
                        <a:lnTo>
                          <a:pt x="730" y="1110"/>
                        </a:lnTo>
                        <a:lnTo>
                          <a:pt x="700" y="1130"/>
                        </a:lnTo>
                        <a:lnTo>
                          <a:pt x="670" y="1148"/>
                        </a:lnTo>
                        <a:lnTo>
                          <a:pt x="638" y="1162"/>
                        </a:lnTo>
                        <a:lnTo>
                          <a:pt x="606" y="1176"/>
                        </a:lnTo>
                        <a:lnTo>
                          <a:pt x="574" y="1190"/>
                        </a:lnTo>
                        <a:lnTo>
                          <a:pt x="542" y="1200"/>
                        </a:lnTo>
                        <a:lnTo>
                          <a:pt x="510" y="1210"/>
                        </a:lnTo>
                        <a:lnTo>
                          <a:pt x="478" y="1218"/>
                        </a:lnTo>
                        <a:lnTo>
                          <a:pt x="414" y="1230"/>
                        </a:lnTo>
                        <a:lnTo>
                          <a:pt x="352" y="1236"/>
                        </a:lnTo>
                        <a:lnTo>
                          <a:pt x="292" y="1240"/>
                        </a:lnTo>
                        <a:lnTo>
                          <a:pt x="238" y="1242"/>
                        </a:lnTo>
                        <a:lnTo>
                          <a:pt x="188" y="1240"/>
                        </a:lnTo>
                        <a:lnTo>
                          <a:pt x="144" y="1238"/>
                        </a:lnTo>
                        <a:lnTo>
                          <a:pt x="82" y="1232"/>
                        </a:lnTo>
                        <a:lnTo>
                          <a:pt x="60" y="1228"/>
                        </a:lnTo>
                        <a:lnTo>
                          <a:pt x="60" y="1228"/>
                        </a:lnTo>
                        <a:lnTo>
                          <a:pt x="52" y="1206"/>
                        </a:lnTo>
                        <a:lnTo>
                          <a:pt x="36" y="1146"/>
                        </a:lnTo>
                        <a:lnTo>
                          <a:pt x="26" y="1104"/>
                        </a:lnTo>
                        <a:lnTo>
                          <a:pt x="16" y="1056"/>
                        </a:lnTo>
                        <a:lnTo>
                          <a:pt x="8" y="1002"/>
                        </a:lnTo>
                        <a:lnTo>
                          <a:pt x="2" y="942"/>
                        </a:lnTo>
                        <a:lnTo>
                          <a:pt x="0" y="880"/>
                        </a:lnTo>
                        <a:lnTo>
                          <a:pt x="0" y="814"/>
                        </a:lnTo>
                        <a:lnTo>
                          <a:pt x="2" y="782"/>
                        </a:lnTo>
                        <a:lnTo>
                          <a:pt x="6" y="748"/>
                        </a:lnTo>
                        <a:lnTo>
                          <a:pt x="12" y="714"/>
                        </a:lnTo>
                        <a:lnTo>
                          <a:pt x="18" y="680"/>
                        </a:lnTo>
                        <a:lnTo>
                          <a:pt x="26" y="646"/>
                        </a:lnTo>
                        <a:lnTo>
                          <a:pt x="38" y="612"/>
                        </a:lnTo>
                        <a:lnTo>
                          <a:pt x="50" y="580"/>
                        </a:lnTo>
                        <a:lnTo>
                          <a:pt x="64" y="546"/>
                        </a:lnTo>
                        <a:lnTo>
                          <a:pt x="80" y="514"/>
                        </a:lnTo>
                        <a:lnTo>
                          <a:pt x="98" y="482"/>
                        </a:lnTo>
                        <a:lnTo>
                          <a:pt x="120" y="452"/>
                        </a:lnTo>
                        <a:lnTo>
                          <a:pt x="142" y="422"/>
                        </a:lnTo>
                        <a:lnTo>
                          <a:pt x="142" y="422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317500" h="25400" prst="angle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8" name="Freeform 67"/>
                  <p:cNvSpPr>
                    <a:spLocks/>
                  </p:cNvSpPr>
                  <p:nvPr/>
                </p:nvSpPr>
                <p:spPr bwMode="auto">
                  <a:xfrm>
                    <a:off x="4038584" y="2884349"/>
                    <a:ext cx="985638" cy="1179352"/>
                  </a:xfrm>
                  <a:custGeom>
                    <a:avLst/>
                    <a:gdLst>
                      <a:gd name="T0" fmla="*/ 458 w 1038"/>
                      <a:gd name="T1" fmla="*/ 686 h 1242"/>
                      <a:gd name="T2" fmla="*/ 542 w 1038"/>
                      <a:gd name="T3" fmla="*/ 538 h 1242"/>
                      <a:gd name="T4" fmla="*/ 636 w 1038"/>
                      <a:gd name="T5" fmla="*/ 404 h 1242"/>
                      <a:gd name="T6" fmla="*/ 732 w 1038"/>
                      <a:gd name="T7" fmla="*/ 288 h 1242"/>
                      <a:gd name="T8" fmla="*/ 824 w 1038"/>
                      <a:gd name="T9" fmla="*/ 188 h 1242"/>
                      <a:gd name="T10" fmla="*/ 908 w 1038"/>
                      <a:gd name="T11" fmla="*/ 108 h 1242"/>
                      <a:gd name="T12" fmla="*/ 1020 w 1038"/>
                      <a:gd name="T13" fmla="*/ 12 h 1242"/>
                      <a:gd name="T14" fmla="*/ 1038 w 1038"/>
                      <a:gd name="T15" fmla="*/ 0 h 1242"/>
                      <a:gd name="T16" fmla="*/ 1034 w 1038"/>
                      <a:gd name="T17" fmla="*/ 114 h 1242"/>
                      <a:gd name="T18" fmla="*/ 1026 w 1038"/>
                      <a:gd name="T19" fmla="*/ 236 h 1242"/>
                      <a:gd name="T20" fmla="*/ 1008 w 1038"/>
                      <a:gd name="T21" fmla="*/ 388 h 1242"/>
                      <a:gd name="T22" fmla="*/ 978 w 1038"/>
                      <a:gd name="T23" fmla="*/ 554 h 1242"/>
                      <a:gd name="T24" fmla="*/ 946 w 1038"/>
                      <a:gd name="T25" fmla="*/ 680 h 1242"/>
                      <a:gd name="T26" fmla="*/ 918 w 1038"/>
                      <a:gd name="T27" fmla="*/ 762 h 1242"/>
                      <a:gd name="T28" fmla="*/ 886 w 1038"/>
                      <a:gd name="T29" fmla="*/ 840 h 1242"/>
                      <a:gd name="T30" fmla="*/ 848 w 1038"/>
                      <a:gd name="T31" fmla="*/ 914 h 1242"/>
                      <a:gd name="T32" fmla="*/ 804 w 1038"/>
                      <a:gd name="T33" fmla="*/ 980 h 1242"/>
                      <a:gd name="T34" fmla="*/ 780 w 1038"/>
                      <a:gd name="T35" fmla="*/ 1010 h 1242"/>
                      <a:gd name="T36" fmla="*/ 728 w 1038"/>
                      <a:gd name="T37" fmla="*/ 1066 h 1242"/>
                      <a:gd name="T38" fmla="*/ 670 w 1038"/>
                      <a:gd name="T39" fmla="*/ 1110 h 1242"/>
                      <a:gd name="T40" fmla="*/ 610 w 1038"/>
                      <a:gd name="T41" fmla="*/ 1148 h 1242"/>
                      <a:gd name="T42" fmla="*/ 546 w 1038"/>
                      <a:gd name="T43" fmla="*/ 1176 h 1242"/>
                      <a:gd name="T44" fmla="*/ 482 w 1038"/>
                      <a:gd name="T45" fmla="*/ 1200 h 1242"/>
                      <a:gd name="T46" fmla="*/ 418 w 1038"/>
                      <a:gd name="T47" fmla="*/ 1218 h 1242"/>
                      <a:gd name="T48" fmla="*/ 292 w 1038"/>
                      <a:gd name="T49" fmla="*/ 1236 h 1242"/>
                      <a:gd name="T50" fmla="*/ 178 w 1038"/>
                      <a:gd name="T51" fmla="*/ 1242 h 1242"/>
                      <a:gd name="T52" fmla="*/ 84 w 1038"/>
                      <a:gd name="T53" fmla="*/ 1238 h 1242"/>
                      <a:gd name="T54" fmla="*/ 0 w 1038"/>
                      <a:gd name="T55" fmla="*/ 1228 h 1242"/>
                      <a:gd name="T56" fmla="*/ 12 w 1038"/>
                      <a:gd name="T57" fmla="*/ 1222 h 1242"/>
                      <a:gd name="T58" fmla="*/ 64 w 1038"/>
                      <a:gd name="T59" fmla="*/ 1186 h 1242"/>
                      <a:gd name="T60" fmla="*/ 120 w 1038"/>
                      <a:gd name="T61" fmla="*/ 1142 h 1242"/>
                      <a:gd name="T62" fmla="*/ 186 w 1038"/>
                      <a:gd name="T63" fmla="*/ 1078 h 1242"/>
                      <a:gd name="T64" fmla="*/ 260 w 1038"/>
                      <a:gd name="T65" fmla="*/ 996 h 1242"/>
                      <a:gd name="T66" fmla="*/ 338 w 1038"/>
                      <a:gd name="T67" fmla="*/ 890 h 1242"/>
                      <a:gd name="T68" fmla="*/ 418 w 1038"/>
                      <a:gd name="T69" fmla="*/ 760 h 1242"/>
                      <a:gd name="T70" fmla="*/ 458 w 1038"/>
                      <a:gd name="T71" fmla="*/ 686 h 12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038" h="1242">
                        <a:moveTo>
                          <a:pt x="458" y="686"/>
                        </a:moveTo>
                        <a:lnTo>
                          <a:pt x="458" y="686"/>
                        </a:lnTo>
                        <a:lnTo>
                          <a:pt x="498" y="610"/>
                        </a:lnTo>
                        <a:lnTo>
                          <a:pt x="542" y="538"/>
                        </a:lnTo>
                        <a:lnTo>
                          <a:pt x="588" y="470"/>
                        </a:lnTo>
                        <a:lnTo>
                          <a:pt x="636" y="404"/>
                        </a:lnTo>
                        <a:lnTo>
                          <a:pt x="684" y="344"/>
                        </a:lnTo>
                        <a:lnTo>
                          <a:pt x="732" y="288"/>
                        </a:lnTo>
                        <a:lnTo>
                          <a:pt x="778" y="234"/>
                        </a:lnTo>
                        <a:lnTo>
                          <a:pt x="824" y="188"/>
                        </a:lnTo>
                        <a:lnTo>
                          <a:pt x="868" y="146"/>
                        </a:lnTo>
                        <a:lnTo>
                          <a:pt x="908" y="108"/>
                        </a:lnTo>
                        <a:lnTo>
                          <a:pt x="976" y="48"/>
                        </a:lnTo>
                        <a:lnTo>
                          <a:pt x="1020" y="12"/>
                        </a:lnTo>
                        <a:lnTo>
                          <a:pt x="1038" y="0"/>
                        </a:lnTo>
                        <a:lnTo>
                          <a:pt x="1038" y="0"/>
                        </a:lnTo>
                        <a:lnTo>
                          <a:pt x="1038" y="30"/>
                        </a:lnTo>
                        <a:lnTo>
                          <a:pt x="1034" y="114"/>
                        </a:lnTo>
                        <a:lnTo>
                          <a:pt x="1030" y="170"/>
                        </a:lnTo>
                        <a:lnTo>
                          <a:pt x="1026" y="236"/>
                        </a:lnTo>
                        <a:lnTo>
                          <a:pt x="1018" y="310"/>
                        </a:lnTo>
                        <a:lnTo>
                          <a:pt x="1008" y="388"/>
                        </a:lnTo>
                        <a:lnTo>
                          <a:pt x="994" y="470"/>
                        </a:lnTo>
                        <a:lnTo>
                          <a:pt x="978" y="554"/>
                        </a:lnTo>
                        <a:lnTo>
                          <a:pt x="958" y="638"/>
                        </a:lnTo>
                        <a:lnTo>
                          <a:pt x="946" y="680"/>
                        </a:lnTo>
                        <a:lnTo>
                          <a:pt x="932" y="720"/>
                        </a:lnTo>
                        <a:lnTo>
                          <a:pt x="918" y="762"/>
                        </a:lnTo>
                        <a:lnTo>
                          <a:pt x="902" y="802"/>
                        </a:lnTo>
                        <a:lnTo>
                          <a:pt x="886" y="840"/>
                        </a:lnTo>
                        <a:lnTo>
                          <a:pt x="868" y="878"/>
                        </a:lnTo>
                        <a:lnTo>
                          <a:pt x="848" y="914"/>
                        </a:lnTo>
                        <a:lnTo>
                          <a:pt x="826" y="948"/>
                        </a:lnTo>
                        <a:lnTo>
                          <a:pt x="804" y="980"/>
                        </a:lnTo>
                        <a:lnTo>
                          <a:pt x="780" y="1010"/>
                        </a:lnTo>
                        <a:lnTo>
                          <a:pt x="780" y="1010"/>
                        </a:lnTo>
                        <a:lnTo>
                          <a:pt x="754" y="1040"/>
                        </a:lnTo>
                        <a:lnTo>
                          <a:pt x="728" y="1066"/>
                        </a:lnTo>
                        <a:lnTo>
                          <a:pt x="700" y="1088"/>
                        </a:lnTo>
                        <a:lnTo>
                          <a:pt x="670" y="1110"/>
                        </a:lnTo>
                        <a:lnTo>
                          <a:pt x="640" y="1130"/>
                        </a:lnTo>
                        <a:lnTo>
                          <a:pt x="610" y="1148"/>
                        </a:lnTo>
                        <a:lnTo>
                          <a:pt x="578" y="1162"/>
                        </a:lnTo>
                        <a:lnTo>
                          <a:pt x="546" y="1176"/>
                        </a:lnTo>
                        <a:lnTo>
                          <a:pt x="514" y="1190"/>
                        </a:lnTo>
                        <a:lnTo>
                          <a:pt x="482" y="1200"/>
                        </a:lnTo>
                        <a:lnTo>
                          <a:pt x="450" y="1210"/>
                        </a:lnTo>
                        <a:lnTo>
                          <a:pt x="418" y="1218"/>
                        </a:lnTo>
                        <a:lnTo>
                          <a:pt x="354" y="1230"/>
                        </a:lnTo>
                        <a:lnTo>
                          <a:pt x="292" y="1236"/>
                        </a:lnTo>
                        <a:lnTo>
                          <a:pt x="232" y="1240"/>
                        </a:lnTo>
                        <a:lnTo>
                          <a:pt x="178" y="1242"/>
                        </a:lnTo>
                        <a:lnTo>
                          <a:pt x="128" y="1240"/>
                        </a:lnTo>
                        <a:lnTo>
                          <a:pt x="84" y="1238"/>
                        </a:lnTo>
                        <a:lnTo>
                          <a:pt x="22" y="1232"/>
                        </a:lnTo>
                        <a:lnTo>
                          <a:pt x="0" y="1228"/>
                        </a:lnTo>
                        <a:lnTo>
                          <a:pt x="0" y="1228"/>
                        </a:lnTo>
                        <a:lnTo>
                          <a:pt x="12" y="1222"/>
                        </a:lnTo>
                        <a:lnTo>
                          <a:pt x="42" y="1202"/>
                        </a:lnTo>
                        <a:lnTo>
                          <a:pt x="64" y="1186"/>
                        </a:lnTo>
                        <a:lnTo>
                          <a:pt x="90" y="1166"/>
                        </a:lnTo>
                        <a:lnTo>
                          <a:pt x="120" y="1142"/>
                        </a:lnTo>
                        <a:lnTo>
                          <a:pt x="152" y="1112"/>
                        </a:lnTo>
                        <a:lnTo>
                          <a:pt x="186" y="1078"/>
                        </a:lnTo>
                        <a:lnTo>
                          <a:pt x="222" y="1040"/>
                        </a:lnTo>
                        <a:lnTo>
                          <a:pt x="260" y="996"/>
                        </a:lnTo>
                        <a:lnTo>
                          <a:pt x="298" y="946"/>
                        </a:lnTo>
                        <a:lnTo>
                          <a:pt x="338" y="890"/>
                        </a:lnTo>
                        <a:lnTo>
                          <a:pt x="378" y="828"/>
                        </a:lnTo>
                        <a:lnTo>
                          <a:pt x="418" y="760"/>
                        </a:lnTo>
                        <a:lnTo>
                          <a:pt x="458" y="686"/>
                        </a:lnTo>
                        <a:lnTo>
                          <a:pt x="458" y="68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317500" h="25400" prst="angle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63" name="Group 62"/>
                <p:cNvGrpSpPr>
                  <a:grpSpLocks/>
                </p:cNvGrpSpPr>
                <p:nvPr/>
              </p:nvGrpSpPr>
              <p:grpSpPr bwMode="auto">
                <a:xfrm>
                  <a:off x="1207397" y="3089187"/>
                  <a:ext cx="1154909" cy="1284447"/>
                  <a:chOff x="2012208" y="2944822"/>
                  <a:chExt cx="1154909" cy="1284447"/>
                </a:xfrm>
              </p:grpSpPr>
              <p:sp>
                <p:nvSpPr>
                  <p:cNvPr id="65" name="Freeform 64"/>
                  <p:cNvSpPr>
                    <a:spLocks/>
                  </p:cNvSpPr>
                  <p:nvPr/>
                </p:nvSpPr>
                <p:spPr bwMode="auto">
                  <a:xfrm>
                    <a:off x="2031593" y="2944822"/>
                    <a:ext cx="1135524" cy="1284447"/>
                  </a:xfrm>
                  <a:custGeom>
                    <a:avLst/>
                    <a:gdLst>
                      <a:gd name="T0" fmla="*/ 956 w 1098"/>
                      <a:gd name="T1" fmla="*/ 422 h 1242"/>
                      <a:gd name="T2" fmla="*/ 900 w 1098"/>
                      <a:gd name="T3" fmla="*/ 366 h 1242"/>
                      <a:gd name="T4" fmla="*/ 838 w 1098"/>
                      <a:gd name="T5" fmla="*/ 314 h 1242"/>
                      <a:gd name="T6" fmla="*/ 768 w 1098"/>
                      <a:gd name="T7" fmla="*/ 266 h 1242"/>
                      <a:gd name="T8" fmla="*/ 694 w 1098"/>
                      <a:gd name="T9" fmla="*/ 224 h 1242"/>
                      <a:gd name="T10" fmla="*/ 616 w 1098"/>
                      <a:gd name="T11" fmla="*/ 186 h 1242"/>
                      <a:gd name="T12" fmla="*/ 456 w 1098"/>
                      <a:gd name="T13" fmla="*/ 120 h 1242"/>
                      <a:gd name="T14" fmla="*/ 304 w 1098"/>
                      <a:gd name="T15" fmla="*/ 70 h 1242"/>
                      <a:gd name="T16" fmla="*/ 168 w 1098"/>
                      <a:gd name="T17" fmla="*/ 34 h 1242"/>
                      <a:gd name="T18" fmla="*/ 30 w 1098"/>
                      <a:gd name="T19" fmla="*/ 4 h 1242"/>
                      <a:gd name="T20" fmla="*/ 0 w 1098"/>
                      <a:gd name="T21" fmla="*/ 0 h 1242"/>
                      <a:gd name="T22" fmla="*/ 4 w 1098"/>
                      <a:gd name="T23" fmla="*/ 114 h 1242"/>
                      <a:gd name="T24" fmla="*/ 12 w 1098"/>
                      <a:gd name="T25" fmla="*/ 236 h 1242"/>
                      <a:gd name="T26" fmla="*/ 30 w 1098"/>
                      <a:gd name="T27" fmla="*/ 388 h 1242"/>
                      <a:gd name="T28" fmla="*/ 60 w 1098"/>
                      <a:gd name="T29" fmla="*/ 554 h 1242"/>
                      <a:gd name="T30" fmla="*/ 92 w 1098"/>
                      <a:gd name="T31" fmla="*/ 680 h 1242"/>
                      <a:gd name="T32" fmla="*/ 120 w 1098"/>
                      <a:gd name="T33" fmla="*/ 762 h 1242"/>
                      <a:gd name="T34" fmla="*/ 152 w 1098"/>
                      <a:gd name="T35" fmla="*/ 840 h 1242"/>
                      <a:gd name="T36" fmla="*/ 190 w 1098"/>
                      <a:gd name="T37" fmla="*/ 914 h 1242"/>
                      <a:gd name="T38" fmla="*/ 234 w 1098"/>
                      <a:gd name="T39" fmla="*/ 980 h 1242"/>
                      <a:gd name="T40" fmla="*/ 258 w 1098"/>
                      <a:gd name="T41" fmla="*/ 1010 h 1242"/>
                      <a:gd name="T42" fmla="*/ 310 w 1098"/>
                      <a:gd name="T43" fmla="*/ 1066 h 1242"/>
                      <a:gd name="T44" fmla="*/ 368 w 1098"/>
                      <a:gd name="T45" fmla="*/ 1110 h 1242"/>
                      <a:gd name="T46" fmla="*/ 428 w 1098"/>
                      <a:gd name="T47" fmla="*/ 1148 h 1242"/>
                      <a:gd name="T48" fmla="*/ 492 w 1098"/>
                      <a:gd name="T49" fmla="*/ 1176 h 1242"/>
                      <a:gd name="T50" fmla="*/ 556 w 1098"/>
                      <a:gd name="T51" fmla="*/ 1200 h 1242"/>
                      <a:gd name="T52" fmla="*/ 620 w 1098"/>
                      <a:gd name="T53" fmla="*/ 1218 h 1242"/>
                      <a:gd name="T54" fmla="*/ 746 w 1098"/>
                      <a:gd name="T55" fmla="*/ 1236 h 1242"/>
                      <a:gd name="T56" fmla="*/ 860 w 1098"/>
                      <a:gd name="T57" fmla="*/ 1242 h 1242"/>
                      <a:gd name="T58" fmla="*/ 954 w 1098"/>
                      <a:gd name="T59" fmla="*/ 1238 h 1242"/>
                      <a:gd name="T60" fmla="*/ 1038 w 1098"/>
                      <a:gd name="T61" fmla="*/ 1228 h 1242"/>
                      <a:gd name="T62" fmla="*/ 1046 w 1098"/>
                      <a:gd name="T63" fmla="*/ 1206 h 1242"/>
                      <a:gd name="T64" fmla="*/ 1072 w 1098"/>
                      <a:gd name="T65" fmla="*/ 1104 h 1242"/>
                      <a:gd name="T66" fmla="*/ 1090 w 1098"/>
                      <a:gd name="T67" fmla="*/ 1002 h 1242"/>
                      <a:gd name="T68" fmla="*/ 1098 w 1098"/>
                      <a:gd name="T69" fmla="*/ 880 h 1242"/>
                      <a:gd name="T70" fmla="*/ 1096 w 1098"/>
                      <a:gd name="T71" fmla="*/ 782 h 1242"/>
                      <a:gd name="T72" fmla="*/ 1086 w 1098"/>
                      <a:gd name="T73" fmla="*/ 714 h 1242"/>
                      <a:gd name="T74" fmla="*/ 1072 w 1098"/>
                      <a:gd name="T75" fmla="*/ 646 h 1242"/>
                      <a:gd name="T76" fmla="*/ 1048 w 1098"/>
                      <a:gd name="T77" fmla="*/ 580 h 1242"/>
                      <a:gd name="T78" fmla="*/ 1018 w 1098"/>
                      <a:gd name="T79" fmla="*/ 514 h 1242"/>
                      <a:gd name="T80" fmla="*/ 978 w 1098"/>
                      <a:gd name="T81" fmla="*/ 452 h 1242"/>
                      <a:gd name="T82" fmla="*/ 956 w 1098"/>
                      <a:gd name="T83" fmla="*/ 422 h 12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098" h="1242">
                        <a:moveTo>
                          <a:pt x="956" y="422"/>
                        </a:moveTo>
                        <a:lnTo>
                          <a:pt x="956" y="422"/>
                        </a:lnTo>
                        <a:lnTo>
                          <a:pt x="930" y="394"/>
                        </a:lnTo>
                        <a:lnTo>
                          <a:pt x="900" y="366"/>
                        </a:lnTo>
                        <a:lnTo>
                          <a:pt x="870" y="340"/>
                        </a:lnTo>
                        <a:lnTo>
                          <a:pt x="838" y="314"/>
                        </a:lnTo>
                        <a:lnTo>
                          <a:pt x="804" y="290"/>
                        </a:lnTo>
                        <a:lnTo>
                          <a:pt x="768" y="266"/>
                        </a:lnTo>
                        <a:lnTo>
                          <a:pt x="732" y="244"/>
                        </a:lnTo>
                        <a:lnTo>
                          <a:pt x="694" y="224"/>
                        </a:lnTo>
                        <a:lnTo>
                          <a:pt x="656" y="204"/>
                        </a:lnTo>
                        <a:lnTo>
                          <a:pt x="616" y="186"/>
                        </a:lnTo>
                        <a:lnTo>
                          <a:pt x="536" y="150"/>
                        </a:lnTo>
                        <a:lnTo>
                          <a:pt x="456" y="120"/>
                        </a:lnTo>
                        <a:lnTo>
                          <a:pt x="378" y="94"/>
                        </a:lnTo>
                        <a:lnTo>
                          <a:pt x="304" y="70"/>
                        </a:lnTo>
                        <a:lnTo>
                          <a:pt x="232" y="50"/>
                        </a:lnTo>
                        <a:lnTo>
                          <a:pt x="168" y="34"/>
                        </a:lnTo>
                        <a:lnTo>
                          <a:pt x="112" y="22"/>
                        </a:lnTo>
                        <a:lnTo>
                          <a:pt x="30" y="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  <a:lnTo>
                          <a:pt x="4" y="114"/>
                        </a:lnTo>
                        <a:lnTo>
                          <a:pt x="6" y="170"/>
                        </a:lnTo>
                        <a:lnTo>
                          <a:pt x="12" y="236"/>
                        </a:lnTo>
                        <a:lnTo>
                          <a:pt x="20" y="310"/>
                        </a:lnTo>
                        <a:lnTo>
                          <a:pt x="30" y="388"/>
                        </a:lnTo>
                        <a:lnTo>
                          <a:pt x="44" y="470"/>
                        </a:lnTo>
                        <a:lnTo>
                          <a:pt x="60" y="554"/>
                        </a:lnTo>
                        <a:lnTo>
                          <a:pt x="80" y="638"/>
                        </a:lnTo>
                        <a:lnTo>
                          <a:pt x="92" y="680"/>
                        </a:lnTo>
                        <a:lnTo>
                          <a:pt x="106" y="720"/>
                        </a:lnTo>
                        <a:lnTo>
                          <a:pt x="120" y="762"/>
                        </a:lnTo>
                        <a:lnTo>
                          <a:pt x="136" y="802"/>
                        </a:lnTo>
                        <a:lnTo>
                          <a:pt x="152" y="840"/>
                        </a:lnTo>
                        <a:lnTo>
                          <a:pt x="170" y="878"/>
                        </a:lnTo>
                        <a:lnTo>
                          <a:pt x="190" y="914"/>
                        </a:lnTo>
                        <a:lnTo>
                          <a:pt x="212" y="948"/>
                        </a:lnTo>
                        <a:lnTo>
                          <a:pt x="234" y="980"/>
                        </a:lnTo>
                        <a:lnTo>
                          <a:pt x="258" y="1010"/>
                        </a:lnTo>
                        <a:lnTo>
                          <a:pt x="258" y="1010"/>
                        </a:lnTo>
                        <a:lnTo>
                          <a:pt x="284" y="1040"/>
                        </a:lnTo>
                        <a:lnTo>
                          <a:pt x="310" y="1066"/>
                        </a:lnTo>
                        <a:lnTo>
                          <a:pt x="338" y="1088"/>
                        </a:lnTo>
                        <a:lnTo>
                          <a:pt x="368" y="1110"/>
                        </a:lnTo>
                        <a:lnTo>
                          <a:pt x="398" y="1130"/>
                        </a:lnTo>
                        <a:lnTo>
                          <a:pt x="428" y="1148"/>
                        </a:lnTo>
                        <a:lnTo>
                          <a:pt x="460" y="1162"/>
                        </a:lnTo>
                        <a:lnTo>
                          <a:pt x="492" y="1176"/>
                        </a:lnTo>
                        <a:lnTo>
                          <a:pt x="524" y="1190"/>
                        </a:lnTo>
                        <a:lnTo>
                          <a:pt x="556" y="1200"/>
                        </a:lnTo>
                        <a:lnTo>
                          <a:pt x="588" y="1210"/>
                        </a:lnTo>
                        <a:lnTo>
                          <a:pt x="620" y="1218"/>
                        </a:lnTo>
                        <a:lnTo>
                          <a:pt x="684" y="1230"/>
                        </a:lnTo>
                        <a:lnTo>
                          <a:pt x="746" y="1236"/>
                        </a:lnTo>
                        <a:lnTo>
                          <a:pt x="806" y="1240"/>
                        </a:lnTo>
                        <a:lnTo>
                          <a:pt x="860" y="1242"/>
                        </a:lnTo>
                        <a:lnTo>
                          <a:pt x="910" y="1240"/>
                        </a:lnTo>
                        <a:lnTo>
                          <a:pt x="954" y="1238"/>
                        </a:lnTo>
                        <a:lnTo>
                          <a:pt x="1016" y="1232"/>
                        </a:lnTo>
                        <a:lnTo>
                          <a:pt x="1038" y="1228"/>
                        </a:lnTo>
                        <a:lnTo>
                          <a:pt x="1038" y="1228"/>
                        </a:lnTo>
                        <a:lnTo>
                          <a:pt x="1046" y="1206"/>
                        </a:lnTo>
                        <a:lnTo>
                          <a:pt x="1062" y="1146"/>
                        </a:lnTo>
                        <a:lnTo>
                          <a:pt x="1072" y="1104"/>
                        </a:lnTo>
                        <a:lnTo>
                          <a:pt x="1082" y="1056"/>
                        </a:lnTo>
                        <a:lnTo>
                          <a:pt x="1090" y="1002"/>
                        </a:lnTo>
                        <a:lnTo>
                          <a:pt x="1096" y="942"/>
                        </a:lnTo>
                        <a:lnTo>
                          <a:pt x="1098" y="880"/>
                        </a:lnTo>
                        <a:lnTo>
                          <a:pt x="1098" y="814"/>
                        </a:lnTo>
                        <a:lnTo>
                          <a:pt x="1096" y="782"/>
                        </a:lnTo>
                        <a:lnTo>
                          <a:pt x="1092" y="748"/>
                        </a:lnTo>
                        <a:lnTo>
                          <a:pt x="1086" y="714"/>
                        </a:lnTo>
                        <a:lnTo>
                          <a:pt x="1080" y="680"/>
                        </a:lnTo>
                        <a:lnTo>
                          <a:pt x="1072" y="646"/>
                        </a:lnTo>
                        <a:lnTo>
                          <a:pt x="1060" y="612"/>
                        </a:lnTo>
                        <a:lnTo>
                          <a:pt x="1048" y="580"/>
                        </a:lnTo>
                        <a:lnTo>
                          <a:pt x="1034" y="546"/>
                        </a:lnTo>
                        <a:lnTo>
                          <a:pt x="1018" y="514"/>
                        </a:lnTo>
                        <a:lnTo>
                          <a:pt x="1000" y="482"/>
                        </a:lnTo>
                        <a:lnTo>
                          <a:pt x="978" y="452"/>
                        </a:lnTo>
                        <a:lnTo>
                          <a:pt x="956" y="422"/>
                        </a:lnTo>
                        <a:lnTo>
                          <a:pt x="956" y="422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317500" h="25400" prst="angle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6" name="Freeform 65"/>
                  <p:cNvSpPr>
                    <a:spLocks/>
                  </p:cNvSpPr>
                  <p:nvPr/>
                </p:nvSpPr>
                <p:spPr bwMode="auto">
                  <a:xfrm>
                    <a:off x="2012208" y="2944822"/>
                    <a:ext cx="1073475" cy="1284447"/>
                  </a:xfrm>
                  <a:custGeom>
                    <a:avLst/>
                    <a:gdLst>
                      <a:gd name="T0" fmla="*/ 580 w 1038"/>
                      <a:gd name="T1" fmla="*/ 686 h 1242"/>
                      <a:gd name="T2" fmla="*/ 496 w 1038"/>
                      <a:gd name="T3" fmla="*/ 538 h 1242"/>
                      <a:gd name="T4" fmla="*/ 402 w 1038"/>
                      <a:gd name="T5" fmla="*/ 404 h 1242"/>
                      <a:gd name="T6" fmla="*/ 306 w 1038"/>
                      <a:gd name="T7" fmla="*/ 288 h 1242"/>
                      <a:gd name="T8" fmla="*/ 214 w 1038"/>
                      <a:gd name="T9" fmla="*/ 188 h 1242"/>
                      <a:gd name="T10" fmla="*/ 130 w 1038"/>
                      <a:gd name="T11" fmla="*/ 108 h 1242"/>
                      <a:gd name="T12" fmla="*/ 18 w 1038"/>
                      <a:gd name="T13" fmla="*/ 12 h 1242"/>
                      <a:gd name="T14" fmla="*/ 0 w 1038"/>
                      <a:gd name="T15" fmla="*/ 0 h 1242"/>
                      <a:gd name="T16" fmla="*/ 4 w 1038"/>
                      <a:gd name="T17" fmla="*/ 114 h 1242"/>
                      <a:gd name="T18" fmla="*/ 12 w 1038"/>
                      <a:gd name="T19" fmla="*/ 236 h 1242"/>
                      <a:gd name="T20" fmla="*/ 30 w 1038"/>
                      <a:gd name="T21" fmla="*/ 388 h 1242"/>
                      <a:gd name="T22" fmla="*/ 60 w 1038"/>
                      <a:gd name="T23" fmla="*/ 554 h 1242"/>
                      <a:gd name="T24" fmla="*/ 92 w 1038"/>
                      <a:gd name="T25" fmla="*/ 680 h 1242"/>
                      <a:gd name="T26" fmla="*/ 120 w 1038"/>
                      <a:gd name="T27" fmla="*/ 762 h 1242"/>
                      <a:gd name="T28" fmla="*/ 152 w 1038"/>
                      <a:gd name="T29" fmla="*/ 840 h 1242"/>
                      <a:gd name="T30" fmla="*/ 190 w 1038"/>
                      <a:gd name="T31" fmla="*/ 914 h 1242"/>
                      <a:gd name="T32" fmla="*/ 234 w 1038"/>
                      <a:gd name="T33" fmla="*/ 980 h 1242"/>
                      <a:gd name="T34" fmla="*/ 258 w 1038"/>
                      <a:gd name="T35" fmla="*/ 1010 h 1242"/>
                      <a:gd name="T36" fmla="*/ 310 w 1038"/>
                      <a:gd name="T37" fmla="*/ 1066 h 1242"/>
                      <a:gd name="T38" fmla="*/ 368 w 1038"/>
                      <a:gd name="T39" fmla="*/ 1110 h 1242"/>
                      <a:gd name="T40" fmla="*/ 428 w 1038"/>
                      <a:gd name="T41" fmla="*/ 1148 h 1242"/>
                      <a:gd name="T42" fmla="*/ 492 w 1038"/>
                      <a:gd name="T43" fmla="*/ 1176 h 1242"/>
                      <a:gd name="T44" fmla="*/ 556 w 1038"/>
                      <a:gd name="T45" fmla="*/ 1200 h 1242"/>
                      <a:gd name="T46" fmla="*/ 620 w 1038"/>
                      <a:gd name="T47" fmla="*/ 1218 h 1242"/>
                      <a:gd name="T48" fmla="*/ 746 w 1038"/>
                      <a:gd name="T49" fmla="*/ 1236 h 1242"/>
                      <a:gd name="T50" fmla="*/ 860 w 1038"/>
                      <a:gd name="T51" fmla="*/ 1242 h 1242"/>
                      <a:gd name="T52" fmla="*/ 954 w 1038"/>
                      <a:gd name="T53" fmla="*/ 1238 h 1242"/>
                      <a:gd name="T54" fmla="*/ 1038 w 1038"/>
                      <a:gd name="T55" fmla="*/ 1228 h 1242"/>
                      <a:gd name="T56" fmla="*/ 1026 w 1038"/>
                      <a:gd name="T57" fmla="*/ 1222 h 1242"/>
                      <a:gd name="T58" fmla="*/ 974 w 1038"/>
                      <a:gd name="T59" fmla="*/ 1186 h 1242"/>
                      <a:gd name="T60" fmla="*/ 918 w 1038"/>
                      <a:gd name="T61" fmla="*/ 1142 h 1242"/>
                      <a:gd name="T62" fmla="*/ 852 w 1038"/>
                      <a:gd name="T63" fmla="*/ 1078 h 1242"/>
                      <a:gd name="T64" fmla="*/ 778 w 1038"/>
                      <a:gd name="T65" fmla="*/ 996 h 1242"/>
                      <a:gd name="T66" fmla="*/ 700 w 1038"/>
                      <a:gd name="T67" fmla="*/ 890 h 1242"/>
                      <a:gd name="T68" fmla="*/ 620 w 1038"/>
                      <a:gd name="T69" fmla="*/ 760 h 1242"/>
                      <a:gd name="T70" fmla="*/ 580 w 1038"/>
                      <a:gd name="T71" fmla="*/ 686 h 12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038" h="1242">
                        <a:moveTo>
                          <a:pt x="580" y="686"/>
                        </a:moveTo>
                        <a:lnTo>
                          <a:pt x="580" y="686"/>
                        </a:lnTo>
                        <a:lnTo>
                          <a:pt x="540" y="610"/>
                        </a:lnTo>
                        <a:lnTo>
                          <a:pt x="496" y="538"/>
                        </a:lnTo>
                        <a:lnTo>
                          <a:pt x="450" y="470"/>
                        </a:lnTo>
                        <a:lnTo>
                          <a:pt x="402" y="404"/>
                        </a:lnTo>
                        <a:lnTo>
                          <a:pt x="354" y="344"/>
                        </a:lnTo>
                        <a:lnTo>
                          <a:pt x="306" y="288"/>
                        </a:lnTo>
                        <a:lnTo>
                          <a:pt x="258" y="234"/>
                        </a:lnTo>
                        <a:lnTo>
                          <a:pt x="214" y="188"/>
                        </a:lnTo>
                        <a:lnTo>
                          <a:pt x="170" y="146"/>
                        </a:lnTo>
                        <a:lnTo>
                          <a:pt x="130" y="108"/>
                        </a:lnTo>
                        <a:lnTo>
                          <a:pt x="62" y="48"/>
                        </a:lnTo>
                        <a:lnTo>
                          <a:pt x="18" y="1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  <a:lnTo>
                          <a:pt x="4" y="114"/>
                        </a:lnTo>
                        <a:lnTo>
                          <a:pt x="6" y="170"/>
                        </a:lnTo>
                        <a:lnTo>
                          <a:pt x="12" y="236"/>
                        </a:lnTo>
                        <a:lnTo>
                          <a:pt x="20" y="310"/>
                        </a:lnTo>
                        <a:lnTo>
                          <a:pt x="30" y="388"/>
                        </a:lnTo>
                        <a:lnTo>
                          <a:pt x="44" y="470"/>
                        </a:lnTo>
                        <a:lnTo>
                          <a:pt x="60" y="554"/>
                        </a:lnTo>
                        <a:lnTo>
                          <a:pt x="80" y="638"/>
                        </a:lnTo>
                        <a:lnTo>
                          <a:pt x="92" y="680"/>
                        </a:lnTo>
                        <a:lnTo>
                          <a:pt x="106" y="720"/>
                        </a:lnTo>
                        <a:lnTo>
                          <a:pt x="120" y="762"/>
                        </a:lnTo>
                        <a:lnTo>
                          <a:pt x="136" y="802"/>
                        </a:lnTo>
                        <a:lnTo>
                          <a:pt x="152" y="840"/>
                        </a:lnTo>
                        <a:lnTo>
                          <a:pt x="170" y="878"/>
                        </a:lnTo>
                        <a:lnTo>
                          <a:pt x="190" y="914"/>
                        </a:lnTo>
                        <a:lnTo>
                          <a:pt x="212" y="948"/>
                        </a:lnTo>
                        <a:lnTo>
                          <a:pt x="234" y="980"/>
                        </a:lnTo>
                        <a:lnTo>
                          <a:pt x="258" y="1010"/>
                        </a:lnTo>
                        <a:lnTo>
                          <a:pt x="258" y="1010"/>
                        </a:lnTo>
                        <a:lnTo>
                          <a:pt x="284" y="1040"/>
                        </a:lnTo>
                        <a:lnTo>
                          <a:pt x="310" y="1066"/>
                        </a:lnTo>
                        <a:lnTo>
                          <a:pt x="338" y="1088"/>
                        </a:lnTo>
                        <a:lnTo>
                          <a:pt x="368" y="1110"/>
                        </a:lnTo>
                        <a:lnTo>
                          <a:pt x="398" y="1130"/>
                        </a:lnTo>
                        <a:lnTo>
                          <a:pt x="428" y="1148"/>
                        </a:lnTo>
                        <a:lnTo>
                          <a:pt x="460" y="1162"/>
                        </a:lnTo>
                        <a:lnTo>
                          <a:pt x="492" y="1176"/>
                        </a:lnTo>
                        <a:lnTo>
                          <a:pt x="524" y="1190"/>
                        </a:lnTo>
                        <a:lnTo>
                          <a:pt x="556" y="1200"/>
                        </a:lnTo>
                        <a:lnTo>
                          <a:pt x="588" y="1210"/>
                        </a:lnTo>
                        <a:lnTo>
                          <a:pt x="620" y="1218"/>
                        </a:lnTo>
                        <a:lnTo>
                          <a:pt x="684" y="1230"/>
                        </a:lnTo>
                        <a:lnTo>
                          <a:pt x="746" y="1236"/>
                        </a:lnTo>
                        <a:lnTo>
                          <a:pt x="806" y="1240"/>
                        </a:lnTo>
                        <a:lnTo>
                          <a:pt x="860" y="1242"/>
                        </a:lnTo>
                        <a:lnTo>
                          <a:pt x="910" y="1240"/>
                        </a:lnTo>
                        <a:lnTo>
                          <a:pt x="954" y="1238"/>
                        </a:lnTo>
                        <a:lnTo>
                          <a:pt x="1016" y="1232"/>
                        </a:lnTo>
                        <a:lnTo>
                          <a:pt x="1038" y="1228"/>
                        </a:lnTo>
                        <a:lnTo>
                          <a:pt x="1038" y="1228"/>
                        </a:lnTo>
                        <a:lnTo>
                          <a:pt x="1026" y="1222"/>
                        </a:lnTo>
                        <a:lnTo>
                          <a:pt x="996" y="1202"/>
                        </a:lnTo>
                        <a:lnTo>
                          <a:pt x="974" y="1186"/>
                        </a:lnTo>
                        <a:lnTo>
                          <a:pt x="948" y="1166"/>
                        </a:lnTo>
                        <a:lnTo>
                          <a:pt x="918" y="1142"/>
                        </a:lnTo>
                        <a:lnTo>
                          <a:pt x="886" y="1112"/>
                        </a:lnTo>
                        <a:lnTo>
                          <a:pt x="852" y="1078"/>
                        </a:lnTo>
                        <a:lnTo>
                          <a:pt x="816" y="1040"/>
                        </a:lnTo>
                        <a:lnTo>
                          <a:pt x="778" y="996"/>
                        </a:lnTo>
                        <a:lnTo>
                          <a:pt x="740" y="946"/>
                        </a:lnTo>
                        <a:lnTo>
                          <a:pt x="700" y="890"/>
                        </a:lnTo>
                        <a:lnTo>
                          <a:pt x="660" y="828"/>
                        </a:lnTo>
                        <a:lnTo>
                          <a:pt x="620" y="760"/>
                        </a:lnTo>
                        <a:lnTo>
                          <a:pt x="580" y="686"/>
                        </a:lnTo>
                        <a:lnTo>
                          <a:pt x="580" y="68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317500" h="25400" prst="angle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>
                  <a:off x="2167653" y="4356957"/>
                  <a:ext cx="1186278" cy="1034125"/>
                </a:xfrm>
                <a:custGeom>
                  <a:avLst/>
                  <a:gdLst>
                    <a:gd name="T0" fmla="*/ 454 w 874"/>
                    <a:gd name="T1" fmla="*/ 1282 h 1286"/>
                    <a:gd name="T2" fmla="*/ 544 w 874"/>
                    <a:gd name="T3" fmla="*/ 1284 h 1286"/>
                    <a:gd name="T4" fmla="*/ 524 w 874"/>
                    <a:gd name="T5" fmla="*/ 1056 h 1286"/>
                    <a:gd name="T6" fmla="*/ 528 w 874"/>
                    <a:gd name="T7" fmla="*/ 1030 h 1286"/>
                    <a:gd name="T8" fmla="*/ 542 w 874"/>
                    <a:gd name="T9" fmla="*/ 972 h 1286"/>
                    <a:gd name="T10" fmla="*/ 564 w 874"/>
                    <a:gd name="T11" fmla="*/ 912 h 1286"/>
                    <a:gd name="T12" fmla="*/ 594 w 874"/>
                    <a:gd name="T13" fmla="*/ 848 h 1286"/>
                    <a:gd name="T14" fmla="*/ 634 w 874"/>
                    <a:gd name="T15" fmla="*/ 784 h 1286"/>
                    <a:gd name="T16" fmla="*/ 686 w 874"/>
                    <a:gd name="T17" fmla="*/ 718 h 1286"/>
                    <a:gd name="T18" fmla="*/ 750 w 874"/>
                    <a:gd name="T19" fmla="*/ 652 h 1286"/>
                    <a:gd name="T20" fmla="*/ 828 w 874"/>
                    <a:gd name="T21" fmla="*/ 586 h 1286"/>
                    <a:gd name="T22" fmla="*/ 874 w 874"/>
                    <a:gd name="T23" fmla="*/ 554 h 1286"/>
                    <a:gd name="T24" fmla="*/ 850 w 874"/>
                    <a:gd name="T25" fmla="*/ 550 h 1286"/>
                    <a:gd name="T26" fmla="*/ 842 w 874"/>
                    <a:gd name="T27" fmla="*/ 524 h 1286"/>
                    <a:gd name="T28" fmla="*/ 730 w 874"/>
                    <a:gd name="T29" fmla="*/ 594 h 1286"/>
                    <a:gd name="T30" fmla="*/ 638 w 874"/>
                    <a:gd name="T31" fmla="*/ 658 h 1286"/>
                    <a:gd name="T32" fmla="*/ 564 w 874"/>
                    <a:gd name="T33" fmla="*/ 716 h 1286"/>
                    <a:gd name="T34" fmla="*/ 506 w 874"/>
                    <a:gd name="T35" fmla="*/ 766 h 1286"/>
                    <a:gd name="T36" fmla="*/ 496 w 874"/>
                    <a:gd name="T37" fmla="*/ 584 h 1286"/>
                    <a:gd name="T38" fmla="*/ 486 w 874"/>
                    <a:gd name="T39" fmla="*/ 200 h 1286"/>
                    <a:gd name="T40" fmla="*/ 486 w 874"/>
                    <a:gd name="T41" fmla="*/ 4 h 1286"/>
                    <a:gd name="T42" fmla="*/ 436 w 874"/>
                    <a:gd name="T43" fmla="*/ 34 h 1286"/>
                    <a:gd name="T44" fmla="*/ 422 w 874"/>
                    <a:gd name="T45" fmla="*/ 26 h 1286"/>
                    <a:gd name="T46" fmla="*/ 382 w 874"/>
                    <a:gd name="T47" fmla="*/ 0 h 1286"/>
                    <a:gd name="T48" fmla="*/ 378 w 874"/>
                    <a:gd name="T49" fmla="*/ 390 h 1286"/>
                    <a:gd name="T50" fmla="*/ 362 w 874"/>
                    <a:gd name="T51" fmla="*/ 760 h 1286"/>
                    <a:gd name="T52" fmla="*/ 336 w 874"/>
                    <a:gd name="T53" fmla="*/ 736 h 1286"/>
                    <a:gd name="T54" fmla="*/ 270 w 874"/>
                    <a:gd name="T55" fmla="*/ 684 h 1286"/>
                    <a:gd name="T56" fmla="*/ 190 w 874"/>
                    <a:gd name="T57" fmla="*/ 624 h 1286"/>
                    <a:gd name="T58" fmla="*/ 90 w 874"/>
                    <a:gd name="T59" fmla="*/ 560 h 1286"/>
                    <a:gd name="T60" fmla="*/ 32 w 874"/>
                    <a:gd name="T61" fmla="*/ 524 h 1286"/>
                    <a:gd name="T62" fmla="*/ 24 w 874"/>
                    <a:gd name="T63" fmla="*/ 550 h 1286"/>
                    <a:gd name="T64" fmla="*/ 0 w 874"/>
                    <a:gd name="T65" fmla="*/ 554 h 1286"/>
                    <a:gd name="T66" fmla="*/ 82 w 874"/>
                    <a:gd name="T67" fmla="*/ 616 h 1286"/>
                    <a:gd name="T68" fmla="*/ 150 w 874"/>
                    <a:gd name="T69" fmla="*/ 678 h 1286"/>
                    <a:gd name="T70" fmla="*/ 206 w 874"/>
                    <a:gd name="T71" fmla="*/ 740 h 1286"/>
                    <a:gd name="T72" fmla="*/ 252 w 874"/>
                    <a:gd name="T73" fmla="*/ 800 h 1286"/>
                    <a:gd name="T74" fmla="*/ 288 w 874"/>
                    <a:gd name="T75" fmla="*/ 862 h 1286"/>
                    <a:gd name="T76" fmla="*/ 314 w 874"/>
                    <a:gd name="T77" fmla="*/ 920 h 1286"/>
                    <a:gd name="T78" fmla="*/ 334 w 874"/>
                    <a:gd name="T79" fmla="*/ 976 h 1286"/>
                    <a:gd name="T80" fmla="*/ 346 w 874"/>
                    <a:gd name="T81" fmla="*/ 1030 h 1286"/>
                    <a:gd name="T82" fmla="*/ 334 w 874"/>
                    <a:gd name="T83" fmla="*/ 1166 h 1286"/>
                    <a:gd name="T84" fmla="*/ 324 w 874"/>
                    <a:gd name="T85" fmla="*/ 1286 h 1286"/>
                    <a:gd name="T86" fmla="*/ 454 w 874"/>
                    <a:gd name="T87" fmla="*/ 1282 h 1286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6110 w 10000"/>
                    <a:gd name="connsiteY4" fmla="*/ 9160 h 10000"/>
                    <a:gd name="connsiteX5" fmla="*/ 5995 w 10000"/>
                    <a:gd name="connsiteY5" fmla="*/ 8212 h 10000"/>
                    <a:gd name="connsiteX6" fmla="*/ 5995 w 10000"/>
                    <a:gd name="connsiteY6" fmla="*/ 8212 h 10000"/>
                    <a:gd name="connsiteX7" fmla="*/ 6041 w 10000"/>
                    <a:gd name="connsiteY7" fmla="*/ 8009 h 10000"/>
                    <a:gd name="connsiteX8" fmla="*/ 6110 w 10000"/>
                    <a:gd name="connsiteY8" fmla="*/ 7792 h 10000"/>
                    <a:gd name="connsiteX9" fmla="*/ 6201 w 10000"/>
                    <a:gd name="connsiteY9" fmla="*/ 7558 h 10000"/>
                    <a:gd name="connsiteX10" fmla="*/ 6316 w 10000"/>
                    <a:gd name="connsiteY10" fmla="*/ 7325 h 10000"/>
                    <a:gd name="connsiteX11" fmla="*/ 6453 w 10000"/>
                    <a:gd name="connsiteY11" fmla="*/ 7092 h 10000"/>
                    <a:gd name="connsiteX12" fmla="*/ 6613 w 10000"/>
                    <a:gd name="connsiteY12" fmla="*/ 6843 h 10000"/>
                    <a:gd name="connsiteX13" fmla="*/ 6796 w 10000"/>
                    <a:gd name="connsiteY13" fmla="*/ 6594 h 10000"/>
                    <a:gd name="connsiteX14" fmla="*/ 7002 w 10000"/>
                    <a:gd name="connsiteY14" fmla="*/ 6345 h 10000"/>
                    <a:gd name="connsiteX15" fmla="*/ 7254 w 10000"/>
                    <a:gd name="connsiteY15" fmla="*/ 6096 h 10000"/>
                    <a:gd name="connsiteX16" fmla="*/ 7529 w 10000"/>
                    <a:gd name="connsiteY16" fmla="*/ 5848 h 10000"/>
                    <a:gd name="connsiteX17" fmla="*/ 7849 w 10000"/>
                    <a:gd name="connsiteY17" fmla="*/ 5583 h 10000"/>
                    <a:gd name="connsiteX18" fmla="*/ 8192 w 10000"/>
                    <a:gd name="connsiteY18" fmla="*/ 5334 h 10000"/>
                    <a:gd name="connsiteX19" fmla="*/ 8581 w 10000"/>
                    <a:gd name="connsiteY19" fmla="*/ 5070 h 10000"/>
                    <a:gd name="connsiteX20" fmla="*/ 9016 w 10000"/>
                    <a:gd name="connsiteY20" fmla="*/ 4821 h 10000"/>
                    <a:gd name="connsiteX21" fmla="*/ 9474 w 10000"/>
                    <a:gd name="connsiteY21" fmla="*/ 4557 h 10000"/>
                    <a:gd name="connsiteX22" fmla="*/ 10000 w 10000"/>
                    <a:gd name="connsiteY22" fmla="*/ 4308 h 10000"/>
                    <a:gd name="connsiteX23" fmla="*/ 10000 w 10000"/>
                    <a:gd name="connsiteY23" fmla="*/ 4308 h 10000"/>
                    <a:gd name="connsiteX24" fmla="*/ 9725 w 10000"/>
                    <a:gd name="connsiteY24" fmla="*/ 4277 h 10000"/>
                    <a:gd name="connsiteX25" fmla="*/ 9725 w 10000"/>
                    <a:gd name="connsiteY25" fmla="*/ 4277 h 10000"/>
                    <a:gd name="connsiteX26" fmla="*/ 9634 w 10000"/>
                    <a:gd name="connsiteY26" fmla="*/ 4075 h 10000"/>
                    <a:gd name="connsiteX27" fmla="*/ 9634 w 10000"/>
                    <a:gd name="connsiteY27" fmla="*/ 4075 h 10000"/>
                    <a:gd name="connsiteX28" fmla="*/ 8970 w 10000"/>
                    <a:gd name="connsiteY28" fmla="*/ 4355 h 10000"/>
                    <a:gd name="connsiteX29" fmla="*/ 8352 w 10000"/>
                    <a:gd name="connsiteY29" fmla="*/ 4619 h 10000"/>
                    <a:gd name="connsiteX30" fmla="*/ 7780 w 10000"/>
                    <a:gd name="connsiteY30" fmla="*/ 4883 h 10000"/>
                    <a:gd name="connsiteX31" fmla="*/ 7300 w 10000"/>
                    <a:gd name="connsiteY31" fmla="*/ 5117 h 10000"/>
                    <a:gd name="connsiteX32" fmla="*/ 6842 w 10000"/>
                    <a:gd name="connsiteY32" fmla="*/ 5350 h 10000"/>
                    <a:gd name="connsiteX33" fmla="*/ 6453 w 10000"/>
                    <a:gd name="connsiteY33" fmla="*/ 5568 h 10000"/>
                    <a:gd name="connsiteX34" fmla="*/ 6087 w 10000"/>
                    <a:gd name="connsiteY34" fmla="*/ 5770 h 10000"/>
                    <a:gd name="connsiteX35" fmla="*/ 5789 w 10000"/>
                    <a:gd name="connsiteY35" fmla="*/ 5956 h 10000"/>
                    <a:gd name="connsiteX36" fmla="*/ 5789 w 10000"/>
                    <a:gd name="connsiteY36" fmla="*/ 5956 h 10000"/>
                    <a:gd name="connsiteX37" fmla="*/ 5675 w 10000"/>
                    <a:gd name="connsiteY37" fmla="*/ 4541 h 10000"/>
                    <a:gd name="connsiteX38" fmla="*/ 5606 w 10000"/>
                    <a:gd name="connsiteY38" fmla="*/ 3064 h 10000"/>
                    <a:gd name="connsiteX39" fmla="*/ 5561 w 10000"/>
                    <a:gd name="connsiteY39" fmla="*/ 1555 h 10000"/>
                    <a:gd name="connsiteX40" fmla="*/ 5561 w 10000"/>
                    <a:gd name="connsiteY40" fmla="*/ 31 h 10000"/>
                    <a:gd name="connsiteX41" fmla="*/ 5561 w 10000"/>
                    <a:gd name="connsiteY41" fmla="*/ 31 h 10000"/>
                    <a:gd name="connsiteX42" fmla="*/ 5149 w 10000"/>
                    <a:gd name="connsiteY42" fmla="*/ 202 h 10000"/>
                    <a:gd name="connsiteX43" fmla="*/ 4989 w 10000"/>
                    <a:gd name="connsiteY43" fmla="*/ 264 h 10000"/>
                    <a:gd name="connsiteX44" fmla="*/ 4989 w 10000"/>
                    <a:gd name="connsiteY44" fmla="*/ 264 h 10000"/>
                    <a:gd name="connsiteX45" fmla="*/ 4828 w 10000"/>
                    <a:gd name="connsiteY45" fmla="*/ 202 h 10000"/>
                    <a:gd name="connsiteX46" fmla="*/ 4371 w 10000"/>
                    <a:gd name="connsiteY46" fmla="*/ 0 h 10000"/>
                    <a:gd name="connsiteX47" fmla="*/ 4371 w 10000"/>
                    <a:gd name="connsiteY47" fmla="*/ 0 h 10000"/>
                    <a:gd name="connsiteX48" fmla="*/ 4371 w 10000"/>
                    <a:gd name="connsiteY48" fmla="*/ 1524 h 10000"/>
                    <a:gd name="connsiteX49" fmla="*/ 4325 w 10000"/>
                    <a:gd name="connsiteY49" fmla="*/ 3033 h 10000"/>
                    <a:gd name="connsiteX50" fmla="*/ 4142 w 10000"/>
                    <a:gd name="connsiteY50" fmla="*/ 5910 h 10000"/>
                    <a:gd name="connsiteX51" fmla="*/ 4142 w 10000"/>
                    <a:gd name="connsiteY51" fmla="*/ 5910 h 10000"/>
                    <a:gd name="connsiteX52" fmla="*/ 3844 w 10000"/>
                    <a:gd name="connsiteY52" fmla="*/ 5723 h 10000"/>
                    <a:gd name="connsiteX53" fmla="*/ 3501 w 10000"/>
                    <a:gd name="connsiteY53" fmla="*/ 5521 h 10000"/>
                    <a:gd name="connsiteX54" fmla="*/ 3089 w 10000"/>
                    <a:gd name="connsiteY54" fmla="*/ 5319 h 10000"/>
                    <a:gd name="connsiteX55" fmla="*/ 2654 w 10000"/>
                    <a:gd name="connsiteY55" fmla="*/ 5086 h 10000"/>
                    <a:gd name="connsiteX56" fmla="*/ 2174 w 10000"/>
                    <a:gd name="connsiteY56" fmla="*/ 4852 h 10000"/>
                    <a:gd name="connsiteX57" fmla="*/ 1625 w 10000"/>
                    <a:gd name="connsiteY57" fmla="*/ 4603 h 10000"/>
                    <a:gd name="connsiteX58" fmla="*/ 1030 w 10000"/>
                    <a:gd name="connsiteY58" fmla="*/ 4355 h 10000"/>
                    <a:gd name="connsiteX59" fmla="*/ 366 w 10000"/>
                    <a:gd name="connsiteY59" fmla="*/ 4075 h 10000"/>
                    <a:gd name="connsiteX60" fmla="*/ 366 w 10000"/>
                    <a:gd name="connsiteY60" fmla="*/ 4075 h 10000"/>
                    <a:gd name="connsiteX61" fmla="*/ 275 w 10000"/>
                    <a:gd name="connsiteY61" fmla="*/ 4277 h 10000"/>
                    <a:gd name="connsiteX62" fmla="*/ 275 w 10000"/>
                    <a:gd name="connsiteY62" fmla="*/ 4277 h 10000"/>
                    <a:gd name="connsiteX63" fmla="*/ 0 w 10000"/>
                    <a:gd name="connsiteY63" fmla="*/ 4308 h 10000"/>
                    <a:gd name="connsiteX64" fmla="*/ 0 w 10000"/>
                    <a:gd name="connsiteY64" fmla="*/ 4308 h 10000"/>
                    <a:gd name="connsiteX65" fmla="*/ 503 w 10000"/>
                    <a:gd name="connsiteY65" fmla="*/ 4541 h 10000"/>
                    <a:gd name="connsiteX66" fmla="*/ 938 w 10000"/>
                    <a:gd name="connsiteY66" fmla="*/ 4790 h 10000"/>
                    <a:gd name="connsiteX67" fmla="*/ 1350 w 10000"/>
                    <a:gd name="connsiteY67" fmla="*/ 5023 h 10000"/>
                    <a:gd name="connsiteX68" fmla="*/ 1716 w 10000"/>
                    <a:gd name="connsiteY68" fmla="*/ 5272 h 10000"/>
                    <a:gd name="connsiteX69" fmla="*/ 2059 w 10000"/>
                    <a:gd name="connsiteY69" fmla="*/ 5505 h 10000"/>
                    <a:gd name="connsiteX70" fmla="*/ 2357 w 10000"/>
                    <a:gd name="connsiteY70" fmla="*/ 5754 h 10000"/>
                    <a:gd name="connsiteX71" fmla="*/ 2632 w 10000"/>
                    <a:gd name="connsiteY71" fmla="*/ 5988 h 10000"/>
                    <a:gd name="connsiteX72" fmla="*/ 2883 w 10000"/>
                    <a:gd name="connsiteY72" fmla="*/ 6221 h 10000"/>
                    <a:gd name="connsiteX73" fmla="*/ 3089 w 10000"/>
                    <a:gd name="connsiteY73" fmla="*/ 6470 h 10000"/>
                    <a:gd name="connsiteX74" fmla="*/ 3295 w 10000"/>
                    <a:gd name="connsiteY74" fmla="*/ 6703 h 10000"/>
                    <a:gd name="connsiteX75" fmla="*/ 3455 w 10000"/>
                    <a:gd name="connsiteY75" fmla="*/ 6921 h 10000"/>
                    <a:gd name="connsiteX76" fmla="*/ 3593 w 10000"/>
                    <a:gd name="connsiteY76" fmla="*/ 7154 h 10000"/>
                    <a:gd name="connsiteX77" fmla="*/ 3707 w 10000"/>
                    <a:gd name="connsiteY77" fmla="*/ 7372 h 10000"/>
                    <a:gd name="connsiteX78" fmla="*/ 3822 w 10000"/>
                    <a:gd name="connsiteY78" fmla="*/ 7589 h 10000"/>
                    <a:gd name="connsiteX79" fmla="*/ 3890 w 10000"/>
                    <a:gd name="connsiteY79" fmla="*/ 7807 h 10000"/>
                    <a:gd name="connsiteX80" fmla="*/ 3959 w 10000"/>
                    <a:gd name="connsiteY80" fmla="*/ 8009 h 10000"/>
                    <a:gd name="connsiteX81" fmla="*/ 3959 w 10000"/>
                    <a:gd name="connsiteY81" fmla="*/ 8009 h 10000"/>
                    <a:gd name="connsiteX82" fmla="*/ 3822 w 10000"/>
                    <a:gd name="connsiteY82" fmla="*/ 9067 h 10000"/>
                    <a:gd name="connsiteX83" fmla="*/ 3707 w 10000"/>
                    <a:gd name="connsiteY83" fmla="*/ 10000 h 10000"/>
                    <a:gd name="connsiteX84" fmla="*/ 3707 w 10000"/>
                    <a:gd name="connsiteY84" fmla="*/ 10000 h 10000"/>
                    <a:gd name="connsiteX85" fmla="*/ 4439 w 10000"/>
                    <a:gd name="connsiteY85" fmla="*/ 9969 h 10000"/>
                    <a:gd name="connsiteX86" fmla="*/ 5195 w 10000"/>
                    <a:gd name="connsiteY86" fmla="*/ 9969 h 10000"/>
                    <a:gd name="connsiteX87" fmla="*/ 5195 w 10000"/>
                    <a:gd name="connsiteY87" fmla="*/ 9969 h 10000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6110 w 10000"/>
                    <a:gd name="connsiteY4" fmla="*/ 9160 h 10000"/>
                    <a:gd name="connsiteX5" fmla="*/ 5995 w 10000"/>
                    <a:gd name="connsiteY5" fmla="*/ 8212 h 10000"/>
                    <a:gd name="connsiteX6" fmla="*/ 5995 w 10000"/>
                    <a:gd name="connsiteY6" fmla="*/ 8212 h 10000"/>
                    <a:gd name="connsiteX7" fmla="*/ 6041 w 10000"/>
                    <a:gd name="connsiteY7" fmla="*/ 8009 h 10000"/>
                    <a:gd name="connsiteX8" fmla="*/ 6110 w 10000"/>
                    <a:gd name="connsiteY8" fmla="*/ 7792 h 10000"/>
                    <a:gd name="connsiteX9" fmla="*/ 6201 w 10000"/>
                    <a:gd name="connsiteY9" fmla="*/ 7558 h 10000"/>
                    <a:gd name="connsiteX10" fmla="*/ 6316 w 10000"/>
                    <a:gd name="connsiteY10" fmla="*/ 7325 h 10000"/>
                    <a:gd name="connsiteX11" fmla="*/ 6453 w 10000"/>
                    <a:gd name="connsiteY11" fmla="*/ 7092 h 10000"/>
                    <a:gd name="connsiteX12" fmla="*/ 6613 w 10000"/>
                    <a:gd name="connsiteY12" fmla="*/ 6843 h 10000"/>
                    <a:gd name="connsiteX13" fmla="*/ 6796 w 10000"/>
                    <a:gd name="connsiteY13" fmla="*/ 6594 h 10000"/>
                    <a:gd name="connsiteX14" fmla="*/ 7002 w 10000"/>
                    <a:gd name="connsiteY14" fmla="*/ 6345 h 10000"/>
                    <a:gd name="connsiteX15" fmla="*/ 7254 w 10000"/>
                    <a:gd name="connsiteY15" fmla="*/ 6096 h 10000"/>
                    <a:gd name="connsiteX16" fmla="*/ 7529 w 10000"/>
                    <a:gd name="connsiteY16" fmla="*/ 5848 h 10000"/>
                    <a:gd name="connsiteX17" fmla="*/ 7849 w 10000"/>
                    <a:gd name="connsiteY17" fmla="*/ 5583 h 10000"/>
                    <a:gd name="connsiteX18" fmla="*/ 8192 w 10000"/>
                    <a:gd name="connsiteY18" fmla="*/ 5334 h 10000"/>
                    <a:gd name="connsiteX19" fmla="*/ 8581 w 10000"/>
                    <a:gd name="connsiteY19" fmla="*/ 5070 h 10000"/>
                    <a:gd name="connsiteX20" fmla="*/ 9016 w 10000"/>
                    <a:gd name="connsiteY20" fmla="*/ 4821 h 10000"/>
                    <a:gd name="connsiteX21" fmla="*/ 9474 w 10000"/>
                    <a:gd name="connsiteY21" fmla="*/ 4557 h 10000"/>
                    <a:gd name="connsiteX22" fmla="*/ 10000 w 10000"/>
                    <a:gd name="connsiteY22" fmla="*/ 4308 h 10000"/>
                    <a:gd name="connsiteX23" fmla="*/ 10000 w 10000"/>
                    <a:gd name="connsiteY23" fmla="*/ 4308 h 10000"/>
                    <a:gd name="connsiteX24" fmla="*/ 9725 w 10000"/>
                    <a:gd name="connsiteY24" fmla="*/ 4277 h 10000"/>
                    <a:gd name="connsiteX25" fmla="*/ 9725 w 10000"/>
                    <a:gd name="connsiteY25" fmla="*/ 4277 h 10000"/>
                    <a:gd name="connsiteX26" fmla="*/ 9634 w 10000"/>
                    <a:gd name="connsiteY26" fmla="*/ 4075 h 10000"/>
                    <a:gd name="connsiteX27" fmla="*/ 9634 w 10000"/>
                    <a:gd name="connsiteY27" fmla="*/ 4075 h 10000"/>
                    <a:gd name="connsiteX28" fmla="*/ 8970 w 10000"/>
                    <a:gd name="connsiteY28" fmla="*/ 4355 h 10000"/>
                    <a:gd name="connsiteX29" fmla="*/ 8352 w 10000"/>
                    <a:gd name="connsiteY29" fmla="*/ 4619 h 10000"/>
                    <a:gd name="connsiteX30" fmla="*/ 7780 w 10000"/>
                    <a:gd name="connsiteY30" fmla="*/ 4883 h 10000"/>
                    <a:gd name="connsiteX31" fmla="*/ 7300 w 10000"/>
                    <a:gd name="connsiteY31" fmla="*/ 5117 h 10000"/>
                    <a:gd name="connsiteX32" fmla="*/ 6842 w 10000"/>
                    <a:gd name="connsiteY32" fmla="*/ 5350 h 10000"/>
                    <a:gd name="connsiteX33" fmla="*/ 6453 w 10000"/>
                    <a:gd name="connsiteY33" fmla="*/ 5568 h 10000"/>
                    <a:gd name="connsiteX34" fmla="*/ 6087 w 10000"/>
                    <a:gd name="connsiteY34" fmla="*/ 5770 h 10000"/>
                    <a:gd name="connsiteX35" fmla="*/ 5789 w 10000"/>
                    <a:gd name="connsiteY35" fmla="*/ 5956 h 10000"/>
                    <a:gd name="connsiteX36" fmla="*/ 5789 w 10000"/>
                    <a:gd name="connsiteY36" fmla="*/ 5956 h 10000"/>
                    <a:gd name="connsiteX37" fmla="*/ 5675 w 10000"/>
                    <a:gd name="connsiteY37" fmla="*/ 4541 h 10000"/>
                    <a:gd name="connsiteX38" fmla="*/ 5606 w 10000"/>
                    <a:gd name="connsiteY38" fmla="*/ 3064 h 10000"/>
                    <a:gd name="connsiteX39" fmla="*/ 5561 w 10000"/>
                    <a:gd name="connsiteY39" fmla="*/ 1555 h 10000"/>
                    <a:gd name="connsiteX40" fmla="*/ 5561 w 10000"/>
                    <a:gd name="connsiteY40" fmla="*/ 31 h 10000"/>
                    <a:gd name="connsiteX41" fmla="*/ 5561 w 10000"/>
                    <a:gd name="connsiteY41" fmla="*/ 31 h 10000"/>
                    <a:gd name="connsiteX42" fmla="*/ 5149 w 10000"/>
                    <a:gd name="connsiteY42" fmla="*/ 202 h 10000"/>
                    <a:gd name="connsiteX43" fmla="*/ 4989 w 10000"/>
                    <a:gd name="connsiteY43" fmla="*/ 264 h 10000"/>
                    <a:gd name="connsiteX44" fmla="*/ 4989 w 10000"/>
                    <a:gd name="connsiteY44" fmla="*/ 264 h 10000"/>
                    <a:gd name="connsiteX45" fmla="*/ 4828 w 10000"/>
                    <a:gd name="connsiteY45" fmla="*/ 202 h 10000"/>
                    <a:gd name="connsiteX46" fmla="*/ 4371 w 10000"/>
                    <a:gd name="connsiteY46" fmla="*/ 0 h 10000"/>
                    <a:gd name="connsiteX47" fmla="*/ 4371 w 10000"/>
                    <a:gd name="connsiteY47" fmla="*/ 0 h 10000"/>
                    <a:gd name="connsiteX48" fmla="*/ 4371 w 10000"/>
                    <a:gd name="connsiteY48" fmla="*/ 1524 h 10000"/>
                    <a:gd name="connsiteX49" fmla="*/ 4142 w 10000"/>
                    <a:gd name="connsiteY49" fmla="*/ 5910 h 10000"/>
                    <a:gd name="connsiteX50" fmla="*/ 4142 w 10000"/>
                    <a:gd name="connsiteY50" fmla="*/ 5910 h 10000"/>
                    <a:gd name="connsiteX51" fmla="*/ 3844 w 10000"/>
                    <a:gd name="connsiteY51" fmla="*/ 5723 h 10000"/>
                    <a:gd name="connsiteX52" fmla="*/ 3501 w 10000"/>
                    <a:gd name="connsiteY52" fmla="*/ 5521 h 10000"/>
                    <a:gd name="connsiteX53" fmla="*/ 3089 w 10000"/>
                    <a:gd name="connsiteY53" fmla="*/ 5319 h 10000"/>
                    <a:gd name="connsiteX54" fmla="*/ 2654 w 10000"/>
                    <a:gd name="connsiteY54" fmla="*/ 5086 h 10000"/>
                    <a:gd name="connsiteX55" fmla="*/ 2174 w 10000"/>
                    <a:gd name="connsiteY55" fmla="*/ 4852 h 10000"/>
                    <a:gd name="connsiteX56" fmla="*/ 1625 w 10000"/>
                    <a:gd name="connsiteY56" fmla="*/ 4603 h 10000"/>
                    <a:gd name="connsiteX57" fmla="*/ 1030 w 10000"/>
                    <a:gd name="connsiteY57" fmla="*/ 4355 h 10000"/>
                    <a:gd name="connsiteX58" fmla="*/ 366 w 10000"/>
                    <a:gd name="connsiteY58" fmla="*/ 4075 h 10000"/>
                    <a:gd name="connsiteX59" fmla="*/ 366 w 10000"/>
                    <a:gd name="connsiteY59" fmla="*/ 4075 h 10000"/>
                    <a:gd name="connsiteX60" fmla="*/ 275 w 10000"/>
                    <a:gd name="connsiteY60" fmla="*/ 4277 h 10000"/>
                    <a:gd name="connsiteX61" fmla="*/ 275 w 10000"/>
                    <a:gd name="connsiteY61" fmla="*/ 4277 h 10000"/>
                    <a:gd name="connsiteX62" fmla="*/ 0 w 10000"/>
                    <a:gd name="connsiteY62" fmla="*/ 4308 h 10000"/>
                    <a:gd name="connsiteX63" fmla="*/ 0 w 10000"/>
                    <a:gd name="connsiteY63" fmla="*/ 4308 h 10000"/>
                    <a:gd name="connsiteX64" fmla="*/ 503 w 10000"/>
                    <a:gd name="connsiteY64" fmla="*/ 4541 h 10000"/>
                    <a:gd name="connsiteX65" fmla="*/ 938 w 10000"/>
                    <a:gd name="connsiteY65" fmla="*/ 4790 h 10000"/>
                    <a:gd name="connsiteX66" fmla="*/ 1350 w 10000"/>
                    <a:gd name="connsiteY66" fmla="*/ 5023 h 10000"/>
                    <a:gd name="connsiteX67" fmla="*/ 1716 w 10000"/>
                    <a:gd name="connsiteY67" fmla="*/ 5272 h 10000"/>
                    <a:gd name="connsiteX68" fmla="*/ 2059 w 10000"/>
                    <a:gd name="connsiteY68" fmla="*/ 5505 h 10000"/>
                    <a:gd name="connsiteX69" fmla="*/ 2357 w 10000"/>
                    <a:gd name="connsiteY69" fmla="*/ 5754 h 10000"/>
                    <a:gd name="connsiteX70" fmla="*/ 2632 w 10000"/>
                    <a:gd name="connsiteY70" fmla="*/ 5988 h 10000"/>
                    <a:gd name="connsiteX71" fmla="*/ 2883 w 10000"/>
                    <a:gd name="connsiteY71" fmla="*/ 6221 h 10000"/>
                    <a:gd name="connsiteX72" fmla="*/ 3089 w 10000"/>
                    <a:gd name="connsiteY72" fmla="*/ 6470 h 10000"/>
                    <a:gd name="connsiteX73" fmla="*/ 3295 w 10000"/>
                    <a:gd name="connsiteY73" fmla="*/ 6703 h 10000"/>
                    <a:gd name="connsiteX74" fmla="*/ 3455 w 10000"/>
                    <a:gd name="connsiteY74" fmla="*/ 6921 h 10000"/>
                    <a:gd name="connsiteX75" fmla="*/ 3593 w 10000"/>
                    <a:gd name="connsiteY75" fmla="*/ 7154 h 10000"/>
                    <a:gd name="connsiteX76" fmla="*/ 3707 w 10000"/>
                    <a:gd name="connsiteY76" fmla="*/ 7372 h 10000"/>
                    <a:gd name="connsiteX77" fmla="*/ 3822 w 10000"/>
                    <a:gd name="connsiteY77" fmla="*/ 7589 h 10000"/>
                    <a:gd name="connsiteX78" fmla="*/ 3890 w 10000"/>
                    <a:gd name="connsiteY78" fmla="*/ 7807 h 10000"/>
                    <a:gd name="connsiteX79" fmla="*/ 3959 w 10000"/>
                    <a:gd name="connsiteY79" fmla="*/ 8009 h 10000"/>
                    <a:gd name="connsiteX80" fmla="*/ 3959 w 10000"/>
                    <a:gd name="connsiteY80" fmla="*/ 8009 h 10000"/>
                    <a:gd name="connsiteX81" fmla="*/ 3822 w 10000"/>
                    <a:gd name="connsiteY81" fmla="*/ 9067 h 10000"/>
                    <a:gd name="connsiteX82" fmla="*/ 3707 w 10000"/>
                    <a:gd name="connsiteY82" fmla="*/ 10000 h 10000"/>
                    <a:gd name="connsiteX83" fmla="*/ 3707 w 10000"/>
                    <a:gd name="connsiteY83" fmla="*/ 10000 h 10000"/>
                    <a:gd name="connsiteX84" fmla="*/ 4439 w 10000"/>
                    <a:gd name="connsiteY84" fmla="*/ 9969 h 10000"/>
                    <a:gd name="connsiteX85" fmla="*/ 5195 w 10000"/>
                    <a:gd name="connsiteY85" fmla="*/ 9969 h 10000"/>
                    <a:gd name="connsiteX86" fmla="*/ 5195 w 10000"/>
                    <a:gd name="connsiteY86" fmla="*/ 9969 h 10000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6110 w 10000"/>
                    <a:gd name="connsiteY4" fmla="*/ 9160 h 10000"/>
                    <a:gd name="connsiteX5" fmla="*/ 5995 w 10000"/>
                    <a:gd name="connsiteY5" fmla="*/ 8212 h 10000"/>
                    <a:gd name="connsiteX6" fmla="*/ 5995 w 10000"/>
                    <a:gd name="connsiteY6" fmla="*/ 8212 h 10000"/>
                    <a:gd name="connsiteX7" fmla="*/ 6041 w 10000"/>
                    <a:gd name="connsiteY7" fmla="*/ 8009 h 10000"/>
                    <a:gd name="connsiteX8" fmla="*/ 6110 w 10000"/>
                    <a:gd name="connsiteY8" fmla="*/ 7792 h 10000"/>
                    <a:gd name="connsiteX9" fmla="*/ 6201 w 10000"/>
                    <a:gd name="connsiteY9" fmla="*/ 7558 h 10000"/>
                    <a:gd name="connsiteX10" fmla="*/ 6316 w 10000"/>
                    <a:gd name="connsiteY10" fmla="*/ 7325 h 10000"/>
                    <a:gd name="connsiteX11" fmla="*/ 6453 w 10000"/>
                    <a:gd name="connsiteY11" fmla="*/ 7092 h 10000"/>
                    <a:gd name="connsiteX12" fmla="*/ 6613 w 10000"/>
                    <a:gd name="connsiteY12" fmla="*/ 6843 h 10000"/>
                    <a:gd name="connsiteX13" fmla="*/ 6796 w 10000"/>
                    <a:gd name="connsiteY13" fmla="*/ 6594 h 10000"/>
                    <a:gd name="connsiteX14" fmla="*/ 7002 w 10000"/>
                    <a:gd name="connsiteY14" fmla="*/ 6345 h 10000"/>
                    <a:gd name="connsiteX15" fmla="*/ 7254 w 10000"/>
                    <a:gd name="connsiteY15" fmla="*/ 6096 h 10000"/>
                    <a:gd name="connsiteX16" fmla="*/ 7529 w 10000"/>
                    <a:gd name="connsiteY16" fmla="*/ 5848 h 10000"/>
                    <a:gd name="connsiteX17" fmla="*/ 7849 w 10000"/>
                    <a:gd name="connsiteY17" fmla="*/ 5583 h 10000"/>
                    <a:gd name="connsiteX18" fmla="*/ 8192 w 10000"/>
                    <a:gd name="connsiteY18" fmla="*/ 5334 h 10000"/>
                    <a:gd name="connsiteX19" fmla="*/ 8581 w 10000"/>
                    <a:gd name="connsiteY19" fmla="*/ 5070 h 10000"/>
                    <a:gd name="connsiteX20" fmla="*/ 9016 w 10000"/>
                    <a:gd name="connsiteY20" fmla="*/ 4821 h 10000"/>
                    <a:gd name="connsiteX21" fmla="*/ 9474 w 10000"/>
                    <a:gd name="connsiteY21" fmla="*/ 4557 h 10000"/>
                    <a:gd name="connsiteX22" fmla="*/ 10000 w 10000"/>
                    <a:gd name="connsiteY22" fmla="*/ 4308 h 10000"/>
                    <a:gd name="connsiteX23" fmla="*/ 10000 w 10000"/>
                    <a:gd name="connsiteY23" fmla="*/ 4308 h 10000"/>
                    <a:gd name="connsiteX24" fmla="*/ 9725 w 10000"/>
                    <a:gd name="connsiteY24" fmla="*/ 4277 h 10000"/>
                    <a:gd name="connsiteX25" fmla="*/ 9725 w 10000"/>
                    <a:gd name="connsiteY25" fmla="*/ 4277 h 10000"/>
                    <a:gd name="connsiteX26" fmla="*/ 9634 w 10000"/>
                    <a:gd name="connsiteY26" fmla="*/ 4075 h 10000"/>
                    <a:gd name="connsiteX27" fmla="*/ 9634 w 10000"/>
                    <a:gd name="connsiteY27" fmla="*/ 4075 h 10000"/>
                    <a:gd name="connsiteX28" fmla="*/ 8970 w 10000"/>
                    <a:gd name="connsiteY28" fmla="*/ 4355 h 10000"/>
                    <a:gd name="connsiteX29" fmla="*/ 8352 w 10000"/>
                    <a:gd name="connsiteY29" fmla="*/ 4619 h 10000"/>
                    <a:gd name="connsiteX30" fmla="*/ 7780 w 10000"/>
                    <a:gd name="connsiteY30" fmla="*/ 4883 h 10000"/>
                    <a:gd name="connsiteX31" fmla="*/ 7300 w 10000"/>
                    <a:gd name="connsiteY31" fmla="*/ 5117 h 10000"/>
                    <a:gd name="connsiteX32" fmla="*/ 6842 w 10000"/>
                    <a:gd name="connsiteY32" fmla="*/ 5350 h 10000"/>
                    <a:gd name="connsiteX33" fmla="*/ 6453 w 10000"/>
                    <a:gd name="connsiteY33" fmla="*/ 5568 h 10000"/>
                    <a:gd name="connsiteX34" fmla="*/ 6087 w 10000"/>
                    <a:gd name="connsiteY34" fmla="*/ 5770 h 10000"/>
                    <a:gd name="connsiteX35" fmla="*/ 5789 w 10000"/>
                    <a:gd name="connsiteY35" fmla="*/ 5956 h 10000"/>
                    <a:gd name="connsiteX36" fmla="*/ 5789 w 10000"/>
                    <a:gd name="connsiteY36" fmla="*/ 5956 h 10000"/>
                    <a:gd name="connsiteX37" fmla="*/ 5675 w 10000"/>
                    <a:gd name="connsiteY37" fmla="*/ 4541 h 10000"/>
                    <a:gd name="connsiteX38" fmla="*/ 5606 w 10000"/>
                    <a:gd name="connsiteY38" fmla="*/ 3064 h 10000"/>
                    <a:gd name="connsiteX39" fmla="*/ 5561 w 10000"/>
                    <a:gd name="connsiteY39" fmla="*/ 1555 h 10000"/>
                    <a:gd name="connsiteX40" fmla="*/ 5561 w 10000"/>
                    <a:gd name="connsiteY40" fmla="*/ 31 h 10000"/>
                    <a:gd name="connsiteX41" fmla="*/ 5561 w 10000"/>
                    <a:gd name="connsiteY41" fmla="*/ 31 h 10000"/>
                    <a:gd name="connsiteX42" fmla="*/ 5149 w 10000"/>
                    <a:gd name="connsiteY42" fmla="*/ 202 h 10000"/>
                    <a:gd name="connsiteX43" fmla="*/ 4989 w 10000"/>
                    <a:gd name="connsiteY43" fmla="*/ 264 h 10000"/>
                    <a:gd name="connsiteX44" fmla="*/ 4989 w 10000"/>
                    <a:gd name="connsiteY44" fmla="*/ 264 h 10000"/>
                    <a:gd name="connsiteX45" fmla="*/ 4828 w 10000"/>
                    <a:gd name="connsiteY45" fmla="*/ 202 h 10000"/>
                    <a:gd name="connsiteX46" fmla="*/ 4371 w 10000"/>
                    <a:gd name="connsiteY46" fmla="*/ 0 h 10000"/>
                    <a:gd name="connsiteX47" fmla="*/ 4371 w 10000"/>
                    <a:gd name="connsiteY47" fmla="*/ 0 h 10000"/>
                    <a:gd name="connsiteX48" fmla="*/ 4142 w 10000"/>
                    <a:gd name="connsiteY48" fmla="*/ 5910 h 10000"/>
                    <a:gd name="connsiteX49" fmla="*/ 4142 w 10000"/>
                    <a:gd name="connsiteY49" fmla="*/ 5910 h 10000"/>
                    <a:gd name="connsiteX50" fmla="*/ 3844 w 10000"/>
                    <a:gd name="connsiteY50" fmla="*/ 5723 h 10000"/>
                    <a:gd name="connsiteX51" fmla="*/ 3501 w 10000"/>
                    <a:gd name="connsiteY51" fmla="*/ 5521 h 10000"/>
                    <a:gd name="connsiteX52" fmla="*/ 3089 w 10000"/>
                    <a:gd name="connsiteY52" fmla="*/ 5319 h 10000"/>
                    <a:gd name="connsiteX53" fmla="*/ 2654 w 10000"/>
                    <a:gd name="connsiteY53" fmla="*/ 5086 h 10000"/>
                    <a:gd name="connsiteX54" fmla="*/ 2174 w 10000"/>
                    <a:gd name="connsiteY54" fmla="*/ 4852 h 10000"/>
                    <a:gd name="connsiteX55" fmla="*/ 1625 w 10000"/>
                    <a:gd name="connsiteY55" fmla="*/ 4603 h 10000"/>
                    <a:gd name="connsiteX56" fmla="*/ 1030 w 10000"/>
                    <a:gd name="connsiteY56" fmla="*/ 4355 h 10000"/>
                    <a:gd name="connsiteX57" fmla="*/ 366 w 10000"/>
                    <a:gd name="connsiteY57" fmla="*/ 4075 h 10000"/>
                    <a:gd name="connsiteX58" fmla="*/ 366 w 10000"/>
                    <a:gd name="connsiteY58" fmla="*/ 4075 h 10000"/>
                    <a:gd name="connsiteX59" fmla="*/ 275 w 10000"/>
                    <a:gd name="connsiteY59" fmla="*/ 4277 h 10000"/>
                    <a:gd name="connsiteX60" fmla="*/ 275 w 10000"/>
                    <a:gd name="connsiteY60" fmla="*/ 4277 h 10000"/>
                    <a:gd name="connsiteX61" fmla="*/ 0 w 10000"/>
                    <a:gd name="connsiteY61" fmla="*/ 4308 h 10000"/>
                    <a:gd name="connsiteX62" fmla="*/ 0 w 10000"/>
                    <a:gd name="connsiteY62" fmla="*/ 4308 h 10000"/>
                    <a:gd name="connsiteX63" fmla="*/ 503 w 10000"/>
                    <a:gd name="connsiteY63" fmla="*/ 4541 h 10000"/>
                    <a:gd name="connsiteX64" fmla="*/ 938 w 10000"/>
                    <a:gd name="connsiteY64" fmla="*/ 4790 h 10000"/>
                    <a:gd name="connsiteX65" fmla="*/ 1350 w 10000"/>
                    <a:gd name="connsiteY65" fmla="*/ 5023 h 10000"/>
                    <a:gd name="connsiteX66" fmla="*/ 1716 w 10000"/>
                    <a:gd name="connsiteY66" fmla="*/ 5272 h 10000"/>
                    <a:gd name="connsiteX67" fmla="*/ 2059 w 10000"/>
                    <a:gd name="connsiteY67" fmla="*/ 5505 h 10000"/>
                    <a:gd name="connsiteX68" fmla="*/ 2357 w 10000"/>
                    <a:gd name="connsiteY68" fmla="*/ 5754 h 10000"/>
                    <a:gd name="connsiteX69" fmla="*/ 2632 w 10000"/>
                    <a:gd name="connsiteY69" fmla="*/ 5988 h 10000"/>
                    <a:gd name="connsiteX70" fmla="*/ 2883 w 10000"/>
                    <a:gd name="connsiteY70" fmla="*/ 6221 h 10000"/>
                    <a:gd name="connsiteX71" fmla="*/ 3089 w 10000"/>
                    <a:gd name="connsiteY71" fmla="*/ 6470 h 10000"/>
                    <a:gd name="connsiteX72" fmla="*/ 3295 w 10000"/>
                    <a:gd name="connsiteY72" fmla="*/ 6703 h 10000"/>
                    <a:gd name="connsiteX73" fmla="*/ 3455 w 10000"/>
                    <a:gd name="connsiteY73" fmla="*/ 6921 h 10000"/>
                    <a:gd name="connsiteX74" fmla="*/ 3593 w 10000"/>
                    <a:gd name="connsiteY74" fmla="*/ 7154 h 10000"/>
                    <a:gd name="connsiteX75" fmla="*/ 3707 w 10000"/>
                    <a:gd name="connsiteY75" fmla="*/ 7372 h 10000"/>
                    <a:gd name="connsiteX76" fmla="*/ 3822 w 10000"/>
                    <a:gd name="connsiteY76" fmla="*/ 7589 h 10000"/>
                    <a:gd name="connsiteX77" fmla="*/ 3890 w 10000"/>
                    <a:gd name="connsiteY77" fmla="*/ 7807 h 10000"/>
                    <a:gd name="connsiteX78" fmla="*/ 3959 w 10000"/>
                    <a:gd name="connsiteY78" fmla="*/ 8009 h 10000"/>
                    <a:gd name="connsiteX79" fmla="*/ 3959 w 10000"/>
                    <a:gd name="connsiteY79" fmla="*/ 8009 h 10000"/>
                    <a:gd name="connsiteX80" fmla="*/ 3822 w 10000"/>
                    <a:gd name="connsiteY80" fmla="*/ 9067 h 10000"/>
                    <a:gd name="connsiteX81" fmla="*/ 3707 w 10000"/>
                    <a:gd name="connsiteY81" fmla="*/ 10000 h 10000"/>
                    <a:gd name="connsiteX82" fmla="*/ 3707 w 10000"/>
                    <a:gd name="connsiteY82" fmla="*/ 10000 h 10000"/>
                    <a:gd name="connsiteX83" fmla="*/ 4439 w 10000"/>
                    <a:gd name="connsiteY83" fmla="*/ 9969 h 10000"/>
                    <a:gd name="connsiteX84" fmla="*/ 5195 w 10000"/>
                    <a:gd name="connsiteY84" fmla="*/ 9969 h 10000"/>
                    <a:gd name="connsiteX85" fmla="*/ 5195 w 10000"/>
                    <a:gd name="connsiteY85" fmla="*/ 9969 h 10000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6110 w 10000"/>
                    <a:gd name="connsiteY4" fmla="*/ 9160 h 10000"/>
                    <a:gd name="connsiteX5" fmla="*/ 5995 w 10000"/>
                    <a:gd name="connsiteY5" fmla="*/ 8212 h 10000"/>
                    <a:gd name="connsiteX6" fmla="*/ 5995 w 10000"/>
                    <a:gd name="connsiteY6" fmla="*/ 8212 h 10000"/>
                    <a:gd name="connsiteX7" fmla="*/ 6041 w 10000"/>
                    <a:gd name="connsiteY7" fmla="*/ 8009 h 10000"/>
                    <a:gd name="connsiteX8" fmla="*/ 6110 w 10000"/>
                    <a:gd name="connsiteY8" fmla="*/ 7792 h 10000"/>
                    <a:gd name="connsiteX9" fmla="*/ 6201 w 10000"/>
                    <a:gd name="connsiteY9" fmla="*/ 7558 h 10000"/>
                    <a:gd name="connsiteX10" fmla="*/ 6316 w 10000"/>
                    <a:gd name="connsiteY10" fmla="*/ 7325 h 10000"/>
                    <a:gd name="connsiteX11" fmla="*/ 6453 w 10000"/>
                    <a:gd name="connsiteY11" fmla="*/ 7092 h 10000"/>
                    <a:gd name="connsiteX12" fmla="*/ 6613 w 10000"/>
                    <a:gd name="connsiteY12" fmla="*/ 6843 h 10000"/>
                    <a:gd name="connsiteX13" fmla="*/ 6796 w 10000"/>
                    <a:gd name="connsiteY13" fmla="*/ 6594 h 10000"/>
                    <a:gd name="connsiteX14" fmla="*/ 7002 w 10000"/>
                    <a:gd name="connsiteY14" fmla="*/ 6345 h 10000"/>
                    <a:gd name="connsiteX15" fmla="*/ 7254 w 10000"/>
                    <a:gd name="connsiteY15" fmla="*/ 6096 h 10000"/>
                    <a:gd name="connsiteX16" fmla="*/ 7529 w 10000"/>
                    <a:gd name="connsiteY16" fmla="*/ 5848 h 10000"/>
                    <a:gd name="connsiteX17" fmla="*/ 7849 w 10000"/>
                    <a:gd name="connsiteY17" fmla="*/ 5583 h 10000"/>
                    <a:gd name="connsiteX18" fmla="*/ 8192 w 10000"/>
                    <a:gd name="connsiteY18" fmla="*/ 5334 h 10000"/>
                    <a:gd name="connsiteX19" fmla="*/ 8581 w 10000"/>
                    <a:gd name="connsiteY19" fmla="*/ 5070 h 10000"/>
                    <a:gd name="connsiteX20" fmla="*/ 9016 w 10000"/>
                    <a:gd name="connsiteY20" fmla="*/ 4821 h 10000"/>
                    <a:gd name="connsiteX21" fmla="*/ 9474 w 10000"/>
                    <a:gd name="connsiteY21" fmla="*/ 4557 h 10000"/>
                    <a:gd name="connsiteX22" fmla="*/ 10000 w 10000"/>
                    <a:gd name="connsiteY22" fmla="*/ 4308 h 10000"/>
                    <a:gd name="connsiteX23" fmla="*/ 10000 w 10000"/>
                    <a:gd name="connsiteY23" fmla="*/ 4308 h 10000"/>
                    <a:gd name="connsiteX24" fmla="*/ 9725 w 10000"/>
                    <a:gd name="connsiteY24" fmla="*/ 4277 h 10000"/>
                    <a:gd name="connsiteX25" fmla="*/ 9725 w 10000"/>
                    <a:gd name="connsiteY25" fmla="*/ 4277 h 10000"/>
                    <a:gd name="connsiteX26" fmla="*/ 9634 w 10000"/>
                    <a:gd name="connsiteY26" fmla="*/ 4075 h 10000"/>
                    <a:gd name="connsiteX27" fmla="*/ 9634 w 10000"/>
                    <a:gd name="connsiteY27" fmla="*/ 4075 h 10000"/>
                    <a:gd name="connsiteX28" fmla="*/ 8970 w 10000"/>
                    <a:gd name="connsiteY28" fmla="*/ 4355 h 10000"/>
                    <a:gd name="connsiteX29" fmla="*/ 8352 w 10000"/>
                    <a:gd name="connsiteY29" fmla="*/ 4619 h 10000"/>
                    <a:gd name="connsiteX30" fmla="*/ 7780 w 10000"/>
                    <a:gd name="connsiteY30" fmla="*/ 4883 h 10000"/>
                    <a:gd name="connsiteX31" fmla="*/ 7300 w 10000"/>
                    <a:gd name="connsiteY31" fmla="*/ 5117 h 10000"/>
                    <a:gd name="connsiteX32" fmla="*/ 6842 w 10000"/>
                    <a:gd name="connsiteY32" fmla="*/ 5350 h 10000"/>
                    <a:gd name="connsiteX33" fmla="*/ 6453 w 10000"/>
                    <a:gd name="connsiteY33" fmla="*/ 5568 h 10000"/>
                    <a:gd name="connsiteX34" fmla="*/ 6087 w 10000"/>
                    <a:gd name="connsiteY34" fmla="*/ 5770 h 10000"/>
                    <a:gd name="connsiteX35" fmla="*/ 5789 w 10000"/>
                    <a:gd name="connsiteY35" fmla="*/ 5956 h 10000"/>
                    <a:gd name="connsiteX36" fmla="*/ 5789 w 10000"/>
                    <a:gd name="connsiteY36" fmla="*/ 5956 h 10000"/>
                    <a:gd name="connsiteX37" fmla="*/ 5675 w 10000"/>
                    <a:gd name="connsiteY37" fmla="*/ 4541 h 10000"/>
                    <a:gd name="connsiteX38" fmla="*/ 5606 w 10000"/>
                    <a:gd name="connsiteY38" fmla="*/ 3064 h 10000"/>
                    <a:gd name="connsiteX39" fmla="*/ 5561 w 10000"/>
                    <a:gd name="connsiteY39" fmla="*/ 1555 h 10000"/>
                    <a:gd name="connsiteX40" fmla="*/ 5561 w 10000"/>
                    <a:gd name="connsiteY40" fmla="*/ 31 h 10000"/>
                    <a:gd name="connsiteX41" fmla="*/ 5561 w 10000"/>
                    <a:gd name="connsiteY41" fmla="*/ 31 h 10000"/>
                    <a:gd name="connsiteX42" fmla="*/ 5149 w 10000"/>
                    <a:gd name="connsiteY42" fmla="*/ 202 h 10000"/>
                    <a:gd name="connsiteX43" fmla="*/ 4989 w 10000"/>
                    <a:gd name="connsiteY43" fmla="*/ 264 h 10000"/>
                    <a:gd name="connsiteX44" fmla="*/ 4989 w 10000"/>
                    <a:gd name="connsiteY44" fmla="*/ 264 h 10000"/>
                    <a:gd name="connsiteX45" fmla="*/ 4828 w 10000"/>
                    <a:gd name="connsiteY45" fmla="*/ 202 h 10000"/>
                    <a:gd name="connsiteX46" fmla="*/ 4371 w 10000"/>
                    <a:gd name="connsiteY46" fmla="*/ 0 h 10000"/>
                    <a:gd name="connsiteX47" fmla="*/ 4142 w 10000"/>
                    <a:gd name="connsiteY47" fmla="*/ 5910 h 10000"/>
                    <a:gd name="connsiteX48" fmla="*/ 4142 w 10000"/>
                    <a:gd name="connsiteY48" fmla="*/ 5910 h 10000"/>
                    <a:gd name="connsiteX49" fmla="*/ 3844 w 10000"/>
                    <a:gd name="connsiteY49" fmla="*/ 5723 h 10000"/>
                    <a:gd name="connsiteX50" fmla="*/ 3501 w 10000"/>
                    <a:gd name="connsiteY50" fmla="*/ 5521 h 10000"/>
                    <a:gd name="connsiteX51" fmla="*/ 3089 w 10000"/>
                    <a:gd name="connsiteY51" fmla="*/ 5319 h 10000"/>
                    <a:gd name="connsiteX52" fmla="*/ 2654 w 10000"/>
                    <a:gd name="connsiteY52" fmla="*/ 5086 h 10000"/>
                    <a:gd name="connsiteX53" fmla="*/ 2174 w 10000"/>
                    <a:gd name="connsiteY53" fmla="*/ 4852 h 10000"/>
                    <a:gd name="connsiteX54" fmla="*/ 1625 w 10000"/>
                    <a:gd name="connsiteY54" fmla="*/ 4603 h 10000"/>
                    <a:gd name="connsiteX55" fmla="*/ 1030 w 10000"/>
                    <a:gd name="connsiteY55" fmla="*/ 4355 h 10000"/>
                    <a:gd name="connsiteX56" fmla="*/ 366 w 10000"/>
                    <a:gd name="connsiteY56" fmla="*/ 4075 h 10000"/>
                    <a:gd name="connsiteX57" fmla="*/ 366 w 10000"/>
                    <a:gd name="connsiteY57" fmla="*/ 4075 h 10000"/>
                    <a:gd name="connsiteX58" fmla="*/ 275 w 10000"/>
                    <a:gd name="connsiteY58" fmla="*/ 4277 h 10000"/>
                    <a:gd name="connsiteX59" fmla="*/ 275 w 10000"/>
                    <a:gd name="connsiteY59" fmla="*/ 4277 h 10000"/>
                    <a:gd name="connsiteX60" fmla="*/ 0 w 10000"/>
                    <a:gd name="connsiteY60" fmla="*/ 4308 h 10000"/>
                    <a:gd name="connsiteX61" fmla="*/ 0 w 10000"/>
                    <a:gd name="connsiteY61" fmla="*/ 4308 h 10000"/>
                    <a:gd name="connsiteX62" fmla="*/ 503 w 10000"/>
                    <a:gd name="connsiteY62" fmla="*/ 4541 h 10000"/>
                    <a:gd name="connsiteX63" fmla="*/ 938 w 10000"/>
                    <a:gd name="connsiteY63" fmla="*/ 4790 h 10000"/>
                    <a:gd name="connsiteX64" fmla="*/ 1350 w 10000"/>
                    <a:gd name="connsiteY64" fmla="*/ 5023 h 10000"/>
                    <a:gd name="connsiteX65" fmla="*/ 1716 w 10000"/>
                    <a:gd name="connsiteY65" fmla="*/ 5272 h 10000"/>
                    <a:gd name="connsiteX66" fmla="*/ 2059 w 10000"/>
                    <a:gd name="connsiteY66" fmla="*/ 5505 h 10000"/>
                    <a:gd name="connsiteX67" fmla="*/ 2357 w 10000"/>
                    <a:gd name="connsiteY67" fmla="*/ 5754 h 10000"/>
                    <a:gd name="connsiteX68" fmla="*/ 2632 w 10000"/>
                    <a:gd name="connsiteY68" fmla="*/ 5988 h 10000"/>
                    <a:gd name="connsiteX69" fmla="*/ 2883 w 10000"/>
                    <a:gd name="connsiteY69" fmla="*/ 6221 h 10000"/>
                    <a:gd name="connsiteX70" fmla="*/ 3089 w 10000"/>
                    <a:gd name="connsiteY70" fmla="*/ 6470 h 10000"/>
                    <a:gd name="connsiteX71" fmla="*/ 3295 w 10000"/>
                    <a:gd name="connsiteY71" fmla="*/ 6703 h 10000"/>
                    <a:gd name="connsiteX72" fmla="*/ 3455 w 10000"/>
                    <a:gd name="connsiteY72" fmla="*/ 6921 h 10000"/>
                    <a:gd name="connsiteX73" fmla="*/ 3593 w 10000"/>
                    <a:gd name="connsiteY73" fmla="*/ 7154 h 10000"/>
                    <a:gd name="connsiteX74" fmla="*/ 3707 w 10000"/>
                    <a:gd name="connsiteY74" fmla="*/ 7372 h 10000"/>
                    <a:gd name="connsiteX75" fmla="*/ 3822 w 10000"/>
                    <a:gd name="connsiteY75" fmla="*/ 7589 h 10000"/>
                    <a:gd name="connsiteX76" fmla="*/ 3890 w 10000"/>
                    <a:gd name="connsiteY76" fmla="*/ 7807 h 10000"/>
                    <a:gd name="connsiteX77" fmla="*/ 3959 w 10000"/>
                    <a:gd name="connsiteY77" fmla="*/ 8009 h 10000"/>
                    <a:gd name="connsiteX78" fmla="*/ 3959 w 10000"/>
                    <a:gd name="connsiteY78" fmla="*/ 8009 h 10000"/>
                    <a:gd name="connsiteX79" fmla="*/ 3822 w 10000"/>
                    <a:gd name="connsiteY79" fmla="*/ 9067 h 10000"/>
                    <a:gd name="connsiteX80" fmla="*/ 3707 w 10000"/>
                    <a:gd name="connsiteY80" fmla="*/ 10000 h 10000"/>
                    <a:gd name="connsiteX81" fmla="*/ 3707 w 10000"/>
                    <a:gd name="connsiteY81" fmla="*/ 10000 h 10000"/>
                    <a:gd name="connsiteX82" fmla="*/ 4439 w 10000"/>
                    <a:gd name="connsiteY82" fmla="*/ 9969 h 10000"/>
                    <a:gd name="connsiteX83" fmla="*/ 5195 w 10000"/>
                    <a:gd name="connsiteY83" fmla="*/ 9969 h 10000"/>
                    <a:gd name="connsiteX84" fmla="*/ 5195 w 10000"/>
                    <a:gd name="connsiteY84" fmla="*/ 9969 h 10000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6110 w 10000"/>
                    <a:gd name="connsiteY4" fmla="*/ 9160 h 10000"/>
                    <a:gd name="connsiteX5" fmla="*/ 5995 w 10000"/>
                    <a:gd name="connsiteY5" fmla="*/ 8212 h 10000"/>
                    <a:gd name="connsiteX6" fmla="*/ 5995 w 10000"/>
                    <a:gd name="connsiteY6" fmla="*/ 8212 h 10000"/>
                    <a:gd name="connsiteX7" fmla="*/ 6041 w 10000"/>
                    <a:gd name="connsiteY7" fmla="*/ 8009 h 10000"/>
                    <a:gd name="connsiteX8" fmla="*/ 6110 w 10000"/>
                    <a:gd name="connsiteY8" fmla="*/ 7792 h 10000"/>
                    <a:gd name="connsiteX9" fmla="*/ 6201 w 10000"/>
                    <a:gd name="connsiteY9" fmla="*/ 7558 h 10000"/>
                    <a:gd name="connsiteX10" fmla="*/ 6316 w 10000"/>
                    <a:gd name="connsiteY10" fmla="*/ 7325 h 10000"/>
                    <a:gd name="connsiteX11" fmla="*/ 6453 w 10000"/>
                    <a:gd name="connsiteY11" fmla="*/ 7092 h 10000"/>
                    <a:gd name="connsiteX12" fmla="*/ 6613 w 10000"/>
                    <a:gd name="connsiteY12" fmla="*/ 6843 h 10000"/>
                    <a:gd name="connsiteX13" fmla="*/ 6796 w 10000"/>
                    <a:gd name="connsiteY13" fmla="*/ 6594 h 10000"/>
                    <a:gd name="connsiteX14" fmla="*/ 7002 w 10000"/>
                    <a:gd name="connsiteY14" fmla="*/ 6345 h 10000"/>
                    <a:gd name="connsiteX15" fmla="*/ 7254 w 10000"/>
                    <a:gd name="connsiteY15" fmla="*/ 6096 h 10000"/>
                    <a:gd name="connsiteX16" fmla="*/ 7529 w 10000"/>
                    <a:gd name="connsiteY16" fmla="*/ 5848 h 10000"/>
                    <a:gd name="connsiteX17" fmla="*/ 7849 w 10000"/>
                    <a:gd name="connsiteY17" fmla="*/ 5583 h 10000"/>
                    <a:gd name="connsiteX18" fmla="*/ 8192 w 10000"/>
                    <a:gd name="connsiteY18" fmla="*/ 5334 h 10000"/>
                    <a:gd name="connsiteX19" fmla="*/ 8581 w 10000"/>
                    <a:gd name="connsiteY19" fmla="*/ 5070 h 10000"/>
                    <a:gd name="connsiteX20" fmla="*/ 9016 w 10000"/>
                    <a:gd name="connsiteY20" fmla="*/ 4821 h 10000"/>
                    <a:gd name="connsiteX21" fmla="*/ 9474 w 10000"/>
                    <a:gd name="connsiteY21" fmla="*/ 4557 h 10000"/>
                    <a:gd name="connsiteX22" fmla="*/ 10000 w 10000"/>
                    <a:gd name="connsiteY22" fmla="*/ 4308 h 10000"/>
                    <a:gd name="connsiteX23" fmla="*/ 10000 w 10000"/>
                    <a:gd name="connsiteY23" fmla="*/ 4308 h 10000"/>
                    <a:gd name="connsiteX24" fmla="*/ 9725 w 10000"/>
                    <a:gd name="connsiteY24" fmla="*/ 4277 h 10000"/>
                    <a:gd name="connsiteX25" fmla="*/ 9725 w 10000"/>
                    <a:gd name="connsiteY25" fmla="*/ 4277 h 10000"/>
                    <a:gd name="connsiteX26" fmla="*/ 9634 w 10000"/>
                    <a:gd name="connsiteY26" fmla="*/ 4075 h 10000"/>
                    <a:gd name="connsiteX27" fmla="*/ 9634 w 10000"/>
                    <a:gd name="connsiteY27" fmla="*/ 4075 h 10000"/>
                    <a:gd name="connsiteX28" fmla="*/ 8970 w 10000"/>
                    <a:gd name="connsiteY28" fmla="*/ 4355 h 10000"/>
                    <a:gd name="connsiteX29" fmla="*/ 8352 w 10000"/>
                    <a:gd name="connsiteY29" fmla="*/ 4619 h 10000"/>
                    <a:gd name="connsiteX30" fmla="*/ 7780 w 10000"/>
                    <a:gd name="connsiteY30" fmla="*/ 4883 h 10000"/>
                    <a:gd name="connsiteX31" fmla="*/ 7300 w 10000"/>
                    <a:gd name="connsiteY31" fmla="*/ 5117 h 10000"/>
                    <a:gd name="connsiteX32" fmla="*/ 6842 w 10000"/>
                    <a:gd name="connsiteY32" fmla="*/ 5350 h 10000"/>
                    <a:gd name="connsiteX33" fmla="*/ 6453 w 10000"/>
                    <a:gd name="connsiteY33" fmla="*/ 5568 h 10000"/>
                    <a:gd name="connsiteX34" fmla="*/ 6087 w 10000"/>
                    <a:gd name="connsiteY34" fmla="*/ 5770 h 10000"/>
                    <a:gd name="connsiteX35" fmla="*/ 5789 w 10000"/>
                    <a:gd name="connsiteY35" fmla="*/ 5956 h 10000"/>
                    <a:gd name="connsiteX36" fmla="*/ 5789 w 10000"/>
                    <a:gd name="connsiteY36" fmla="*/ 5956 h 10000"/>
                    <a:gd name="connsiteX37" fmla="*/ 5675 w 10000"/>
                    <a:gd name="connsiteY37" fmla="*/ 4541 h 10000"/>
                    <a:gd name="connsiteX38" fmla="*/ 5606 w 10000"/>
                    <a:gd name="connsiteY38" fmla="*/ 3064 h 10000"/>
                    <a:gd name="connsiteX39" fmla="*/ 5561 w 10000"/>
                    <a:gd name="connsiteY39" fmla="*/ 1555 h 10000"/>
                    <a:gd name="connsiteX40" fmla="*/ 5561 w 10000"/>
                    <a:gd name="connsiteY40" fmla="*/ 31 h 10000"/>
                    <a:gd name="connsiteX41" fmla="*/ 5561 w 10000"/>
                    <a:gd name="connsiteY41" fmla="*/ 31 h 10000"/>
                    <a:gd name="connsiteX42" fmla="*/ 5149 w 10000"/>
                    <a:gd name="connsiteY42" fmla="*/ 202 h 10000"/>
                    <a:gd name="connsiteX43" fmla="*/ 4989 w 10000"/>
                    <a:gd name="connsiteY43" fmla="*/ 264 h 10000"/>
                    <a:gd name="connsiteX44" fmla="*/ 4989 w 10000"/>
                    <a:gd name="connsiteY44" fmla="*/ 264 h 10000"/>
                    <a:gd name="connsiteX45" fmla="*/ 4371 w 10000"/>
                    <a:gd name="connsiteY45" fmla="*/ 0 h 10000"/>
                    <a:gd name="connsiteX46" fmla="*/ 4142 w 10000"/>
                    <a:gd name="connsiteY46" fmla="*/ 5910 h 10000"/>
                    <a:gd name="connsiteX47" fmla="*/ 4142 w 10000"/>
                    <a:gd name="connsiteY47" fmla="*/ 5910 h 10000"/>
                    <a:gd name="connsiteX48" fmla="*/ 3844 w 10000"/>
                    <a:gd name="connsiteY48" fmla="*/ 5723 h 10000"/>
                    <a:gd name="connsiteX49" fmla="*/ 3501 w 10000"/>
                    <a:gd name="connsiteY49" fmla="*/ 5521 h 10000"/>
                    <a:gd name="connsiteX50" fmla="*/ 3089 w 10000"/>
                    <a:gd name="connsiteY50" fmla="*/ 5319 h 10000"/>
                    <a:gd name="connsiteX51" fmla="*/ 2654 w 10000"/>
                    <a:gd name="connsiteY51" fmla="*/ 5086 h 10000"/>
                    <a:gd name="connsiteX52" fmla="*/ 2174 w 10000"/>
                    <a:gd name="connsiteY52" fmla="*/ 4852 h 10000"/>
                    <a:gd name="connsiteX53" fmla="*/ 1625 w 10000"/>
                    <a:gd name="connsiteY53" fmla="*/ 4603 h 10000"/>
                    <a:gd name="connsiteX54" fmla="*/ 1030 w 10000"/>
                    <a:gd name="connsiteY54" fmla="*/ 4355 h 10000"/>
                    <a:gd name="connsiteX55" fmla="*/ 366 w 10000"/>
                    <a:gd name="connsiteY55" fmla="*/ 4075 h 10000"/>
                    <a:gd name="connsiteX56" fmla="*/ 366 w 10000"/>
                    <a:gd name="connsiteY56" fmla="*/ 4075 h 10000"/>
                    <a:gd name="connsiteX57" fmla="*/ 275 w 10000"/>
                    <a:gd name="connsiteY57" fmla="*/ 4277 h 10000"/>
                    <a:gd name="connsiteX58" fmla="*/ 275 w 10000"/>
                    <a:gd name="connsiteY58" fmla="*/ 4277 h 10000"/>
                    <a:gd name="connsiteX59" fmla="*/ 0 w 10000"/>
                    <a:gd name="connsiteY59" fmla="*/ 4308 h 10000"/>
                    <a:gd name="connsiteX60" fmla="*/ 0 w 10000"/>
                    <a:gd name="connsiteY60" fmla="*/ 4308 h 10000"/>
                    <a:gd name="connsiteX61" fmla="*/ 503 w 10000"/>
                    <a:gd name="connsiteY61" fmla="*/ 4541 h 10000"/>
                    <a:gd name="connsiteX62" fmla="*/ 938 w 10000"/>
                    <a:gd name="connsiteY62" fmla="*/ 4790 h 10000"/>
                    <a:gd name="connsiteX63" fmla="*/ 1350 w 10000"/>
                    <a:gd name="connsiteY63" fmla="*/ 5023 h 10000"/>
                    <a:gd name="connsiteX64" fmla="*/ 1716 w 10000"/>
                    <a:gd name="connsiteY64" fmla="*/ 5272 h 10000"/>
                    <a:gd name="connsiteX65" fmla="*/ 2059 w 10000"/>
                    <a:gd name="connsiteY65" fmla="*/ 5505 h 10000"/>
                    <a:gd name="connsiteX66" fmla="*/ 2357 w 10000"/>
                    <a:gd name="connsiteY66" fmla="*/ 5754 h 10000"/>
                    <a:gd name="connsiteX67" fmla="*/ 2632 w 10000"/>
                    <a:gd name="connsiteY67" fmla="*/ 5988 h 10000"/>
                    <a:gd name="connsiteX68" fmla="*/ 2883 w 10000"/>
                    <a:gd name="connsiteY68" fmla="*/ 6221 h 10000"/>
                    <a:gd name="connsiteX69" fmla="*/ 3089 w 10000"/>
                    <a:gd name="connsiteY69" fmla="*/ 6470 h 10000"/>
                    <a:gd name="connsiteX70" fmla="*/ 3295 w 10000"/>
                    <a:gd name="connsiteY70" fmla="*/ 6703 h 10000"/>
                    <a:gd name="connsiteX71" fmla="*/ 3455 w 10000"/>
                    <a:gd name="connsiteY71" fmla="*/ 6921 h 10000"/>
                    <a:gd name="connsiteX72" fmla="*/ 3593 w 10000"/>
                    <a:gd name="connsiteY72" fmla="*/ 7154 h 10000"/>
                    <a:gd name="connsiteX73" fmla="*/ 3707 w 10000"/>
                    <a:gd name="connsiteY73" fmla="*/ 7372 h 10000"/>
                    <a:gd name="connsiteX74" fmla="*/ 3822 w 10000"/>
                    <a:gd name="connsiteY74" fmla="*/ 7589 h 10000"/>
                    <a:gd name="connsiteX75" fmla="*/ 3890 w 10000"/>
                    <a:gd name="connsiteY75" fmla="*/ 7807 h 10000"/>
                    <a:gd name="connsiteX76" fmla="*/ 3959 w 10000"/>
                    <a:gd name="connsiteY76" fmla="*/ 8009 h 10000"/>
                    <a:gd name="connsiteX77" fmla="*/ 3959 w 10000"/>
                    <a:gd name="connsiteY77" fmla="*/ 8009 h 10000"/>
                    <a:gd name="connsiteX78" fmla="*/ 3822 w 10000"/>
                    <a:gd name="connsiteY78" fmla="*/ 9067 h 10000"/>
                    <a:gd name="connsiteX79" fmla="*/ 3707 w 10000"/>
                    <a:gd name="connsiteY79" fmla="*/ 10000 h 10000"/>
                    <a:gd name="connsiteX80" fmla="*/ 3707 w 10000"/>
                    <a:gd name="connsiteY80" fmla="*/ 10000 h 10000"/>
                    <a:gd name="connsiteX81" fmla="*/ 4439 w 10000"/>
                    <a:gd name="connsiteY81" fmla="*/ 9969 h 10000"/>
                    <a:gd name="connsiteX82" fmla="*/ 5195 w 10000"/>
                    <a:gd name="connsiteY82" fmla="*/ 9969 h 10000"/>
                    <a:gd name="connsiteX83" fmla="*/ 5195 w 10000"/>
                    <a:gd name="connsiteY83" fmla="*/ 9969 h 10000"/>
                    <a:gd name="connsiteX0" fmla="*/ 5195 w 10000"/>
                    <a:gd name="connsiteY0" fmla="*/ 9938 h 9969"/>
                    <a:gd name="connsiteX1" fmla="*/ 5195 w 10000"/>
                    <a:gd name="connsiteY1" fmla="*/ 9938 h 9969"/>
                    <a:gd name="connsiteX2" fmla="*/ 6224 w 10000"/>
                    <a:gd name="connsiteY2" fmla="*/ 9953 h 9969"/>
                    <a:gd name="connsiteX3" fmla="*/ 6224 w 10000"/>
                    <a:gd name="connsiteY3" fmla="*/ 9953 h 9969"/>
                    <a:gd name="connsiteX4" fmla="*/ 6110 w 10000"/>
                    <a:gd name="connsiteY4" fmla="*/ 9129 h 9969"/>
                    <a:gd name="connsiteX5" fmla="*/ 5995 w 10000"/>
                    <a:gd name="connsiteY5" fmla="*/ 8181 h 9969"/>
                    <a:gd name="connsiteX6" fmla="*/ 5995 w 10000"/>
                    <a:gd name="connsiteY6" fmla="*/ 8181 h 9969"/>
                    <a:gd name="connsiteX7" fmla="*/ 6041 w 10000"/>
                    <a:gd name="connsiteY7" fmla="*/ 7978 h 9969"/>
                    <a:gd name="connsiteX8" fmla="*/ 6110 w 10000"/>
                    <a:gd name="connsiteY8" fmla="*/ 7761 h 9969"/>
                    <a:gd name="connsiteX9" fmla="*/ 6201 w 10000"/>
                    <a:gd name="connsiteY9" fmla="*/ 7527 h 9969"/>
                    <a:gd name="connsiteX10" fmla="*/ 6316 w 10000"/>
                    <a:gd name="connsiteY10" fmla="*/ 7294 h 9969"/>
                    <a:gd name="connsiteX11" fmla="*/ 6453 w 10000"/>
                    <a:gd name="connsiteY11" fmla="*/ 7061 h 9969"/>
                    <a:gd name="connsiteX12" fmla="*/ 6613 w 10000"/>
                    <a:gd name="connsiteY12" fmla="*/ 6812 h 9969"/>
                    <a:gd name="connsiteX13" fmla="*/ 6796 w 10000"/>
                    <a:gd name="connsiteY13" fmla="*/ 6563 h 9969"/>
                    <a:gd name="connsiteX14" fmla="*/ 7002 w 10000"/>
                    <a:gd name="connsiteY14" fmla="*/ 6314 h 9969"/>
                    <a:gd name="connsiteX15" fmla="*/ 7254 w 10000"/>
                    <a:gd name="connsiteY15" fmla="*/ 6065 h 9969"/>
                    <a:gd name="connsiteX16" fmla="*/ 7529 w 10000"/>
                    <a:gd name="connsiteY16" fmla="*/ 5817 h 9969"/>
                    <a:gd name="connsiteX17" fmla="*/ 7849 w 10000"/>
                    <a:gd name="connsiteY17" fmla="*/ 5552 h 9969"/>
                    <a:gd name="connsiteX18" fmla="*/ 8192 w 10000"/>
                    <a:gd name="connsiteY18" fmla="*/ 5303 h 9969"/>
                    <a:gd name="connsiteX19" fmla="*/ 8581 w 10000"/>
                    <a:gd name="connsiteY19" fmla="*/ 5039 h 9969"/>
                    <a:gd name="connsiteX20" fmla="*/ 9016 w 10000"/>
                    <a:gd name="connsiteY20" fmla="*/ 4790 h 9969"/>
                    <a:gd name="connsiteX21" fmla="*/ 9474 w 10000"/>
                    <a:gd name="connsiteY21" fmla="*/ 4526 h 9969"/>
                    <a:gd name="connsiteX22" fmla="*/ 10000 w 10000"/>
                    <a:gd name="connsiteY22" fmla="*/ 4277 h 9969"/>
                    <a:gd name="connsiteX23" fmla="*/ 10000 w 10000"/>
                    <a:gd name="connsiteY23" fmla="*/ 4277 h 9969"/>
                    <a:gd name="connsiteX24" fmla="*/ 9725 w 10000"/>
                    <a:gd name="connsiteY24" fmla="*/ 4246 h 9969"/>
                    <a:gd name="connsiteX25" fmla="*/ 9725 w 10000"/>
                    <a:gd name="connsiteY25" fmla="*/ 4246 h 9969"/>
                    <a:gd name="connsiteX26" fmla="*/ 9634 w 10000"/>
                    <a:gd name="connsiteY26" fmla="*/ 4044 h 9969"/>
                    <a:gd name="connsiteX27" fmla="*/ 9634 w 10000"/>
                    <a:gd name="connsiteY27" fmla="*/ 4044 h 9969"/>
                    <a:gd name="connsiteX28" fmla="*/ 8970 w 10000"/>
                    <a:gd name="connsiteY28" fmla="*/ 4324 h 9969"/>
                    <a:gd name="connsiteX29" fmla="*/ 8352 w 10000"/>
                    <a:gd name="connsiteY29" fmla="*/ 4588 h 9969"/>
                    <a:gd name="connsiteX30" fmla="*/ 7780 w 10000"/>
                    <a:gd name="connsiteY30" fmla="*/ 4852 h 9969"/>
                    <a:gd name="connsiteX31" fmla="*/ 7300 w 10000"/>
                    <a:gd name="connsiteY31" fmla="*/ 5086 h 9969"/>
                    <a:gd name="connsiteX32" fmla="*/ 6842 w 10000"/>
                    <a:gd name="connsiteY32" fmla="*/ 5319 h 9969"/>
                    <a:gd name="connsiteX33" fmla="*/ 6453 w 10000"/>
                    <a:gd name="connsiteY33" fmla="*/ 5537 h 9969"/>
                    <a:gd name="connsiteX34" fmla="*/ 6087 w 10000"/>
                    <a:gd name="connsiteY34" fmla="*/ 5739 h 9969"/>
                    <a:gd name="connsiteX35" fmla="*/ 5789 w 10000"/>
                    <a:gd name="connsiteY35" fmla="*/ 5925 h 9969"/>
                    <a:gd name="connsiteX36" fmla="*/ 5789 w 10000"/>
                    <a:gd name="connsiteY36" fmla="*/ 5925 h 9969"/>
                    <a:gd name="connsiteX37" fmla="*/ 5675 w 10000"/>
                    <a:gd name="connsiteY37" fmla="*/ 4510 h 9969"/>
                    <a:gd name="connsiteX38" fmla="*/ 5606 w 10000"/>
                    <a:gd name="connsiteY38" fmla="*/ 3033 h 9969"/>
                    <a:gd name="connsiteX39" fmla="*/ 5561 w 10000"/>
                    <a:gd name="connsiteY39" fmla="*/ 1524 h 9969"/>
                    <a:gd name="connsiteX40" fmla="*/ 5561 w 10000"/>
                    <a:gd name="connsiteY40" fmla="*/ 0 h 9969"/>
                    <a:gd name="connsiteX41" fmla="*/ 5561 w 10000"/>
                    <a:gd name="connsiteY41" fmla="*/ 0 h 9969"/>
                    <a:gd name="connsiteX42" fmla="*/ 5149 w 10000"/>
                    <a:gd name="connsiteY42" fmla="*/ 171 h 9969"/>
                    <a:gd name="connsiteX43" fmla="*/ 4989 w 10000"/>
                    <a:gd name="connsiteY43" fmla="*/ 233 h 9969"/>
                    <a:gd name="connsiteX44" fmla="*/ 4989 w 10000"/>
                    <a:gd name="connsiteY44" fmla="*/ 233 h 9969"/>
                    <a:gd name="connsiteX45" fmla="*/ 4142 w 10000"/>
                    <a:gd name="connsiteY45" fmla="*/ 5879 h 9969"/>
                    <a:gd name="connsiteX46" fmla="*/ 4142 w 10000"/>
                    <a:gd name="connsiteY46" fmla="*/ 5879 h 9969"/>
                    <a:gd name="connsiteX47" fmla="*/ 3844 w 10000"/>
                    <a:gd name="connsiteY47" fmla="*/ 5692 h 9969"/>
                    <a:gd name="connsiteX48" fmla="*/ 3501 w 10000"/>
                    <a:gd name="connsiteY48" fmla="*/ 5490 h 9969"/>
                    <a:gd name="connsiteX49" fmla="*/ 3089 w 10000"/>
                    <a:gd name="connsiteY49" fmla="*/ 5288 h 9969"/>
                    <a:gd name="connsiteX50" fmla="*/ 2654 w 10000"/>
                    <a:gd name="connsiteY50" fmla="*/ 5055 h 9969"/>
                    <a:gd name="connsiteX51" fmla="*/ 2174 w 10000"/>
                    <a:gd name="connsiteY51" fmla="*/ 4821 h 9969"/>
                    <a:gd name="connsiteX52" fmla="*/ 1625 w 10000"/>
                    <a:gd name="connsiteY52" fmla="*/ 4572 h 9969"/>
                    <a:gd name="connsiteX53" fmla="*/ 1030 w 10000"/>
                    <a:gd name="connsiteY53" fmla="*/ 4324 h 9969"/>
                    <a:gd name="connsiteX54" fmla="*/ 366 w 10000"/>
                    <a:gd name="connsiteY54" fmla="*/ 4044 h 9969"/>
                    <a:gd name="connsiteX55" fmla="*/ 366 w 10000"/>
                    <a:gd name="connsiteY55" fmla="*/ 4044 h 9969"/>
                    <a:gd name="connsiteX56" fmla="*/ 275 w 10000"/>
                    <a:gd name="connsiteY56" fmla="*/ 4246 h 9969"/>
                    <a:gd name="connsiteX57" fmla="*/ 275 w 10000"/>
                    <a:gd name="connsiteY57" fmla="*/ 4246 h 9969"/>
                    <a:gd name="connsiteX58" fmla="*/ 0 w 10000"/>
                    <a:gd name="connsiteY58" fmla="*/ 4277 h 9969"/>
                    <a:gd name="connsiteX59" fmla="*/ 0 w 10000"/>
                    <a:gd name="connsiteY59" fmla="*/ 4277 h 9969"/>
                    <a:gd name="connsiteX60" fmla="*/ 503 w 10000"/>
                    <a:gd name="connsiteY60" fmla="*/ 4510 h 9969"/>
                    <a:gd name="connsiteX61" fmla="*/ 938 w 10000"/>
                    <a:gd name="connsiteY61" fmla="*/ 4759 h 9969"/>
                    <a:gd name="connsiteX62" fmla="*/ 1350 w 10000"/>
                    <a:gd name="connsiteY62" fmla="*/ 4992 h 9969"/>
                    <a:gd name="connsiteX63" fmla="*/ 1716 w 10000"/>
                    <a:gd name="connsiteY63" fmla="*/ 5241 h 9969"/>
                    <a:gd name="connsiteX64" fmla="*/ 2059 w 10000"/>
                    <a:gd name="connsiteY64" fmla="*/ 5474 h 9969"/>
                    <a:gd name="connsiteX65" fmla="*/ 2357 w 10000"/>
                    <a:gd name="connsiteY65" fmla="*/ 5723 h 9969"/>
                    <a:gd name="connsiteX66" fmla="*/ 2632 w 10000"/>
                    <a:gd name="connsiteY66" fmla="*/ 5957 h 9969"/>
                    <a:gd name="connsiteX67" fmla="*/ 2883 w 10000"/>
                    <a:gd name="connsiteY67" fmla="*/ 6190 h 9969"/>
                    <a:gd name="connsiteX68" fmla="*/ 3089 w 10000"/>
                    <a:gd name="connsiteY68" fmla="*/ 6439 h 9969"/>
                    <a:gd name="connsiteX69" fmla="*/ 3295 w 10000"/>
                    <a:gd name="connsiteY69" fmla="*/ 6672 h 9969"/>
                    <a:gd name="connsiteX70" fmla="*/ 3455 w 10000"/>
                    <a:gd name="connsiteY70" fmla="*/ 6890 h 9969"/>
                    <a:gd name="connsiteX71" fmla="*/ 3593 w 10000"/>
                    <a:gd name="connsiteY71" fmla="*/ 7123 h 9969"/>
                    <a:gd name="connsiteX72" fmla="*/ 3707 w 10000"/>
                    <a:gd name="connsiteY72" fmla="*/ 7341 h 9969"/>
                    <a:gd name="connsiteX73" fmla="*/ 3822 w 10000"/>
                    <a:gd name="connsiteY73" fmla="*/ 7558 h 9969"/>
                    <a:gd name="connsiteX74" fmla="*/ 3890 w 10000"/>
                    <a:gd name="connsiteY74" fmla="*/ 7776 h 9969"/>
                    <a:gd name="connsiteX75" fmla="*/ 3959 w 10000"/>
                    <a:gd name="connsiteY75" fmla="*/ 7978 h 9969"/>
                    <a:gd name="connsiteX76" fmla="*/ 3959 w 10000"/>
                    <a:gd name="connsiteY76" fmla="*/ 7978 h 9969"/>
                    <a:gd name="connsiteX77" fmla="*/ 3822 w 10000"/>
                    <a:gd name="connsiteY77" fmla="*/ 9036 h 9969"/>
                    <a:gd name="connsiteX78" fmla="*/ 3707 w 10000"/>
                    <a:gd name="connsiteY78" fmla="*/ 9969 h 9969"/>
                    <a:gd name="connsiteX79" fmla="*/ 3707 w 10000"/>
                    <a:gd name="connsiteY79" fmla="*/ 9969 h 9969"/>
                    <a:gd name="connsiteX80" fmla="*/ 4439 w 10000"/>
                    <a:gd name="connsiteY80" fmla="*/ 9938 h 9969"/>
                    <a:gd name="connsiteX81" fmla="*/ 5195 w 10000"/>
                    <a:gd name="connsiteY81" fmla="*/ 9938 h 9969"/>
                    <a:gd name="connsiteX82" fmla="*/ 5195 w 10000"/>
                    <a:gd name="connsiteY82" fmla="*/ 9938 h 9969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6110 w 10000"/>
                    <a:gd name="connsiteY4" fmla="*/ 9157 h 10000"/>
                    <a:gd name="connsiteX5" fmla="*/ 5995 w 10000"/>
                    <a:gd name="connsiteY5" fmla="*/ 8206 h 10000"/>
                    <a:gd name="connsiteX6" fmla="*/ 5995 w 10000"/>
                    <a:gd name="connsiteY6" fmla="*/ 8206 h 10000"/>
                    <a:gd name="connsiteX7" fmla="*/ 6041 w 10000"/>
                    <a:gd name="connsiteY7" fmla="*/ 8003 h 10000"/>
                    <a:gd name="connsiteX8" fmla="*/ 6110 w 10000"/>
                    <a:gd name="connsiteY8" fmla="*/ 7785 h 10000"/>
                    <a:gd name="connsiteX9" fmla="*/ 6201 w 10000"/>
                    <a:gd name="connsiteY9" fmla="*/ 7550 h 10000"/>
                    <a:gd name="connsiteX10" fmla="*/ 6316 w 10000"/>
                    <a:gd name="connsiteY10" fmla="*/ 7317 h 10000"/>
                    <a:gd name="connsiteX11" fmla="*/ 6453 w 10000"/>
                    <a:gd name="connsiteY11" fmla="*/ 7083 h 10000"/>
                    <a:gd name="connsiteX12" fmla="*/ 6613 w 10000"/>
                    <a:gd name="connsiteY12" fmla="*/ 6833 h 10000"/>
                    <a:gd name="connsiteX13" fmla="*/ 6796 w 10000"/>
                    <a:gd name="connsiteY13" fmla="*/ 6583 h 10000"/>
                    <a:gd name="connsiteX14" fmla="*/ 7002 w 10000"/>
                    <a:gd name="connsiteY14" fmla="*/ 6334 h 10000"/>
                    <a:gd name="connsiteX15" fmla="*/ 7254 w 10000"/>
                    <a:gd name="connsiteY15" fmla="*/ 6084 h 10000"/>
                    <a:gd name="connsiteX16" fmla="*/ 7529 w 10000"/>
                    <a:gd name="connsiteY16" fmla="*/ 5835 h 10000"/>
                    <a:gd name="connsiteX17" fmla="*/ 7849 w 10000"/>
                    <a:gd name="connsiteY17" fmla="*/ 5569 h 10000"/>
                    <a:gd name="connsiteX18" fmla="*/ 8192 w 10000"/>
                    <a:gd name="connsiteY18" fmla="*/ 5319 h 10000"/>
                    <a:gd name="connsiteX19" fmla="*/ 8581 w 10000"/>
                    <a:gd name="connsiteY19" fmla="*/ 5055 h 10000"/>
                    <a:gd name="connsiteX20" fmla="*/ 9016 w 10000"/>
                    <a:gd name="connsiteY20" fmla="*/ 4805 h 10000"/>
                    <a:gd name="connsiteX21" fmla="*/ 9474 w 10000"/>
                    <a:gd name="connsiteY21" fmla="*/ 4540 h 10000"/>
                    <a:gd name="connsiteX22" fmla="*/ 10000 w 10000"/>
                    <a:gd name="connsiteY22" fmla="*/ 4290 h 10000"/>
                    <a:gd name="connsiteX23" fmla="*/ 10000 w 10000"/>
                    <a:gd name="connsiteY23" fmla="*/ 4290 h 10000"/>
                    <a:gd name="connsiteX24" fmla="*/ 9725 w 10000"/>
                    <a:gd name="connsiteY24" fmla="*/ 4259 h 10000"/>
                    <a:gd name="connsiteX25" fmla="*/ 9725 w 10000"/>
                    <a:gd name="connsiteY25" fmla="*/ 4259 h 10000"/>
                    <a:gd name="connsiteX26" fmla="*/ 9634 w 10000"/>
                    <a:gd name="connsiteY26" fmla="*/ 4057 h 10000"/>
                    <a:gd name="connsiteX27" fmla="*/ 9634 w 10000"/>
                    <a:gd name="connsiteY27" fmla="*/ 4057 h 10000"/>
                    <a:gd name="connsiteX28" fmla="*/ 8970 w 10000"/>
                    <a:gd name="connsiteY28" fmla="*/ 4337 h 10000"/>
                    <a:gd name="connsiteX29" fmla="*/ 8352 w 10000"/>
                    <a:gd name="connsiteY29" fmla="*/ 4602 h 10000"/>
                    <a:gd name="connsiteX30" fmla="*/ 7780 w 10000"/>
                    <a:gd name="connsiteY30" fmla="*/ 4867 h 10000"/>
                    <a:gd name="connsiteX31" fmla="*/ 7300 w 10000"/>
                    <a:gd name="connsiteY31" fmla="*/ 5102 h 10000"/>
                    <a:gd name="connsiteX32" fmla="*/ 6842 w 10000"/>
                    <a:gd name="connsiteY32" fmla="*/ 5336 h 10000"/>
                    <a:gd name="connsiteX33" fmla="*/ 6453 w 10000"/>
                    <a:gd name="connsiteY33" fmla="*/ 5554 h 10000"/>
                    <a:gd name="connsiteX34" fmla="*/ 6087 w 10000"/>
                    <a:gd name="connsiteY34" fmla="*/ 5757 h 10000"/>
                    <a:gd name="connsiteX35" fmla="*/ 5789 w 10000"/>
                    <a:gd name="connsiteY35" fmla="*/ 5943 h 10000"/>
                    <a:gd name="connsiteX36" fmla="*/ 5789 w 10000"/>
                    <a:gd name="connsiteY36" fmla="*/ 5943 h 10000"/>
                    <a:gd name="connsiteX37" fmla="*/ 5675 w 10000"/>
                    <a:gd name="connsiteY37" fmla="*/ 4524 h 10000"/>
                    <a:gd name="connsiteX38" fmla="*/ 5606 w 10000"/>
                    <a:gd name="connsiteY38" fmla="*/ 3042 h 10000"/>
                    <a:gd name="connsiteX39" fmla="*/ 5561 w 10000"/>
                    <a:gd name="connsiteY39" fmla="*/ 1529 h 10000"/>
                    <a:gd name="connsiteX40" fmla="*/ 5561 w 10000"/>
                    <a:gd name="connsiteY40" fmla="*/ 0 h 10000"/>
                    <a:gd name="connsiteX41" fmla="*/ 5561 w 10000"/>
                    <a:gd name="connsiteY41" fmla="*/ 0 h 10000"/>
                    <a:gd name="connsiteX42" fmla="*/ 5149 w 10000"/>
                    <a:gd name="connsiteY42" fmla="*/ 172 h 10000"/>
                    <a:gd name="connsiteX43" fmla="*/ 4989 w 10000"/>
                    <a:gd name="connsiteY43" fmla="*/ 234 h 10000"/>
                    <a:gd name="connsiteX44" fmla="*/ 4142 w 10000"/>
                    <a:gd name="connsiteY44" fmla="*/ 5897 h 10000"/>
                    <a:gd name="connsiteX45" fmla="*/ 4142 w 10000"/>
                    <a:gd name="connsiteY45" fmla="*/ 5897 h 10000"/>
                    <a:gd name="connsiteX46" fmla="*/ 3844 w 10000"/>
                    <a:gd name="connsiteY46" fmla="*/ 5710 h 10000"/>
                    <a:gd name="connsiteX47" fmla="*/ 3501 w 10000"/>
                    <a:gd name="connsiteY47" fmla="*/ 5507 h 10000"/>
                    <a:gd name="connsiteX48" fmla="*/ 3089 w 10000"/>
                    <a:gd name="connsiteY48" fmla="*/ 5304 h 10000"/>
                    <a:gd name="connsiteX49" fmla="*/ 2654 w 10000"/>
                    <a:gd name="connsiteY49" fmla="*/ 5071 h 10000"/>
                    <a:gd name="connsiteX50" fmla="*/ 2174 w 10000"/>
                    <a:gd name="connsiteY50" fmla="*/ 4836 h 10000"/>
                    <a:gd name="connsiteX51" fmla="*/ 1625 w 10000"/>
                    <a:gd name="connsiteY51" fmla="*/ 4586 h 10000"/>
                    <a:gd name="connsiteX52" fmla="*/ 1030 w 10000"/>
                    <a:gd name="connsiteY52" fmla="*/ 4337 h 10000"/>
                    <a:gd name="connsiteX53" fmla="*/ 366 w 10000"/>
                    <a:gd name="connsiteY53" fmla="*/ 4057 h 10000"/>
                    <a:gd name="connsiteX54" fmla="*/ 366 w 10000"/>
                    <a:gd name="connsiteY54" fmla="*/ 4057 h 10000"/>
                    <a:gd name="connsiteX55" fmla="*/ 275 w 10000"/>
                    <a:gd name="connsiteY55" fmla="*/ 4259 h 10000"/>
                    <a:gd name="connsiteX56" fmla="*/ 275 w 10000"/>
                    <a:gd name="connsiteY56" fmla="*/ 4259 h 10000"/>
                    <a:gd name="connsiteX57" fmla="*/ 0 w 10000"/>
                    <a:gd name="connsiteY57" fmla="*/ 4290 h 10000"/>
                    <a:gd name="connsiteX58" fmla="*/ 0 w 10000"/>
                    <a:gd name="connsiteY58" fmla="*/ 4290 h 10000"/>
                    <a:gd name="connsiteX59" fmla="*/ 503 w 10000"/>
                    <a:gd name="connsiteY59" fmla="*/ 4524 h 10000"/>
                    <a:gd name="connsiteX60" fmla="*/ 938 w 10000"/>
                    <a:gd name="connsiteY60" fmla="*/ 4774 h 10000"/>
                    <a:gd name="connsiteX61" fmla="*/ 1350 w 10000"/>
                    <a:gd name="connsiteY61" fmla="*/ 5008 h 10000"/>
                    <a:gd name="connsiteX62" fmla="*/ 1716 w 10000"/>
                    <a:gd name="connsiteY62" fmla="*/ 5257 h 10000"/>
                    <a:gd name="connsiteX63" fmla="*/ 2059 w 10000"/>
                    <a:gd name="connsiteY63" fmla="*/ 5491 h 10000"/>
                    <a:gd name="connsiteX64" fmla="*/ 2357 w 10000"/>
                    <a:gd name="connsiteY64" fmla="*/ 5741 h 10000"/>
                    <a:gd name="connsiteX65" fmla="*/ 2632 w 10000"/>
                    <a:gd name="connsiteY65" fmla="*/ 5976 h 10000"/>
                    <a:gd name="connsiteX66" fmla="*/ 2883 w 10000"/>
                    <a:gd name="connsiteY66" fmla="*/ 6209 h 10000"/>
                    <a:gd name="connsiteX67" fmla="*/ 3089 w 10000"/>
                    <a:gd name="connsiteY67" fmla="*/ 6459 h 10000"/>
                    <a:gd name="connsiteX68" fmla="*/ 3295 w 10000"/>
                    <a:gd name="connsiteY68" fmla="*/ 6693 h 10000"/>
                    <a:gd name="connsiteX69" fmla="*/ 3455 w 10000"/>
                    <a:gd name="connsiteY69" fmla="*/ 6911 h 10000"/>
                    <a:gd name="connsiteX70" fmla="*/ 3593 w 10000"/>
                    <a:gd name="connsiteY70" fmla="*/ 7145 h 10000"/>
                    <a:gd name="connsiteX71" fmla="*/ 3707 w 10000"/>
                    <a:gd name="connsiteY71" fmla="*/ 7364 h 10000"/>
                    <a:gd name="connsiteX72" fmla="*/ 3822 w 10000"/>
                    <a:gd name="connsiteY72" fmla="*/ 7582 h 10000"/>
                    <a:gd name="connsiteX73" fmla="*/ 3890 w 10000"/>
                    <a:gd name="connsiteY73" fmla="*/ 7800 h 10000"/>
                    <a:gd name="connsiteX74" fmla="*/ 3959 w 10000"/>
                    <a:gd name="connsiteY74" fmla="*/ 8003 h 10000"/>
                    <a:gd name="connsiteX75" fmla="*/ 3959 w 10000"/>
                    <a:gd name="connsiteY75" fmla="*/ 8003 h 10000"/>
                    <a:gd name="connsiteX76" fmla="*/ 3822 w 10000"/>
                    <a:gd name="connsiteY76" fmla="*/ 9064 h 10000"/>
                    <a:gd name="connsiteX77" fmla="*/ 3707 w 10000"/>
                    <a:gd name="connsiteY77" fmla="*/ 10000 h 10000"/>
                    <a:gd name="connsiteX78" fmla="*/ 3707 w 10000"/>
                    <a:gd name="connsiteY78" fmla="*/ 10000 h 10000"/>
                    <a:gd name="connsiteX79" fmla="*/ 4439 w 10000"/>
                    <a:gd name="connsiteY79" fmla="*/ 9969 h 10000"/>
                    <a:gd name="connsiteX80" fmla="*/ 5195 w 10000"/>
                    <a:gd name="connsiteY80" fmla="*/ 9969 h 10000"/>
                    <a:gd name="connsiteX81" fmla="*/ 5195 w 10000"/>
                    <a:gd name="connsiteY81" fmla="*/ 9969 h 10000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6110 w 10000"/>
                    <a:gd name="connsiteY4" fmla="*/ 9157 h 10000"/>
                    <a:gd name="connsiteX5" fmla="*/ 5995 w 10000"/>
                    <a:gd name="connsiteY5" fmla="*/ 8206 h 10000"/>
                    <a:gd name="connsiteX6" fmla="*/ 5995 w 10000"/>
                    <a:gd name="connsiteY6" fmla="*/ 8206 h 10000"/>
                    <a:gd name="connsiteX7" fmla="*/ 6041 w 10000"/>
                    <a:gd name="connsiteY7" fmla="*/ 8003 h 10000"/>
                    <a:gd name="connsiteX8" fmla="*/ 6110 w 10000"/>
                    <a:gd name="connsiteY8" fmla="*/ 7785 h 10000"/>
                    <a:gd name="connsiteX9" fmla="*/ 6201 w 10000"/>
                    <a:gd name="connsiteY9" fmla="*/ 7550 h 10000"/>
                    <a:gd name="connsiteX10" fmla="*/ 6316 w 10000"/>
                    <a:gd name="connsiteY10" fmla="*/ 7317 h 10000"/>
                    <a:gd name="connsiteX11" fmla="*/ 6453 w 10000"/>
                    <a:gd name="connsiteY11" fmla="*/ 7083 h 10000"/>
                    <a:gd name="connsiteX12" fmla="*/ 6613 w 10000"/>
                    <a:gd name="connsiteY12" fmla="*/ 6833 h 10000"/>
                    <a:gd name="connsiteX13" fmla="*/ 6796 w 10000"/>
                    <a:gd name="connsiteY13" fmla="*/ 6583 h 10000"/>
                    <a:gd name="connsiteX14" fmla="*/ 7002 w 10000"/>
                    <a:gd name="connsiteY14" fmla="*/ 6334 h 10000"/>
                    <a:gd name="connsiteX15" fmla="*/ 7254 w 10000"/>
                    <a:gd name="connsiteY15" fmla="*/ 6084 h 10000"/>
                    <a:gd name="connsiteX16" fmla="*/ 7529 w 10000"/>
                    <a:gd name="connsiteY16" fmla="*/ 5835 h 10000"/>
                    <a:gd name="connsiteX17" fmla="*/ 7849 w 10000"/>
                    <a:gd name="connsiteY17" fmla="*/ 5569 h 10000"/>
                    <a:gd name="connsiteX18" fmla="*/ 8192 w 10000"/>
                    <a:gd name="connsiteY18" fmla="*/ 5319 h 10000"/>
                    <a:gd name="connsiteX19" fmla="*/ 8581 w 10000"/>
                    <a:gd name="connsiteY19" fmla="*/ 5055 h 10000"/>
                    <a:gd name="connsiteX20" fmla="*/ 9016 w 10000"/>
                    <a:gd name="connsiteY20" fmla="*/ 4805 h 10000"/>
                    <a:gd name="connsiteX21" fmla="*/ 9474 w 10000"/>
                    <a:gd name="connsiteY21" fmla="*/ 4540 h 10000"/>
                    <a:gd name="connsiteX22" fmla="*/ 10000 w 10000"/>
                    <a:gd name="connsiteY22" fmla="*/ 4290 h 10000"/>
                    <a:gd name="connsiteX23" fmla="*/ 10000 w 10000"/>
                    <a:gd name="connsiteY23" fmla="*/ 4290 h 10000"/>
                    <a:gd name="connsiteX24" fmla="*/ 9725 w 10000"/>
                    <a:gd name="connsiteY24" fmla="*/ 4259 h 10000"/>
                    <a:gd name="connsiteX25" fmla="*/ 9725 w 10000"/>
                    <a:gd name="connsiteY25" fmla="*/ 4259 h 10000"/>
                    <a:gd name="connsiteX26" fmla="*/ 9634 w 10000"/>
                    <a:gd name="connsiteY26" fmla="*/ 4057 h 10000"/>
                    <a:gd name="connsiteX27" fmla="*/ 9634 w 10000"/>
                    <a:gd name="connsiteY27" fmla="*/ 4057 h 10000"/>
                    <a:gd name="connsiteX28" fmla="*/ 8970 w 10000"/>
                    <a:gd name="connsiteY28" fmla="*/ 4337 h 10000"/>
                    <a:gd name="connsiteX29" fmla="*/ 8352 w 10000"/>
                    <a:gd name="connsiteY29" fmla="*/ 4602 h 10000"/>
                    <a:gd name="connsiteX30" fmla="*/ 7780 w 10000"/>
                    <a:gd name="connsiteY30" fmla="*/ 4867 h 10000"/>
                    <a:gd name="connsiteX31" fmla="*/ 7300 w 10000"/>
                    <a:gd name="connsiteY31" fmla="*/ 5102 h 10000"/>
                    <a:gd name="connsiteX32" fmla="*/ 6842 w 10000"/>
                    <a:gd name="connsiteY32" fmla="*/ 5336 h 10000"/>
                    <a:gd name="connsiteX33" fmla="*/ 6453 w 10000"/>
                    <a:gd name="connsiteY33" fmla="*/ 5554 h 10000"/>
                    <a:gd name="connsiteX34" fmla="*/ 6087 w 10000"/>
                    <a:gd name="connsiteY34" fmla="*/ 5757 h 10000"/>
                    <a:gd name="connsiteX35" fmla="*/ 5789 w 10000"/>
                    <a:gd name="connsiteY35" fmla="*/ 5943 h 10000"/>
                    <a:gd name="connsiteX36" fmla="*/ 5789 w 10000"/>
                    <a:gd name="connsiteY36" fmla="*/ 5943 h 10000"/>
                    <a:gd name="connsiteX37" fmla="*/ 5675 w 10000"/>
                    <a:gd name="connsiteY37" fmla="*/ 4524 h 10000"/>
                    <a:gd name="connsiteX38" fmla="*/ 5606 w 10000"/>
                    <a:gd name="connsiteY38" fmla="*/ 3042 h 10000"/>
                    <a:gd name="connsiteX39" fmla="*/ 5561 w 10000"/>
                    <a:gd name="connsiteY39" fmla="*/ 1529 h 10000"/>
                    <a:gd name="connsiteX40" fmla="*/ 5561 w 10000"/>
                    <a:gd name="connsiteY40" fmla="*/ 0 h 10000"/>
                    <a:gd name="connsiteX41" fmla="*/ 5561 w 10000"/>
                    <a:gd name="connsiteY41" fmla="*/ 0 h 10000"/>
                    <a:gd name="connsiteX42" fmla="*/ 4989 w 10000"/>
                    <a:gd name="connsiteY42" fmla="*/ 234 h 10000"/>
                    <a:gd name="connsiteX43" fmla="*/ 4142 w 10000"/>
                    <a:gd name="connsiteY43" fmla="*/ 5897 h 10000"/>
                    <a:gd name="connsiteX44" fmla="*/ 4142 w 10000"/>
                    <a:gd name="connsiteY44" fmla="*/ 5897 h 10000"/>
                    <a:gd name="connsiteX45" fmla="*/ 3844 w 10000"/>
                    <a:gd name="connsiteY45" fmla="*/ 5710 h 10000"/>
                    <a:gd name="connsiteX46" fmla="*/ 3501 w 10000"/>
                    <a:gd name="connsiteY46" fmla="*/ 5507 h 10000"/>
                    <a:gd name="connsiteX47" fmla="*/ 3089 w 10000"/>
                    <a:gd name="connsiteY47" fmla="*/ 5304 h 10000"/>
                    <a:gd name="connsiteX48" fmla="*/ 2654 w 10000"/>
                    <a:gd name="connsiteY48" fmla="*/ 5071 h 10000"/>
                    <a:gd name="connsiteX49" fmla="*/ 2174 w 10000"/>
                    <a:gd name="connsiteY49" fmla="*/ 4836 h 10000"/>
                    <a:gd name="connsiteX50" fmla="*/ 1625 w 10000"/>
                    <a:gd name="connsiteY50" fmla="*/ 4586 h 10000"/>
                    <a:gd name="connsiteX51" fmla="*/ 1030 w 10000"/>
                    <a:gd name="connsiteY51" fmla="*/ 4337 h 10000"/>
                    <a:gd name="connsiteX52" fmla="*/ 366 w 10000"/>
                    <a:gd name="connsiteY52" fmla="*/ 4057 h 10000"/>
                    <a:gd name="connsiteX53" fmla="*/ 366 w 10000"/>
                    <a:gd name="connsiteY53" fmla="*/ 4057 h 10000"/>
                    <a:gd name="connsiteX54" fmla="*/ 275 w 10000"/>
                    <a:gd name="connsiteY54" fmla="*/ 4259 h 10000"/>
                    <a:gd name="connsiteX55" fmla="*/ 275 w 10000"/>
                    <a:gd name="connsiteY55" fmla="*/ 4259 h 10000"/>
                    <a:gd name="connsiteX56" fmla="*/ 0 w 10000"/>
                    <a:gd name="connsiteY56" fmla="*/ 4290 h 10000"/>
                    <a:gd name="connsiteX57" fmla="*/ 0 w 10000"/>
                    <a:gd name="connsiteY57" fmla="*/ 4290 h 10000"/>
                    <a:gd name="connsiteX58" fmla="*/ 503 w 10000"/>
                    <a:gd name="connsiteY58" fmla="*/ 4524 h 10000"/>
                    <a:gd name="connsiteX59" fmla="*/ 938 w 10000"/>
                    <a:gd name="connsiteY59" fmla="*/ 4774 h 10000"/>
                    <a:gd name="connsiteX60" fmla="*/ 1350 w 10000"/>
                    <a:gd name="connsiteY60" fmla="*/ 5008 h 10000"/>
                    <a:gd name="connsiteX61" fmla="*/ 1716 w 10000"/>
                    <a:gd name="connsiteY61" fmla="*/ 5257 h 10000"/>
                    <a:gd name="connsiteX62" fmla="*/ 2059 w 10000"/>
                    <a:gd name="connsiteY62" fmla="*/ 5491 h 10000"/>
                    <a:gd name="connsiteX63" fmla="*/ 2357 w 10000"/>
                    <a:gd name="connsiteY63" fmla="*/ 5741 h 10000"/>
                    <a:gd name="connsiteX64" fmla="*/ 2632 w 10000"/>
                    <a:gd name="connsiteY64" fmla="*/ 5976 h 10000"/>
                    <a:gd name="connsiteX65" fmla="*/ 2883 w 10000"/>
                    <a:gd name="connsiteY65" fmla="*/ 6209 h 10000"/>
                    <a:gd name="connsiteX66" fmla="*/ 3089 w 10000"/>
                    <a:gd name="connsiteY66" fmla="*/ 6459 h 10000"/>
                    <a:gd name="connsiteX67" fmla="*/ 3295 w 10000"/>
                    <a:gd name="connsiteY67" fmla="*/ 6693 h 10000"/>
                    <a:gd name="connsiteX68" fmla="*/ 3455 w 10000"/>
                    <a:gd name="connsiteY68" fmla="*/ 6911 h 10000"/>
                    <a:gd name="connsiteX69" fmla="*/ 3593 w 10000"/>
                    <a:gd name="connsiteY69" fmla="*/ 7145 h 10000"/>
                    <a:gd name="connsiteX70" fmla="*/ 3707 w 10000"/>
                    <a:gd name="connsiteY70" fmla="*/ 7364 h 10000"/>
                    <a:gd name="connsiteX71" fmla="*/ 3822 w 10000"/>
                    <a:gd name="connsiteY71" fmla="*/ 7582 h 10000"/>
                    <a:gd name="connsiteX72" fmla="*/ 3890 w 10000"/>
                    <a:gd name="connsiteY72" fmla="*/ 7800 h 10000"/>
                    <a:gd name="connsiteX73" fmla="*/ 3959 w 10000"/>
                    <a:gd name="connsiteY73" fmla="*/ 8003 h 10000"/>
                    <a:gd name="connsiteX74" fmla="*/ 3959 w 10000"/>
                    <a:gd name="connsiteY74" fmla="*/ 8003 h 10000"/>
                    <a:gd name="connsiteX75" fmla="*/ 3822 w 10000"/>
                    <a:gd name="connsiteY75" fmla="*/ 9064 h 10000"/>
                    <a:gd name="connsiteX76" fmla="*/ 3707 w 10000"/>
                    <a:gd name="connsiteY76" fmla="*/ 10000 h 10000"/>
                    <a:gd name="connsiteX77" fmla="*/ 3707 w 10000"/>
                    <a:gd name="connsiteY77" fmla="*/ 10000 h 10000"/>
                    <a:gd name="connsiteX78" fmla="*/ 4439 w 10000"/>
                    <a:gd name="connsiteY78" fmla="*/ 9969 h 10000"/>
                    <a:gd name="connsiteX79" fmla="*/ 5195 w 10000"/>
                    <a:gd name="connsiteY79" fmla="*/ 9969 h 10000"/>
                    <a:gd name="connsiteX80" fmla="*/ 5195 w 10000"/>
                    <a:gd name="connsiteY80" fmla="*/ 9969 h 10000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6110 w 10000"/>
                    <a:gd name="connsiteY4" fmla="*/ 9157 h 10000"/>
                    <a:gd name="connsiteX5" fmla="*/ 5995 w 10000"/>
                    <a:gd name="connsiteY5" fmla="*/ 8206 h 10000"/>
                    <a:gd name="connsiteX6" fmla="*/ 5995 w 10000"/>
                    <a:gd name="connsiteY6" fmla="*/ 8206 h 10000"/>
                    <a:gd name="connsiteX7" fmla="*/ 6041 w 10000"/>
                    <a:gd name="connsiteY7" fmla="*/ 8003 h 10000"/>
                    <a:gd name="connsiteX8" fmla="*/ 6110 w 10000"/>
                    <a:gd name="connsiteY8" fmla="*/ 7785 h 10000"/>
                    <a:gd name="connsiteX9" fmla="*/ 6201 w 10000"/>
                    <a:gd name="connsiteY9" fmla="*/ 7550 h 10000"/>
                    <a:gd name="connsiteX10" fmla="*/ 6316 w 10000"/>
                    <a:gd name="connsiteY10" fmla="*/ 7317 h 10000"/>
                    <a:gd name="connsiteX11" fmla="*/ 6453 w 10000"/>
                    <a:gd name="connsiteY11" fmla="*/ 7083 h 10000"/>
                    <a:gd name="connsiteX12" fmla="*/ 6613 w 10000"/>
                    <a:gd name="connsiteY12" fmla="*/ 6833 h 10000"/>
                    <a:gd name="connsiteX13" fmla="*/ 6796 w 10000"/>
                    <a:gd name="connsiteY13" fmla="*/ 6583 h 10000"/>
                    <a:gd name="connsiteX14" fmla="*/ 7002 w 10000"/>
                    <a:gd name="connsiteY14" fmla="*/ 6334 h 10000"/>
                    <a:gd name="connsiteX15" fmla="*/ 7254 w 10000"/>
                    <a:gd name="connsiteY15" fmla="*/ 6084 h 10000"/>
                    <a:gd name="connsiteX16" fmla="*/ 7529 w 10000"/>
                    <a:gd name="connsiteY16" fmla="*/ 5835 h 10000"/>
                    <a:gd name="connsiteX17" fmla="*/ 7849 w 10000"/>
                    <a:gd name="connsiteY17" fmla="*/ 5569 h 10000"/>
                    <a:gd name="connsiteX18" fmla="*/ 8192 w 10000"/>
                    <a:gd name="connsiteY18" fmla="*/ 5319 h 10000"/>
                    <a:gd name="connsiteX19" fmla="*/ 8581 w 10000"/>
                    <a:gd name="connsiteY19" fmla="*/ 5055 h 10000"/>
                    <a:gd name="connsiteX20" fmla="*/ 9016 w 10000"/>
                    <a:gd name="connsiteY20" fmla="*/ 4805 h 10000"/>
                    <a:gd name="connsiteX21" fmla="*/ 9474 w 10000"/>
                    <a:gd name="connsiteY21" fmla="*/ 4540 h 10000"/>
                    <a:gd name="connsiteX22" fmla="*/ 10000 w 10000"/>
                    <a:gd name="connsiteY22" fmla="*/ 4290 h 10000"/>
                    <a:gd name="connsiteX23" fmla="*/ 10000 w 10000"/>
                    <a:gd name="connsiteY23" fmla="*/ 4290 h 10000"/>
                    <a:gd name="connsiteX24" fmla="*/ 9725 w 10000"/>
                    <a:gd name="connsiteY24" fmla="*/ 4259 h 10000"/>
                    <a:gd name="connsiteX25" fmla="*/ 9725 w 10000"/>
                    <a:gd name="connsiteY25" fmla="*/ 4259 h 10000"/>
                    <a:gd name="connsiteX26" fmla="*/ 9634 w 10000"/>
                    <a:gd name="connsiteY26" fmla="*/ 4057 h 10000"/>
                    <a:gd name="connsiteX27" fmla="*/ 9634 w 10000"/>
                    <a:gd name="connsiteY27" fmla="*/ 4057 h 10000"/>
                    <a:gd name="connsiteX28" fmla="*/ 8970 w 10000"/>
                    <a:gd name="connsiteY28" fmla="*/ 4337 h 10000"/>
                    <a:gd name="connsiteX29" fmla="*/ 8352 w 10000"/>
                    <a:gd name="connsiteY29" fmla="*/ 4602 h 10000"/>
                    <a:gd name="connsiteX30" fmla="*/ 7780 w 10000"/>
                    <a:gd name="connsiteY30" fmla="*/ 4867 h 10000"/>
                    <a:gd name="connsiteX31" fmla="*/ 7300 w 10000"/>
                    <a:gd name="connsiteY31" fmla="*/ 5102 h 10000"/>
                    <a:gd name="connsiteX32" fmla="*/ 6842 w 10000"/>
                    <a:gd name="connsiteY32" fmla="*/ 5336 h 10000"/>
                    <a:gd name="connsiteX33" fmla="*/ 6453 w 10000"/>
                    <a:gd name="connsiteY33" fmla="*/ 5554 h 10000"/>
                    <a:gd name="connsiteX34" fmla="*/ 6087 w 10000"/>
                    <a:gd name="connsiteY34" fmla="*/ 5757 h 10000"/>
                    <a:gd name="connsiteX35" fmla="*/ 5789 w 10000"/>
                    <a:gd name="connsiteY35" fmla="*/ 5943 h 10000"/>
                    <a:gd name="connsiteX36" fmla="*/ 5789 w 10000"/>
                    <a:gd name="connsiteY36" fmla="*/ 5943 h 10000"/>
                    <a:gd name="connsiteX37" fmla="*/ 5675 w 10000"/>
                    <a:gd name="connsiteY37" fmla="*/ 4524 h 10000"/>
                    <a:gd name="connsiteX38" fmla="*/ 5606 w 10000"/>
                    <a:gd name="connsiteY38" fmla="*/ 3042 h 10000"/>
                    <a:gd name="connsiteX39" fmla="*/ 5561 w 10000"/>
                    <a:gd name="connsiteY39" fmla="*/ 1529 h 10000"/>
                    <a:gd name="connsiteX40" fmla="*/ 5561 w 10000"/>
                    <a:gd name="connsiteY40" fmla="*/ 0 h 10000"/>
                    <a:gd name="connsiteX41" fmla="*/ 5561 w 10000"/>
                    <a:gd name="connsiteY41" fmla="*/ 0 h 10000"/>
                    <a:gd name="connsiteX42" fmla="*/ 4142 w 10000"/>
                    <a:gd name="connsiteY42" fmla="*/ 5897 h 10000"/>
                    <a:gd name="connsiteX43" fmla="*/ 4142 w 10000"/>
                    <a:gd name="connsiteY43" fmla="*/ 5897 h 10000"/>
                    <a:gd name="connsiteX44" fmla="*/ 3844 w 10000"/>
                    <a:gd name="connsiteY44" fmla="*/ 5710 h 10000"/>
                    <a:gd name="connsiteX45" fmla="*/ 3501 w 10000"/>
                    <a:gd name="connsiteY45" fmla="*/ 5507 h 10000"/>
                    <a:gd name="connsiteX46" fmla="*/ 3089 w 10000"/>
                    <a:gd name="connsiteY46" fmla="*/ 5304 h 10000"/>
                    <a:gd name="connsiteX47" fmla="*/ 2654 w 10000"/>
                    <a:gd name="connsiteY47" fmla="*/ 5071 h 10000"/>
                    <a:gd name="connsiteX48" fmla="*/ 2174 w 10000"/>
                    <a:gd name="connsiteY48" fmla="*/ 4836 h 10000"/>
                    <a:gd name="connsiteX49" fmla="*/ 1625 w 10000"/>
                    <a:gd name="connsiteY49" fmla="*/ 4586 h 10000"/>
                    <a:gd name="connsiteX50" fmla="*/ 1030 w 10000"/>
                    <a:gd name="connsiteY50" fmla="*/ 4337 h 10000"/>
                    <a:gd name="connsiteX51" fmla="*/ 366 w 10000"/>
                    <a:gd name="connsiteY51" fmla="*/ 4057 h 10000"/>
                    <a:gd name="connsiteX52" fmla="*/ 366 w 10000"/>
                    <a:gd name="connsiteY52" fmla="*/ 4057 h 10000"/>
                    <a:gd name="connsiteX53" fmla="*/ 275 w 10000"/>
                    <a:gd name="connsiteY53" fmla="*/ 4259 h 10000"/>
                    <a:gd name="connsiteX54" fmla="*/ 275 w 10000"/>
                    <a:gd name="connsiteY54" fmla="*/ 4259 h 10000"/>
                    <a:gd name="connsiteX55" fmla="*/ 0 w 10000"/>
                    <a:gd name="connsiteY55" fmla="*/ 4290 h 10000"/>
                    <a:gd name="connsiteX56" fmla="*/ 0 w 10000"/>
                    <a:gd name="connsiteY56" fmla="*/ 4290 h 10000"/>
                    <a:gd name="connsiteX57" fmla="*/ 503 w 10000"/>
                    <a:gd name="connsiteY57" fmla="*/ 4524 h 10000"/>
                    <a:gd name="connsiteX58" fmla="*/ 938 w 10000"/>
                    <a:gd name="connsiteY58" fmla="*/ 4774 h 10000"/>
                    <a:gd name="connsiteX59" fmla="*/ 1350 w 10000"/>
                    <a:gd name="connsiteY59" fmla="*/ 5008 h 10000"/>
                    <a:gd name="connsiteX60" fmla="*/ 1716 w 10000"/>
                    <a:gd name="connsiteY60" fmla="*/ 5257 h 10000"/>
                    <a:gd name="connsiteX61" fmla="*/ 2059 w 10000"/>
                    <a:gd name="connsiteY61" fmla="*/ 5491 h 10000"/>
                    <a:gd name="connsiteX62" fmla="*/ 2357 w 10000"/>
                    <a:gd name="connsiteY62" fmla="*/ 5741 h 10000"/>
                    <a:gd name="connsiteX63" fmla="*/ 2632 w 10000"/>
                    <a:gd name="connsiteY63" fmla="*/ 5976 h 10000"/>
                    <a:gd name="connsiteX64" fmla="*/ 2883 w 10000"/>
                    <a:gd name="connsiteY64" fmla="*/ 6209 h 10000"/>
                    <a:gd name="connsiteX65" fmla="*/ 3089 w 10000"/>
                    <a:gd name="connsiteY65" fmla="*/ 6459 h 10000"/>
                    <a:gd name="connsiteX66" fmla="*/ 3295 w 10000"/>
                    <a:gd name="connsiteY66" fmla="*/ 6693 h 10000"/>
                    <a:gd name="connsiteX67" fmla="*/ 3455 w 10000"/>
                    <a:gd name="connsiteY67" fmla="*/ 6911 h 10000"/>
                    <a:gd name="connsiteX68" fmla="*/ 3593 w 10000"/>
                    <a:gd name="connsiteY68" fmla="*/ 7145 h 10000"/>
                    <a:gd name="connsiteX69" fmla="*/ 3707 w 10000"/>
                    <a:gd name="connsiteY69" fmla="*/ 7364 h 10000"/>
                    <a:gd name="connsiteX70" fmla="*/ 3822 w 10000"/>
                    <a:gd name="connsiteY70" fmla="*/ 7582 h 10000"/>
                    <a:gd name="connsiteX71" fmla="*/ 3890 w 10000"/>
                    <a:gd name="connsiteY71" fmla="*/ 7800 h 10000"/>
                    <a:gd name="connsiteX72" fmla="*/ 3959 w 10000"/>
                    <a:gd name="connsiteY72" fmla="*/ 8003 h 10000"/>
                    <a:gd name="connsiteX73" fmla="*/ 3959 w 10000"/>
                    <a:gd name="connsiteY73" fmla="*/ 8003 h 10000"/>
                    <a:gd name="connsiteX74" fmla="*/ 3822 w 10000"/>
                    <a:gd name="connsiteY74" fmla="*/ 9064 h 10000"/>
                    <a:gd name="connsiteX75" fmla="*/ 3707 w 10000"/>
                    <a:gd name="connsiteY75" fmla="*/ 10000 h 10000"/>
                    <a:gd name="connsiteX76" fmla="*/ 3707 w 10000"/>
                    <a:gd name="connsiteY76" fmla="*/ 10000 h 10000"/>
                    <a:gd name="connsiteX77" fmla="*/ 4439 w 10000"/>
                    <a:gd name="connsiteY77" fmla="*/ 9969 h 10000"/>
                    <a:gd name="connsiteX78" fmla="*/ 5195 w 10000"/>
                    <a:gd name="connsiteY78" fmla="*/ 9969 h 10000"/>
                    <a:gd name="connsiteX79" fmla="*/ 5195 w 10000"/>
                    <a:gd name="connsiteY79" fmla="*/ 9969 h 10000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6110 w 10000"/>
                    <a:gd name="connsiteY4" fmla="*/ 9157 h 10000"/>
                    <a:gd name="connsiteX5" fmla="*/ 5995 w 10000"/>
                    <a:gd name="connsiteY5" fmla="*/ 8206 h 10000"/>
                    <a:gd name="connsiteX6" fmla="*/ 5995 w 10000"/>
                    <a:gd name="connsiteY6" fmla="*/ 8206 h 10000"/>
                    <a:gd name="connsiteX7" fmla="*/ 6041 w 10000"/>
                    <a:gd name="connsiteY7" fmla="*/ 8003 h 10000"/>
                    <a:gd name="connsiteX8" fmla="*/ 6110 w 10000"/>
                    <a:gd name="connsiteY8" fmla="*/ 7785 h 10000"/>
                    <a:gd name="connsiteX9" fmla="*/ 6201 w 10000"/>
                    <a:gd name="connsiteY9" fmla="*/ 7550 h 10000"/>
                    <a:gd name="connsiteX10" fmla="*/ 6316 w 10000"/>
                    <a:gd name="connsiteY10" fmla="*/ 7317 h 10000"/>
                    <a:gd name="connsiteX11" fmla="*/ 6453 w 10000"/>
                    <a:gd name="connsiteY11" fmla="*/ 7083 h 10000"/>
                    <a:gd name="connsiteX12" fmla="*/ 6613 w 10000"/>
                    <a:gd name="connsiteY12" fmla="*/ 6833 h 10000"/>
                    <a:gd name="connsiteX13" fmla="*/ 6796 w 10000"/>
                    <a:gd name="connsiteY13" fmla="*/ 6583 h 10000"/>
                    <a:gd name="connsiteX14" fmla="*/ 7002 w 10000"/>
                    <a:gd name="connsiteY14" fmla="*/ 6334 h 10000"/>
                    <a:gd name="connsiteX15" fmla="*/ 7254 w 10000"/>
                    <a:gd name="connsiteY15" fmla="*/ 6084 h 10000"/>
                    <a:gd name="connsiteX16" fmla="*/ 7529 w 10000"/>
                    <a:gd name="connsiteY16" fmla="*/ 5835 h 10000"/>
                    <a:gd name="connsiteX17" fmla="*/ 7849 w 10000"/>
                    <a:gd name="connsiteY17" fmla="*/ 5569 h 10000"/>
                    <a:gd name="connsiteX18" fmla="*/ 8192 w 10000"/>
                    <a:gd name="connsiteY18" fmla="*/ 5319 h 10000"/>
                    <a:gd name="connsiteX19" fmla="*/ 8581 w 10000"/>
                    <a:gd name="connsiteY19" fmla="*/ 5055 h 10000"/>
                    <a:gd name="connsiteX20" fmla="*/ 9016 w 10000"/>
                    <a:gd name="connsiteY20" fmla="*/ 4805 h 10000"/>
                    <a:gd name="connsiteX21" fmla="*/ 9474 w 10000"/>
                    <a:gd name="connsiteY21" fmla="*/ 4540 h 10000"/>
                    <a:gd name="connsiteX22" fmla="*/ 10000 w 10000"/>
                    <a:gd name="connsiteY22" fmla="*/ 4290 h 10000"/>
                    <a:gd name="connsiteX23" fmla="*/ 10000 w 10000"/>
                    <a:gd name="connsiteY23" fmla="*/ 4290 h 10000"/>
                    <a:gd name="connsiteX24" fmla="*/ 9725 w 10000"/>
                    <a:gd name="connsiteY24" fmla="*/ 4259 h 10000"/>
                    <a:gd name="connsiteX25" fmla="*/ 9725 w 10000"/>
                    <a:gd name="connsiteY25" fmla="*/ 4259 h 10000"/>
                    <a:gd name="connsiteX26" fmla="*/ 9634 w 10000"/>
                    <a:gd name="connsiteY26" fmla="*/ 4057 h 10000"/>
                    <a:gd name="connsiteX27" fmla="*/ 9634 w 10000"/>
                    <a:gd name="connsiteY27" fmla="*/ 4057 h 10000"/>
                    <a:gd name="connsiteX28" fmla="*/ 8970 w 10000"/>
                    <a:gd name="connsiteY28" fmla="*/ 4337 h 10000"/>
                    <a:gd name="connsiteX29" fmla="*/ 8352 w 10000"/>
                    <a:gd name="connsiteY29" fmla="*/ 4602 h 10000"/>
                    <a:gd name="connsiteX30" fmla="*/ 7780 w 10000"/>
                    <a:gd name="connsiteY30" fmla="*/ 4867 h 10000"/>
                    <a:gd name="connsiteX31" fmla="*/ 7300 w 10000"/>
                    <a:gd name="connsiteY31" fmla="*/ 5102 h 10000"/>
                    <a:gd name="connsiteX32" fmla="*/ 6842 w 10000"/>
                    <a:gd name="connsiteY32" fmla="*/ 5336 h 10000"/>
                    <a:gd name="connsiteX33" fmla="*/ 6453 w 10000"/>
                    <a:gd name="connsiteY33" fmla="*/ 5554 h 10000"/>
                    <a:gd name="connsiteX34" fmla="*/ 6087 w 10000"/>
                    <a:gd name="connsiteY34" fmla="*/ 5757 h 10000"/>
                    <a:gd name="connsiteX35" fmla="*/ 5789 w 10000"/>
                    <a:gd name="connsiteY35" fmla="*/ 5943 h 10000"/>
                    <a:gd name="connsiteX36" fmla="*/ 5789 w 10000"/>
                    <a:gd name="connsiteY36" fmla="*/ 5943 h 10000"/>
                    <a:gd name="connsiteX37" fmla="*/ 5675 w 10000"/>
                    <a:gd name="connsiteY37" fmla="*/ 4524 h 10000"/>
                    <a:gd name="connsiteX38" fmla="*/ 5606 w 10000"/>
                    <a:gd name="connsiteY38" fmla="*/ 3042 h 10000"/>
                    <a:gd name="connsiteX39" fmla="*/ 5561 w 10000"/>
                    <a:gd name="connsiteY39" fmla="*/ 1529 h 10000"/>
                    <a:gd name="connsiteX40" fmla="*/ 5561 w 10000"/>
                    <a:gd name="connsiteY40" fmla="*/ 0 h 10000"/>
                    <a:gd name="connsiteX41" fmla="*/ 4142 w 10000"/>
                    <a:gd name="connsiteY41" fmla="*/ 5897 h 10000"/>
                    <a:gd name="connsiteX42" fmla="*/ 4142 w 10000"/>
                    <a:gd name="connsiteY42" fmla="*/ 5897 h 10000"/>
                    <a:gd name="connsiteX43" fmla="*/ 3844 w 10000"/>
                    <a:gd name="connsiteY43" fmla="*/ 5710 h 10000"/>
                    <a:gd name="connsiteX44" fmla="*/ 3501 w 10000"/>
                    <a:gd name="connsiteY44" fmla="*/ 5507 h 10000"/>
                    <a:gd name="connsiteX45" fmla="*/ 3089 w 10000"/>
                    <a:gd name="connsiteY45" fmla="*/ 5304 h 10000"/>
                    <a:gd name="connsiteX46" fmla="*/ 2654 w 10000"/>
                    <a:gd name="connsiteY46" fmla="*/ 5071 h 10000"/>
                    <a:gd name="connsiteX47" fmla="*/ 2174 w 10000"/>
                    <a:gd name="connsiteY47" fmla="*/ 4836 h 10000"/>
                    <a:gd name="connsiteX48" fmla="*/ 1625 w 10000"/>
                    <a:gd name="connsiteY48" fmla="*/ 4586 h 10000"/>
                    <a:gd name="connsiteX49" fmla="*/ 1030 w 10000"/>
                    <a:gd name="connsiteY49" fmla="*/ 4337 h 10000"/>
                    <a:gd name="connsiteX50" fmla="*/ 366 w 10000"/>
                    <a:gd name="connsiteY50" fmla="*/ 4057 h 10000"/>
                    <a:gd name="connsiteX51" fmla="*/ 366 w 10000"/>
                    <a:gd name="connsiteY51" fmla="*/ 4057 h 10000"/>
                    <a:gd name="connsiteX52" fmla="*/ 275 w 10000"/>
                    <a:gd name="connsiteY52" fmla="*/ 4259 h 10000"/>
                    <a:gd name="connsiteX53" fmla="*/ 275 w 10000"/>
                    <a:gd name="connsiteY53" fmla="*/ 4259 h 10000"/>
                    <a:gd name="connsiteX54" fmla="*/ 0 w 10000"/>
                    <a:gd name="connsiteY54" fmla="*/ 4290 h 10000"/>
                    <a:gd name="connsiteX55" fmla="*/ 0 w 10000"/>
                    <a:gd name="connsiteY55" fmla="*/ 4290 h 10000"/>
                    <a:gd name="connsiteX56" fmla="*/ 503 w 10000"/>
                    <a:gd name="connsiteY56" fmla="*/ 4524 h 10000"/>
                    <a:gd name="connsiteX57" fmla="*/ 938 w 10000"/>
                    <a:gd name="connsiteY57" fmla="*/ 4774 h 10000"/>
                    <a:gd name="connsiteX58" fmla="*/ 1350 w 10000"/>
                    <a:gd name="connsiteY58" fmla="*/ 5008 h 10000"/>
                    <a:gd name="connsiteX59" fmla="*/ 1716 w 10000"/>
                    <a:gd name="connsiteY59" fmla="*/ 5257 h 10000"/>
                    <a:gd name="connsiteX60" fmla="*/ 2059 w 10000"/>
                    <a:gd name="connsiteY60" fmla="*/ 5491 h 10000"/>
                    <a:gd name="connsiteX61" fmla="*/ 2357 w 10000"/>
                    <a:gd name="connsiteY61" fmla="*/ 5741 h 10000"/>
                    <a:gd name="connsiteX62" fmla="*/ 2632 w 10000"/>
                    <a:gd name="connsiteY62" fmla="*/ 5976 h 10000"/>
                    <a:gd name="connsiteX63" fmla="*/ 2883 w 10000"/>
                    <a:gd name="connsiteY63" fmla="*/ 6209 h 10000"/>
                    <a:gd name="connsiteX64" fmla="*/ 3089 w 10000"/>
                    <a:gd name="connsiteY64" fmla="*/ 6459 h 10000"/>
                    <a:gd name="connsiteX65" fmla="*/ 3295 w 10000"/>
                    <a:gd name="connsiteY65" fmla="*/ 6693 h 10000"/>
                    <a:gd name="connsiteX66" fmla="*/ 3455 w 10000"/>
                    <a:gd name="connsiteY66" fmla="*/ 6911 h 10000"/>
                    <a:gd name="connsiteX67" fmla="*/ 3593 w 10000"/>
                    <a:gd name="connsiteY67" fmla="*/ 7145 h 10000"/>
                    <a:gd name="connsiteX68" fmla="*/ 3707 w 10000"/>
                    <a:gd name="connsiteY68" fmla="*/ 7364 h 10000"/>
                    <a:gd name="connsiteX69" fmla="*/ 3822 w 10000"/>
                    <a:gd name="connsiteY69" fmla="*/ 7582 h 10000"/>
                    <a:gd name="connsiteX70" fmla="*/ 3890 w 10000"/>
                    <a:gd name="connsiteY70" fmla="*/ 7800 h 10000"/>
                    <a:gd name="connsiteX71" fmla="*/ 3959 w 10000"/>
                    <a:gd name="connsiteY71" fmla="*/ 8003 h 10000"/>
                    <a:gd name="connsiteX72" fmla="*/ 3959 w 10000"/>
                    <a:gd name="connsiteY72" fmla="*/ 8003 h 10000"/>
                    <a:gd name="connsiteX73" fmla="*/ 3822 w 10000"/>
                    <a:gd name="connsiteY73" fmla="*/ 9064 h 10000"/>
                    <a:gd name="connsiteX74" fmla="*/ 3707 w 10000"/>
                    <a:gd name="connsiteY74" fmla="*/ 10000 h 10000"/>
                    <a:gd name="connsiteX75" fmla="*/ 3707 w 10000"/>
                    <a:gd name="connsiteY75" fmla="*/ 10000 h 10000"/>
                    <a:gd name="connsiteX76" fmla="*/ 4439 w 10000"/>
                    <a:gd name="connsiteY76" fmla="*/ 9969 h 10000"/>
                    <a:gd name="connsiteX77" fmla="*/ 5195 w 10000"/>
                    <a:gd name="connsiteY77" fmla="*/ 9969 h 10000"/>
                    <a:gd name="connsiteX78" fmla="*/ 5195 w 10000"/>
                    <a:gd name="connsiteY78" fmla="*/ 9969 h 10000"/>
                    <a:gd name="connsiteX0" fmla="*/ 5195 w 10000"/>
                    <a:gd name="connsiteY0" fmla="*/ 10023 h 10054"/>
                    <a:gd name="connsiteX1" fmla="*/ 5195 w 10000"/>
                    <a:gd name="connsiteY1" fmla="*/ 10023 h 10054"/>
                    <a:gd name="connsiteX2" fmla="*/ 6224 w 10000"/>
                    <a:gd name="connsiteY2" fmla="*/ 10038 h 10054"/>
                    <a:gd name="connsiteX3" fmla="*/ 6224 w 10000"/>
                    <a:gd name="connsiteY3" fmla="*/ 10038 h 10054"/>
                    <a:gd name="connsiteX4" fmla="*/ 6110 w 10000"/>
                    <a:gd name="connsiteY4" fmla="*/ 9211 h 10054"/>
                    <a:gd name="connsiteX5" fmla="*/ 5995 w 10000"/>
                    <a:gd name="connsiteY5" fmla="*/ 8260 h 10054"/>
                    <a:gd name="connsiteX6" fmla="*/ 5995 w 10000"/>
                    <a:gd name="connsiteY6" fmla="*/ 8260 h 10054"/>
                    <a:gd name="connsiteX7" fmla="*/ 6041 w 10000"/>
                    <a:gd name="connsiteY7" fmla="*/ 8057 h 10054"/>
                    <a:gd name="connsiteX8" fmla="*/ 6110 w 10000"/>
                    <a:gd name="connsiteY8" fmla="*/ 7839 h 10054"/>
                    <a:gd name="connsiteX9" fmla="*/ 6201 w 10000"/>
                    <a:gd name="connsiteY9" fmla="*/ 7604 h 10054"/>
                    <a:gd name="connsiteX10" fmla="*/ 6316 w 10000"/>
                    <a:gd name="connsiteY10" fmla="*/ 7371 h 10054"/>
                    <a:gd name="connsiteX11" fmla="*/ 6453 w 10000"/>
                    <a:gd name="connsiteY11" fmla="*/ 7137 h 10054"/>
                    <a:gd name="connsiteX12" fmla="*/ 6613 w 10000"/>
                    <a:gd name="connsiteY12" fmla="*/ 6887 h 10054"/>
                    <a:gd name="connsiteX13" fmla="*/ 6796 w 10000"/>
                    <a:gd name="connsiteY13" fmla="*/ 6637 h 10054"/>
                    <a:gd name="connsiteX14" fmla="*/ 7002 w 10000"/>
                    <a:gd name="connsiteY14" fmla="*/ 6388 h 10054"/>
                    <a:gd name="connsiteX15" fmla="*/ 7254 w 10000"/>
                    <a:gd name="connsiteY15" fmla="*/ 6138 h 10054"/>
                    <a:gd name="connsiteX16" fmla="*/ 7529 w 10000"/>
                    <a:gd name="connsiteY16" fmla="*/ 5889 h 10054"/>
                    <a:gd name="connsiteX17" fmla="*/ 7849 w 10000"/>
                    <a:gd name="connsiteY17" fmla="*/ 5623 h 10054"/>
                    <a:gd name="connsiteX18" fmla="*/ 8192 w 10000"/>
                    <a:gd name="connsiteY18" fmla="*/ 5373 h 10054"/>
                    <a:gd name="connsiteX19" fmla="*/ 8581 w 10000"/>
                    <a:gd name="connsiteY19" fmla="*/ 5109 h 10054"/>
                    <a:gd name="connsiteX20" fmla="*/ 9016 w 10000"/>
                    <a:gd name="connsiteY20" fmla="*/ 4859 h 10054"/>
                    <a:gd name="connsiteX21" fmla="*/ 9474 w 10000"/>
                    <a:gd name="connsiteY21" fmla="*/ 4594 h 10054"/>
                    <a:gd name="connsiteX22" fmla="*/ 10000 w 10000"/>
                    <a:gd name="connsiteY22" fmla="*/ 4344 h 10054"/>
                    <a:gd name="connsiteX23" fmla="*/ 10000 w 10000"/>
                    <a:gd name="connsiteY23" fmla="*/ 4344 h 10054"/>
                    <a:gd name="connsiteX24" fmla="*/ 9725 w 10000"/>
                    <a:gd name="connsiteY24" fmla="*/ 4313 h 10054"/>
                    <a:gd name="connsiteX25" fmla="*/ 9725 w 10000"/>
                    <a:gd name="connsiteY25" fmla="*/ 4313 h 10054"/>
                    <a:gd name="connsiteX26" fmla="*/ 9634 w 10000"/>
                    <a:gd name="connsiteY26" fmla="*/ 4111 h 10054"/>
                    <a:gd name="connsiteX27" fmla="*/ 9634 w 10000"/>
                    <a:gd name="connsiteY27" fmla="*/ 4111 h 10054"/>
                    <a:gd name="connsiteX28" fmla="*/ 8970 w 10000"/>
                    <a:gd name="connsiteY28" fmla="*/ 4391 h 10054"/>
                    <a:gd name="connsiteX29" fmla="*/ 8352 w 10000"/>
                    <a:gd name="connsiteY29" fmla="*/ 4656 h 10054"/>
                    <a:gd name="connsiteX30" fmla="*/ 7780 w 10000"/>
                    <a:gd name="connsiteY30" fmla="*/ 4921 h 10054"/>
                    <a:gd name="connsiteX31" fmla="*/ 7300 w 10000"/>
                    <a:gd name="connsiteY31" fmla="*/ 5156 h 10054"/>
                    <a:gd name="connsiteX32" fmla="*/ 6842 w 10000"/>
                    <a:gd name="connsiteY32" fmla="*/ 5390 h 10054"/>
                    <a:gd name="connsiteX33" fmla="*/ 6453 w 10000"/>
                    <a:gd name="connsiteY33" fmla="*/ 5608 h 10054"/>
                    <a:gd name="connsiteX34" fmla="*/ 6087 w 10000"/>
                    <a:gd name="connsiteY34" fmla="*/ 5811 h 10054"/>
                    <a:gd name="connsiteX35" fmla="*/ 5789 w 10000"/>
                    <a:gd name="connsiteY35" fmla="*/ 5997 h 10054"/>
                    <a:gd name="connsiteX36" fmla="*/ 5789 w 10000"/>
                    <a:gd name="connsiteY36" fmla="*/ 5997 h 10054"/>
                    <a:gd name="connsiteX37" fmla="*/ 5675 w 10000"/>
                    <a:gd name="connsiteY37" fmla="*/ 4578 h 10054"/>
                    <a:gd name="connsiteX38" fmla="*/ 5606 w 10000"/>
                    <a:gd name="connsiteY38" fmla="*/ 3096 h 10054"/>
                    <a:gd name="connsiteX39" fmla="*/ 5561 w 10000"/>
                    <a:gd name="connsiteY39" fmla="*/ 54 h 10054"/>
                    <a:gd name="connsiteX40" fmla="*/ 4142 w 10000"/>
                    <a:gd name="connsiteY40" fmla="*/ 5951 h 10054"/>
                    <a:gd name="connsiteX41" fmla="*/ 4142 w 10000"/>
                    <a:gd name="connsiteY41" fmla="*/ 5951 h 10054"/>
                    <a:gd name="connsiteX42" fmla="*/ 3844 w 10000"/>
                    <a:gd name="connsiteY42" fmla="*/ 5764 h 10054"/>
                    <a:gd name="connsiteX43" fmla="*/ 3501 w 10000"/>
                    <a:gd name="connsiteY43" fmla="*/ 5561 h 10054"/>
                    <a:gd name="connsiteX44" fmla="*/ 3089 w 10000"/>
                    <a:gd name="connsiteY44" fmla="*/ 5358 h 10054"/>
                    <a:gd name="connsiteX45" fmla="*/ 2654 w 10000"/>
                    <a:gd name="connsiteY45" fmla="*/ 5125 h 10054"/>
                    <a:gd name="connsiteX46" fmla="*/ 2174 w 10000"/>
                    <a:gd name="connsiteY46" fmla="*/ 4890 h 10054"/>
                    <a:gd name="connsiteX47" fmla="*/ 1625 w 10000"/>
                    <a:gd name="connsiteY47" fmla="*/ 4640 h 10054"/>
                    <a:gd name="connsiteX48" fmla="*/ 1030 w 10000"/>
                    <a:gd name="connsiteY48" fmla="*/ 4391 h 10054"/>
                    <a:gd name="connsiteX49" fmla="*/ 366 w 10000"/>
                    <a:gd name="connsiteY49" fmla="*/ 4111 h 10054"/>
                    <a:gd name="connsiteX50" fmla="*/ 366 w 10000"/>
                    <a:gd name="connsiteY50" fmla="*/ 4111 h 10054"/>
                    <a:gd name="connsiteX51" fmla="*/ 275 w 10000"/>
                    <a:gd name="connsiteY51" fmla="*/ 4313 h 10054"/>
                    <a:gd name="connsiteX52" fmla="*/ 275 w 10000"/>
                    <a:gd name="connsiteY52" fmla="*/ 4313 h 10054"/>
                    <a:gd name="connsiteX53" fmla="*/ 0 w 10000"/>
                    <a:gd name="connsiteY53" fmla="*/ 4344 h 10054"/>
                    <a:gd name="connsiteX54" fmla="*/ 0 w 10000"/>
                    <a:gd name="connsiteY54" fmla="*/ 4344 h 10054"/>
                    <a:gd name="connsiteX55" fmla="*/ 503 w 10000"/>
                    <a:gd name="connsiteY55" fmla="*/ 4578 h 10054"/>
                    <a:gd name="connsiteX56" fmla="*/ 938 w 10000"/>
                    <a:gd name="connsiteY56" fmla="*/ 4828 h 10054"/>
                    <a:gd name="connsiteX57" fmla="*/ 1350 w 10000"/>
                    <a:gd name="connsiteY57" fmla="*/ 5062 h 10054"/>
                    <a:gd name="connsiteX58" fmla="*/ 1716 w 10000"/>
                    <a:gd name="connsiteY58" fmla="*/ 5311 h 10054"/>
                    <a:gd name="connsiteX59" fmla="*/ 2059 w 10000"/>
                    <a:gd name="connsiteY59" fmla="*/ 5545 h 10054"/>
                    <a:gd name="connsiteX60" fmla="*/ 2357 w 10000"/>
                    <a:gd name="connsiteY60" fmla="*/ 5795 h 10054"/>
                    <a:gd name="connsiteX61" fmla="*/ 2632 w 10000"/>
                    <a:gd name="connsiteY61" fmla="*/ 6030 h 10054"/>
                    <a:gd name="connsiteX62" fmla="*/ 2883 w 10000"/>
                    <a:gd name="connsiteY62" fmla="*/ 6263 h 10054"/>
                    <a:gd name="connsiteX63" fmla="*/ 3089 w 10000"/>
                    <a:gd name="connsiteY63" fmla="*/ 6513 h 10054"/>
                    <a:gd name="connsiteX64" fmla="*/ 3295 w 10000"/>
                    <a:gd name="connsiteY64" fmla="*/ 6747 h 10054"/>
                    <a:gd name="connsiteX65" fmla="*/ 3455 w 10000"/>
                    <a:gd name="connsiteY65" fmla="*/ 6965 h 10054"/>
                    <a:gd name="connsiteX66" fmla="*/ 3593 w 10000"/>
                    <a:gd name="connsiteY66" fmla="*/ 7199 h 10054"/>
                    <a:gd name="connsiteX67" fmla="*/ 3707 w 10000"/>
                    <a:gd name="connsiteY67" fmla="*/ 7418 h 10054"/>
                    <a:gd name="connsiteX68" fmla="*/ 3822 w 10000"/>
                    <a:gd name="connsiteY68" fmla="*/ 7636 h 10054"/>
                    <a:gd name="connsiteX69" fmla="*/ 3890 w 10000"/>
                    <a:gd name="connsiteY69" fmla="*/ 7854 h 10054"/>
                    <a:gd name="connsiteX70" fmla="*/ 3959 w 10000"/>
                    <a:gd name="connsiteY70" fmla="*/ 8057 h 10054"/>
                    <a:gd name="connsiteX71" fmla="*/ 3959 w 10000"/>
                    <a:gd name="connsiteY71" fmla="*/ 8057 h 10054"/>
                    <a:gd name="connsiteX72" fmla="*/ 3822 w 10000"/>
                    <a:gd name="connsiteY72" fmla="*/ 9118 h 10054"/>
                    <a:gd name="connsiteX73" fmla="*/ 3707 w 10000"/>
                    <a:gd name="connsiteY73" fmla="*/ 10054 h 10054"/>
                    <a:gd name="connsiteX74" fmla="*/ 3707 w 10000"/>
                    <a:gd name="connsiteY74" fmla="*/ 10054 h 10054"/>
                    <a:gd name="connsiteX75" fmla="*/ 4439 w 10000"/>
                    <a:gd name="connsiteY75" fmla="*/ 10023 h 10054"/>
                    <a:gd name="connsiteX76" fmla="*/ 5195 w 10000"/>
                    <a:gd name="connsiteY76" fmla="*/ 10023 h 10054"/>
                    <a:gd name="connsiteX77" fmla="*/ 5195 w 10000"/>
                    <a:gd name="connsiteY77" fmla="*/ 10023 h 10054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6110 w 10000"/>
                    <a:gd name="connsiteY4" fmla="*/ 9157 h 10000"/>
                    <a:gd name="connsiteX5" fmla="*/ 5995 w 10000"/>
                    <a:gd name="connsiteY5" fmla="*/ 8206 h 10000"/>
                    <a:gd name="connsiteX6" fmla="*/ 5995 w 10000"/>
                    <a:gd name="connsiteY6" fmla="*/ 8206 h 10000"/>
                    <a:gd name="connsiteX7" fmla="*/ 6041 w 10000"/>
                    <a:gd name="connsiteY7" fmla="*/ 8003 h 10000"/>
                    <a:gd name="connsiteX8" fmla="*/ 6110 w 10000"/>
                    <a:gd name="connsiteY8" fmla="*/ 7785 h 10000"/>
                    <a:gd name="connsiteX9" fmla="*/ 6201 w 10000"/>
                    <a:gd name="connsiteY9" fmla="*/ 7550 h 10000"/>
                    <a:gd name="connsiteX10" fmla="*/ 6316 w 10000"/>
                    <a:gd name="connsiteY10" fmla="*/ 7317 h 10000"/>
                    <a:gd name="connsiteX11" fmla="*/ 6453 w 10000"/>
                    <a:gd name="connsiteY11" fmla="*/ 7083 h 10000"/>
                    <a:gd name="connsiteX12" fmla="*/ 6613 w 10000"/>
                    <a:gd name="connsiteY12" fmla="*/ 6833 h 10000"/>
                    <a:gd name="connsiteX13" fmla="*/ 6796 w 10000"/>
                    <a:gd name="connsiteY13" fmla="*/ 6583 h 10000"/>
                    <a:gd name="connsiteX14" fmla="*/ 7002 w 10000"/>
                    <a:gd name="connsiteY14" fmla="*/ 6334 h 10000"/>
                    <a:gd name="connsiteX15" fmla="*/ 7254 w 10000"/>
                    <a:gd name="connsiteY15" fmla="*/ 6084 h 10000"/>
                    <a:gd name="connsiteX16" fmla="*/ 7529 w 10000"/>
                    <a:gd name="connsiteY16" fmla="*/ 5835 h 10000"/>
                    <a:gd name="connsiteX17" fmla="*/ 7849 w 10000"/>
                    <a:gd name="connsiteY17" fmla="*/ 5569 h 10000"/>
                    <a:gd name="connsiteX18" fmla="*/ 8192 w 10000"/>
                    <a:gd name="connsiteY18" fmla="*/ 5319 h 10000"/>
                    <a:gd name="connsiteX19" fmla="*/ 8581 w 10000"/>
                    <a:gd name="connsiteY19" fmla="*/ 5055 h 10000"/>
                    <a:gd name="connsiteX20" fmla="*/ 9016 w 10000"/>
                    <a:gd name="connsiteY20" fmla="*/ 4805 h 10000"/>
                    <a:gd name="connsiteX21" fmla="*/ 9474 w 10000"/>
                    <a:gd name="connsiteY21" fmla="*/ 4540 h 10000"/>
                    <a:gd name="connsiteX22" fmla="*/ 10000 w 10000"/>
                    <a:gd name="connsiteY22" fmla="*/ 4290 h 10000"/>
                    <a:gd name="connsiteX23" fmla="*/ 10000 w 10000"/>
                    <a:gd name="connsiteY23" fmla="*/ 4290 h 10000"/>
                    <a:gd name="connsiteX24" fmla="*/ 9725 w 10000"/>
                    <a:gd name="connsiteY24" fmla="*/ 4259 h 10000"/>
                    <a:gd name="connsiteX25" fmla="*/ 9725 w 10000"/>
                    <a:gd name="connsiteY25" fmla="*/ 4259 h 10000"/>
                    <a:gd name="connsiteX26" fmla="*/ 9634 w 10000"/>
                    <a:gd name="connsiteY26" fmla="*/ 4057 h 10000"/>
                    <a:gd name="connsiteX27" fmla="*/ 9634 w 10000"/>
                    <a:gd name="connsiteY27" fmla="*/ 4057 h 10000"/>
                    <a:gd name="connsiteX28" fmla="*/ 8970 w 10000"/>
                    <a:gd name="connsiteY28" fmla="*/ 4337 h 10000"/>
                    <a:gd name="connsiteX29" fmla="*/ 8352 w 10000"/>
                    <a:gd name="connsiteY29" fmla="*/ 4602 h 10000"/>
                    <a:gd name="connsiteX30" fmla="*/ 7780 w 10000"/>
                    <a:gd name="connsiteY30" fmla="*/ 4867 h 10000"/>
                    <a:gd name="connsiteX31" fmla="*/ 7300 w 10000"/>
                    <a:gd name="connsiteY31" fmla="*/ 5102 h 10000"/>
                    <a:gd name="connsiteX32" fmla="*/ 6842 w 10000"/>
                    <a:gd name="connsiteY32" fmla="*/ 5336 h 10000"/>
                    <a:gd name="connsiteX33" fmla="*/ 6453 w 10000"/>
                    <a:gd name="connsiteY33" fmla="*/ 5554 h 10000"/>
                    <a:gd name="connsiteX34" fmla="*/ 6087 w 10000"/>
                    <a:gd name="connsiteY34" fmla="*/ 5757 h 10000"/>
                    <a:gd name="connsiteX35" fmla="*/ 5789 w 10000"/>
                    <a:gd name="connsiteY35" fmla="*/ 5943 h 10000"/>
                    <a:gd name="connsiteX36" fmla="*/ 5789 w 10000"/>
                    <a:gd name="connsiteY36" fmla="*/ 5943 h 10000"/>
                    <a:gd name="connsiteX37" fmla="*/ 5675 w 10000"/>
                    <a:gd name="connsiteY37" fmla="*/ 4524 h 10000"/>
                    <a:gd name="connsiteX38" fmla="*/ 5561 w 10000"/>
                    <a:gd name="connsiteY38" fmla="*/ 0 h 10000"/>
                    <a:gd name="connsiteX39" fmla="*/ 4142 w 10000"/>
                    <a:gd name="connsiteY39" fmla="*/ 5897 h 10000"/>
                    <a:gd name="connsiteX40" fmla="*/ 4142 w 10000"/>
                    <a:gd name="connsiteY40" fmla="*/ 5897 h 10000"/>
                    <a:gd name="connsiteX41" fmla="*/ 3844 w 10000"/>
                    <a:gd name="connsiteY41" fmla="*/ 5710 h 10000"/>
                    <a:gd name="connsiteX42" fmla="*/ 3501 w 10000"/>
                    <a:gd name="connsiteY42" fmla="*/ 5507 h 10000"/>
                    <a:gd name="connsiteX43" fmla="*/ 3089 w 10000"/>
                    <a:gd name="connsiteY43" fmla="*/ 5304 h 10000"/>
                    <a:gd name="connsiteX44" fmla="*/ 2654 w 10000"/>
                    <a:gd name="connsiteY44" fmla="*/ 5071 h 10000"/>
                    <a:gd name="connsiteX45" fmla="*/ 2174 w 10000"/>
                    <a:gd name="connsiteY45" fmla="*/ 4836 h 10000"/>
                    <a:gd name="connsiteX46" fmla="*/ 1625 w 10000"/>
                    <a:gd name="connsiteY46" fmla="*/ 4586 h 10000"/>
                    <a:gd name="connsiteX47" fmla="*/ 1030 w 10000"/>
                    <a:gd name="connsiteY47" fmla="*/ 4337 h 10000"/>
                    <a:gd name="connsiteX48" fmla="*/ 366 w 10000"/>
                    <a:gd name="connsiteY48" fmla="*/ 4057 h 10000"/>
                    <a:gd name="connsiteX49" fmla="*/ 366 w 10000"/>
                    <a:gd name="connsiteY49" fmla="*/ 4057 h 10000"/>
                    <a:gd name="connsiteX50" fmla="*/ 275 w 10000"/>
                    <a:gd name="connsiteY50" fmla="*/ 4259 h 10000"/>
                    <a:gd name="connsiteX51" fmla="*/ 275 w 10000"/>
                    <a:gd name="connsiteY51" fmla="*/ 4259 h 10000"/>
                    <a:gd name="connsiteX52" fmla="*/ 0 w 10000"/>
                    <a:gd name="connsiteY52" fmla="*/ 4290 h 10000"/>
                    <a:gd name="connsiteX53" fmla="*/ 0 w 10000"/>
                    <a:gd name="connsiteY53" fmla="*/ 4290 h 10000"/>
                    <a:gd name="connsiteX54" fmla="*/ 503 w 10000"/>
                    <a:gd name="connsiteY54" fmla="*/ 4524 h 10000"/>
                    <a:gd name="connsiteX55" fmla="*/ 938 w 10000"/>
                    <a:gd name="connsiteY55" fmla="*/ 4774 h 10000"/>
                    <a:gd name="connsiteX56" fmla="*/ 1350 w 10000"/>
                    <a:gd name="connsiteY56" fmla="*/ 5008 h 10000"/>
                    <a:gd name="connsiteX57" fmla="*/ 1716 w 10000"/>
                    <a:gd name="connsiteY57" fmla="*/ 5257 h 10000"/>
                    <a:gd name="connsiteX58" fmla="*/ 2059 w 10000"/>
                    <a:gd name="connsiteY58" fmla="*/ 5491 h 10000"/>
                    <a:gd name="connsiteX59" fmla="*/ 2357 w 10000"/>
                    <a:gd name="connsiteY59" fmla="*/ 5741 h 10000"/>
                    <a:gd name="connsiteX60" fmla="*/ 2632 w 10000"/>
                    <a:gd name="connsiteY60" fmla="*/ 5976 h 10000"/>
                    <a:gd name="connsiteX61" fmla="*/ 2883 w 10000"/>
                    <a:gd name="connsiteY61" fmla="*/ 6209 h 10000"/>
                    <a:gd name="connsiteX62" fmla="*/ 3089 w 10000"/>
                    <a:gd name="connsiteY62" fmla="*/ 6459 h 10000"/>
                    <a:gd name="connsiteX63" fmla="*/ 3295 w 10000"/>
                    <a:gd name="connsiteY63" fmla="*/ 6693 h 10000"/>
                    <a:gd name="connsiteX64" fmla="*/ 3455 w 10000"/>
                    <a:gd name="connsiteY64" fmla="*/ 6911 h 10000"/>
                    <a:gd name="connsiteX65" fmla="*/ 3593 w 10000"/>
                    <a:gd name="connsiteY65" fmla="*/ 7145 h 10000"/>
                    <a:gd name="connsiteX66" fmla="*/ 3707 w 10000"/>
                    <a:gd name="connsiteY66" fmla="*/ 7364 h 10000"/>
                    <a:gd name="connsiteX67" fmla="*/ 3822 w 10000"/>
                    <a:gd name="connsiteY67" fmla="*/ 7582 h 10000"/>
                    <a:gd name="connsiteX68" fmla="*/ 3890 w 10000"/>
                    <a:gd name="connsiteY68" fmla="*/ 7800 h 10000"/>
                    <a:gd name="connsiteX69" fmla="*/ 3959 w 10000"/>
                    <a:gd name="connsiteY69" fmla="*/ 8003 h 10000"/>
                    <a:gd name="connsiteX70" fmla="*/ 3959 w 10000"/>
                    <a:gd name="connsiteY70" fmla="*/ 8003 h 10000"/>
                    <a:gd name="connsiteX71" fmla="*/ 3822 w 10000"/>
                    <a:gd name="connsiteY71" fmla="*/ 9064 h 10000"/>
                    <a:gd name="connsiteX72" fmla="*/ 3707 w 10000"/>
                    <a:gd name="connsiteY72" fmla="*/ 10000 h 10000"/>
                    <a:gd name="connsiteX73" fmla="*/ 3707 w 10000"/>
                    <a:gd name="connsiteY73" fmla="*/ 10000 h 10000"/>
                    <a:gd name="connsiteX74" fmla="*/ 4439 w 10000"/>
                    <a:gd name="connsiteY74" fmla="*/ 9969 h 10000"/>
                    <a:gd name="connsiteX75" fmla="*/ 5195 w 10000"/>
                    <a:gd name="connsiteY75" fmla="*/ 9969 h 10000"/>
                    <a:gd name="connsiteX76" fmla="*/ 5195 w 10000"/>
                    <a:gd name="connsiteY76" fmla="*/ 9969 h 10000"/>
                    <a:gd name="connsiteX0" fmla="*/ 5195 w 10000"/>
                    <a:gd name="connsiteY0" fmla="*/ 9969 h 10000"/>
                    <a:gd name="connsiteX1" fmla="*/ 5195 w 10000"/>
                    <a:gd name="connsiteY1" fmla="*/ 9969 h 10000"/>
                    <a:gd name="connsiteX2" fmla="*/ 6224 w 10000"/>
                    <a:gd name="connsiteY2" fmla="*/ 9984 h 10000"/>
                    <a:gd name="connsiteX3" fmla="*/ 6224 w 10000"/>
                    <a:gd name="connsiteY3" fmla="*/ 9984 h 10000"/>
                    <a:gd name="connsiteX4" fmla="*/ 6110 w 10000"/>
                    <a:gd name="connsiteY4" fmla="*/ 9157 h 10000"/>
                    <a:gd name="connsiteX5" fmla="*/ 5995 w 10000"/>
                    <a:gd name="connsiteY5" fmla="*/ 8206 h 10000"/>
                    <a:gd name="connsiteX6" fmla="*/ 5995 w 10000"/>
                    <a:gd name="connsiteY6" fmla="*/ 8206 h 10000"/>
                    <a:gd name="connsiteX7" fmla="*/ 6041 w 10000"/>
                    <a:gd name="connsiteY7" fmla="*/ 8003 h 10000"/>
                    <a:gd name="connsiteX8" fmla="*/ 6110 w 10000"/>
                    <a:gd name="connsiteY8" fmla="*/ 7785 h 10000"/>
                    <a:gd name="connsiteX9" fmla="*/ 6201 w 10000"/>
                    <a:gd name="connsiteY9" fmla="*/ 7550 h 10000"/>
                    <a:gd name="connsiteX10" fmla="*/ 6316 w 10000"/>
                    <a:gd name="connsiteY10" fmla="*/ 7317 h 10000"/>
                    <a:gd name="connsiteX11" fmla="*/ 6453 w 10000"/>
                    <a:gd name="connsiteY11" fmla="*/ 7083 h 10000"/>
                    <a:gd name="connsiteX12" fmla="*/ 6613 w 10000"/>
                    <a:gd name="connsiteY12" fmla="*/ 6833 h 10000"/>
                    <a:gd name="connsiteX13" fmla="*/ 6796 w 10000"/>
                    <a:gd name="connsiteY13" fmla="*/ 6583 h 10000"/>
                    <a:gd name="connsiteX14" fmla="*/ 7002 w 10000"/>
                    <a:gd name="connsiteY14" fmla="*/ 6334 h 10000"/>
                    <a:gd name="connsiteX15" fmla="*/ 7254 w 10000"/>
                    <a:gd name="connsiteY15" fmla="*/ 6084 h 10000"/>
                    <a:gd name="connsiteX16" fmla="*/ 7529 w 10000"/>
                    <a:gd name="connsiteY16" fmla="*/ 5835 h 10000"/>
                    <a:gd name="connsiteX17" fmla="*/ 7849 w 10000"/>
                    <a:gd name="connsiteY17" fmla="*/ 5569 h 10000"/>
                    <a:gd name="connsiteX18" fmla="*/ 8192 w 10000"/>
                    <a:gd name="connsiteY18" fmla="*/ 5319 h 10000"/>
                    <a:gd name="connsiteX19" fmla="*/ 8581 w 10000"/>
                    <a:gd name="connsiteY19" fmla="*/ 5055 h 10000"/>
                    <a:gd name="connsiteX20" fmla="*/ 9016 w 10000"/>
                    <a:gd name="connsiteY20" fmla="*/ 4805 h 10000"/>
                    <a:gd name="connsiteX21" fmla="*/ 9474 w 10000"/>
                    <a:gd name="connsiteY21" fmla="*/ 4540 h 10000"/>
                    <a:gd name="connsiteX22" fmla="*/ 10000 w 10000"/>
                    <a:gd name="connsiteY22" fmla="*/ 4290 h 10000"/>
                    <a:gd name="connsiteX23" fmla="*/ 10000 w 10000"/>
                    <a:gd name="connsiteY23" fmla="*/ 4290 h 10000"/>
                    <a:gd name="connsiteX24" fmla="*/ 9725 w 10000"/>
                    <a:gd name="connsiteY24" fmla="*/ 4259 h 10000"/>
                    <a:gd name="connsiteX25" fmla="*/ 9725 w 10000"/>
                    <a:gd name="connsiteY25" fmla="*/ 4259 h 10000"/>
                    <a:gd name="connsiteX26" fmla="*/ 9634 w 10000"/>
                    <a:gd name="connsiteY26" fmla="*/ 4057 h 10000"/>
                    <a:gd name="connsiteX27" fmla="*/ 9634 w 10000"/>
                    <a:gd name="connsiteY27" fmla="*/ 4057 h 10000"/>
                    <a:gd name="connsiteX28" fmla="*/ 8970 w 10000"/>
                    <a:gd name="connsiteY28" fmla="*/ 4337 h 10000"/>
                    <a:gd name="connsiteX29" fmla="*/ 8352 w 10000"/>
                    <a:gd name="connsiteY29" fmla="*/ 4602 h 10000"/>
                    <a:gd name="connsiteX30" fmla="*/ 7780 w 10000"/>
                    <a:gd name="connsiteY30" fmla="*/ 4867 h 10000"/>
                    <a:gd name="connsiteX31" fmla="*/ 7300 w 10000"/>
                    <a:gd name="connsiteY31" fmla="*/ 5102 h 10000"/>
                    <a:gd name="connsiteX32" fmla="*/ 6842 w 10000"/>
                    <a:gd name="connsiteY32" fmla="*/ 5336 h 10000"/>
                    <a:gd name="connsiteX33" fmla="*/ 6453 w 10000"/>
                    <a:gd name="connsiteY33" fmla="*/ 5554 h 10000"/>
                    <a:gd name="connsiteX34" fmla="*/ 6087 w 10000"/>
                    <a:gd name="connsiteY34" fmla="*/ 5757 h 10000"/>
                    <a:gd name="connsiteX35" fmla="*/ 5789 w 10000"/>
                    <a:gd name="connsiteY35" fmla="*/ 5943 h 10000"/>
                    <a:gd name="connsiteX36" fmla="*/ 5789 w 10000"/>
                    <a:gd name="connsiteY36" fmla="*/ 5943 h 10000"/>
                    <a:gd name="connsiteX37" fmla="*/ 5561 w 10000"/>
                    <a:gd name="connsiteY37" fmla="*/ 0 h 10000"/>
                    <a:gd name="connsiteX38" fmla="*/ 4142 w 10000"/>
                    <a:gd name="connsiteY38" fmla="*/ 5897 h 10000"/>
                    <a:gd name="connsiteX39" fmla="*/ 4142 w 10000"/>
                    <a:gd name="connsiteY39" fmla="*/ 5897 h 10000"/>
                    <a:gd name="connsiteX40" fmla="*/ 3844 w 10000"/>
                    <a:gd name="connsiteY40" fmla="*/ 5710 h 10000"/>
                    <a:gd name="connsiteX41" fmla="*/ 3501 w 10000"/>
                    <a:gd name="connsiteY41" fmla="*/ 5507 h 10000"/>
                    <a:gd name="connsiteX42" fmla="*/ 3089 w 10000"/>
                    <a:gd name="connsiteY42" fmla="*/ 5304 h 10000"/>
                    <a:gd name="connsiteX43" fmla="*/ 2654 w 10000"/>
                    <a:gd name="connsiteY43" fmla="*/ 5071 h 10000"/>
                    <a:gd name="connsiteX44" fmla="*/ 2174 w 10000"/>
                    <a:gd name="connsiteY44" fmla="*/ 4836 h 10000"/>
                    <a:gd name="connsiteX45" fmla="*/ 1625 w 10000"/>
                    <a:gd name="connsiteY45" fmla="*/ 4586 h 10000"/>
                    <a:gd name="connsiteX46" fmla="*/ 1030 w 10000"/>
                    <a:gd name="connsiteY46" fmla="*/ 4337 h 10000"/>
                    <a:gd name="connsiteX47" fmla="*/ 366 w 10000"/>
                    <a:gd name="connsiteY47" fmla="*/ 4057 h 10000"/>
                    <a:gd name="connsiteX48" fmla="*/ 366 w 10000"/>
                    <a:gd name="connsiteY48" fmla="*/ 4057 h 10000"/>
                    <a:gd name="connsiteX49" fmla="*/ 275 w 10000"/>
                    <a:gd name="connsiteY49" fmla="*/ 4259 h 10000"/>
                    <a:gd name="connsiteX50" fmla="*/ 275 w 10000"/>
                    <a:gd name="connsiteY50" fmla="*/ 4259 h 10000"/>
                    <a:gd name="connsiteX51" fmla="*/ 0 w 10000"/>
                    <a:gd name="connsiteY51" fmla="*/ 4290 h 10000"/>
                    <a:gd name="connsiteX52" fmla="*/ 0 w 10000"/>
                    <a:gd name="connsiteY52" fmla="*/ 4290 h 10000"/>
                    <a:gd name="connsiteX53" fmla="*/ 503 w 10000"/>
                    <a:gd name="connsiteY53" fmla="*/ 4524 h 10000"/>
                    <a:gd name="connsiteX54" fmla="*/ 938 w 10000"/>
                    <a:gd name="connsiteY54" fmla="*/ 4774 h 10000"/>
                    <a:gd name="connsiteX55" fmla="*/ 1350 w 10000"/>
                    <a:gd name="connsiteY55" fmla="*/ 5008 h 10000"/>
                    <a:gd name="connsiteX56" fmla="*/ 1716 w 10000"/>
                    <a:gd name="connsiteY56" fmla="*/ 5257 h 10000"/>
                    <a:gd name="connsiteX57" fmla="*/ 2059 w 10000"/>
                    <a:gd name="connsiteY57" fmla="*/ 5491 h 10000"/>
                    <a:gd name="connsiteX58" fmla="*/ 2357 w 10000"/>
                    <a:gd name="connsiteY58" fmla="*/ 5741 h 10000"/>
                    <a:gd name="connsiteX59" fmla="*/ 2632 w 10000"/>
                    <a:gd name="connsiteY59" fmla="*/ 5976 h 10000"/>
                    <a:gd name="connsiteX60" fmla="*/ 2883 w 10000"/>
                    <a:gd name="connsiteY60" fmla="*/ 6209 h 10000"/>
                    <a:gd name="connsiteX61" fmla="*/ 3089 w 10000"/>
                    <a:gd name="connsiteY61" fmla="*/ 6459 h 10000"/>
                    <a:gd name="connsiteX62" fmla="*/ 3295 w 10000"/>
                    <a:gd name="connsiteY62" fmla="*/ 6693 h 10000"/>
                    <a:gd name="connsiteX63" fmla="*/ 3455 w 10000"/>
                    <a:gd name="connsiteY63" fmla="*/ 6911 h 10000"/>
                    <a:gd name="connsiteX64" fmla="*/ 3593 w 10000"/>
                    <a:gd name="connsiteY64" fmla="*/ 7145 h 10000"/>
                    <a:gd name="connsiteX65" fmla="*/ 3707 w 10000"/>
                    <a:gd name="connsiteY65" fmla="*/ 7364 h 10000"/>
                    <a:gd name="connsiteX66" fmla="*/ 3822 w 10000"/>
                    <a:gd name="connsiteY66" fmla="*/ 7582 h 10000"/>
                    <a:gd name="connsiteX67" fmla="*/ 3890 w 10000"/>
                    <a:gd name="connsiteY67" fmla="*/ 7800 h 10000"/>
                    <a:gd name="connsiteX68" fmla="*/ 3959 w 10000"/>
                    <a:gd name="connsiteY68" fmla="*/ 8003 h 10000"/>
                    <a:gd name="connsiteX69" fmla="*/ 3959 w 10000"/>
                    <a:gd name="connsiteY69" fmla="*/ 8003 h 10000"/>
                    <a:gd name="connsiteX70" fmla="*/ 3822 w 10000"/>
                    <a:gd name="connsiteY70" fmla="*/ 9064 h 10000"/>
                    <a:gd name="connsiteX71" fmla="*/ 3707 w 10000"/>
                    <a:gd name="connsiteY71" fmla="*/ 10000 h 10000"/>
                    <a:gd name="connsiteX72" fmla="*/ 3707 w 10000"/>
                    <a:gd name="connsiteY72" fmla="*/ 10000 h 10000"/>
                    <a:gd name="connsiteX73" fmla="*/ 4439 w 10000"/>
                    <a:gd name="connsiteY73" fmla="*/ 9969 h 10000"/>
                    <a:gd name="connsiteX74" fmla="*/ 5195 w 10000"/>
                    <a:gd name="connsiteY74" fmla="*/ 9969 h 10000"/>
                    <a:gd name="connsiteX75" fmla="*/ 5195 w 10000"/>
                    <a:gd name="connsiteY75" fmla="*/ 9969 h 10000"/>
                    <a:gd name="connsiteX0" fmla="*/ 5195 w 10000"/>
                    <a:gd name="connsiteY0" fmla="*/ 5912 h 5943"/>
                    <a:gd name="connsiteX1" fmla="*/ 5195 w 10000"/>
                    <a:gd name="connsiteY1" fmla="*/ 5912 h 5943"/>
                    <a:gd name="connsiteX2" fmla="*/ 6224 w 10000"/>
                    <a:gd name="connsiteY2" fmla="*/ 5927 h 5943"/>
                    <a:gd name="connsiteX3" fmla="*/ 6224 w 10000"/>
                    <a:gd name="connsiteY3" fmla="*/ 5927 h 5943"/>
                    <a:gd name="connsiteX4" fmla="*/ 6110 w 10000"/>
                    <a:gd name="connsiteY4" fmla="*/ 5100 h 5943"/>
                    <a:gd name="connsiteX5" fmla="*/ 5995 w 10000"/>
                    <a:gd name="connsiteY5" fmla="*/ 4149 h 5943"/>
                    <a:gd name="connsiteX6" fmla="*/ 5995 w 10000"/>
                    <a:gd name="connsiteY6" fmla="*/ 4149 h 5943"/>
                    <a:gd name="connsiteX7" fmla="*/ 6041 w 10000"/>
                    <a:gd name="connsiteY7" fmla="*/ 3946 h 5943"/>
                    <a:gd name="connsiteX8" fmla="*/ 6110 w 10000"/>
                    <a:gd name="connsiteY8" fmla="*/ 3728 h 5943"/>
                    <a:gd name="connsiteX9" fmla="*/ 6201 w 10000"/>
                    <a:gd name="connsiteY9" fmla="*/ 3493 h 5943"/>
                    <a:gd name="connsiteX10" fmla="*/ 6316 w 10000"/>
                    <a:gd name="connsiteY10" fmla="*/ 3260 h 5943"/>
                    <a:gd name="connsiteX11" fmla="*/ 6453 w 10000"/>
                    <a:gd name="connsiteY11" fmla="*/ 3026 h 5943"/>
                    <a:gd name="connsiteX12" fmla="*/ 6613 w 10000"/>
                    <a:gd name="connsiteY12" fmla="*/ 2776 h 5943"/>
                    <a:gd name="connsiteX13" fmla="*/ 6796 w 10000"/>
                    <a:gd name="connsiteY13" fmla="*/ 2526 h 5943"/>
                    <a:gd name="connsiteX14" fmla="*/ 7002 w 10000"/>
                    <a:gd name="connsiteY14" fmla="*/ 2277 h 5943"/>
                    <a:gd name="connsiteX15" fmla="*/ 7254 w 10000"/>
                    <a:gd name="connsiteY15" fmla="*/ 2027 h 5943"/>
                    <a:gd name="connsiteX16" fmla="*/ 7529 w 10000"/>
                    <a:gd name="connsiteY16" fmla="*/ 1778 h 5943"/>
                    <a:gd name="connsiteX17" fmla="*/ 7849 w 10000"/>
                    <a:gd name="connsiteY17" fmla="*/ 1512 h 5943"/>
                    <a:gd name="connsiteX18" fmla="*/ 8192 w 10000"/>
                    <a:gd name="connsiteY18" fmla="*/ 1262 h 5943"/>
                    <a:gd name="connsiteX19" fmla="*/ 8581 w 10000"/>
                    <a:gd name="connsiteY19" fmla="*/ 998 h 5943"/>
                    <a:gd name="connsiteX20" fmla="*/ 9016 w 10000"/>
                    <a:gd name="connsiteY20" fmla="*/ 748 h 5943"/>
                    <a:gd name="connsiteX21" fmla="*/ 9474 w 10000"/>
                    <a:gd name="connsiteY21" fmla="*/ 483 h 5943"/>
                    <a:gd name="connsiteX22" fmla="*/ 10000 w 10000"/>
                    <a:gd name="connsiteY22" fmla="*/ 233 h 5943"/>
                    <a:gd name="connsiteX23" fmla="*/ 10000 w 10000"/>
                    <a:gd name="connsiteY23" fmla="*/ 233 h 5943"/>
                    <a:gd name="connsiteX24" fmla="*/ 9725 w 10000"/>
                    <a:gd name="connsiteY24" fmla="*/ 202 h 5943"/>
                    <a:gd name="connsiteX25" fmla="*/ 9725 w 10000"/>
                    <a:gd name="connsiteY25" fmla="*/ 202 h 5943"/>
                    <a:gd name="connsiteX26" fmla="*/ 9634 w 10000"/>
                    <a:gd name="connsiteY26" fmla="*/ 0 h 5943"/>
                    <a:gd name="connsiteX27" fmla="*/ 9634 w 10000"/>
                    <a:gd name="connsiteY27" fmla="*/ 0 h 5943"/>
                    <a:gd name="connsiteX28" fmla="*/ 8970 w 10000"/>
                    <a:gd name="connsiteY28" fmla="*/ 280 h 5943"/>
                    <a:gd name="connsiteX29" fmla="*/ 8352 w 10000"/>
                    <a:gd name="connsiteY29" fmla="*/ 545 h 5943"/>
                    <a:gd name="connsiteX30" fmla="*/ 7780 w 10000"/>
                    <a:gd name="connsiteY30" fmla="*/ 810 h 5943"/>
                    <a:gd name="connsiteX31" fmla="*/ 7300 w 10000"/>
                    <a:gd name="connsiteY31" fmla="*/ 1045 h 5943"/>
                    <a:gd name="connsiteX32" fmla="*/ 6842 w 10000"/>
                    <a:gd name="connsiteY32" fmla="*/ 1279 h 5943"/>
                    <a:gd name="connsiteX33" fmla="*/ 6453 w 10000"/>
                    <a:gd name="connsiteY33" fmla="*/ 1497 h 5943"/>
                    <a:gd name="connsiteX34" fmla="*/ 6087 w 10000"/>
                    <a:gd name="connsiteY34" fmla="*/ 1700 h 5943"/>
                    <a:gd name="connsiteX35" fmla="*/ 5789 w 10000"/>
                    <a:gd name="connsiteY35" fmla="*/ 1886 h 5943"/>
                    <a:gd name="connsiteX36" fmla="*/ 5789 w 10000"/>
                    <a:gd name="connsiteY36" fmla="*/ 1886 h 5943"/>
                    <a:gd name="connsiteX37" fmla="*/ 4142 w 10000"/>
                    <a:gd name="connsiteY37" fmla="*/ 1840 h 5943"/>
                    <a:gd name="connsiteX38" fmla="*/ 4142 w 10000"/>
                    <a:gd name="connsiteY38" fmla="*/ 1840 h 5943"/>
                    <a:gd name="connsiteX39" fmla="*/ 3844 w 10000"/>
                    <a:gd name="connsiteY39" fmla="*/ 1653 h 5943"/>
                    <a:gd name="connsiteX40" fmla="*/ 3501 w 10000"/>
                    <a:gd name="connsiteY40" fmla="*/ 1450 h 5943"/>
                    <a:gd name="connsiteX41" fmla="*/ 3089 w 10000"/>
                    <a:gd name="connsiteY41" fmla="*/ 1247 h 5943"/>
                    <a:gd name="connsiteX42" fmla="*/ 2654 w 10000"/>
                    <a:gd name="connsiteY42" fmla="*/ 1014 h 5943"/>
                    <a:gd name="connsiteX43" fmla="*/ 2174 w 10000"/>
                    <a:gd name="connsiteY43" fmla="*/ 779 h 5943"/>
                    <a:gd name="connsiteX44" fmla="*/ 1625 w 10000"/>
                    <a:gd name="connsiteY44" fmla="*/ 529 h 5943"/>
                    <a:gd name="connsiteX45" fmla="*/ 1030 w 10000"/>
                    <a:gd name="connsiteY45" fmla="*/ 280 h 5943"/>
                    <a:gd name="connsiteX46" fmla="*/ 366 w 10000"/>
                    <a:gd name="connsiteY46" fmla="*/ 0 h 5943"/>
                    <a:gd name="connsiteX47" fmla="*/ 366 w 10000"/>
                    <a:gd name="connsiteY47" fmla="*/ 0 h 5943"/>
                    <a:gd name="connsiteX48" fmla="*/ 275 w 10000"/>
                    <a:gd name="connsiteY48" fmla="*/ 202 h 5943"/>
                    <a:gd name="connsiteX49" fmla="*/ 275 w 10000"/>
                    <a:gd name="connsiteY49" fmla="*/ 202 h 5943"/>
                    <a:gd name="connsiteX50" fmla="*/ 0 w 10000"/>
                    <a:gd name="connsiteY50" fmla="*/ 233 h 5943"/>
                    <a:gd name="connsiteX51" fmla="*/ 0 w 10000"/>
                    <a:gd name="connsiteY51" fmla="*/ 233 h 5943"/>
                    <a:gd name="connsiteX52" fmla="*/ 503 w 10000"/>
                    <a:gd name="connsiteY52" fmla="*/ 467 h 5943"/>
                    <a:gd name="connsiteX53" fmla="*/ 938 w 10000"/>
                    <a:gd name="connsiteY53" fmla="*/ 717 h 5943"/>
                    <a:gd name="connsiteX54" fmla="*/ 1350 w 10000"/>
                    <a:gd name="connsiteY54" fmla="*/ 951 h 5943"/>
                    <a:gd name="connsiteX55" fmla="*/ 1716 w 10000"/>
                    <a:gd name="connsiteY55" fmla="*/ 1200 h 5943"/>
                    <a:gd name="connsiteX56" fmla="*/ 2059 w 10000"/>
                    <a:gd name="connsiteY56" fmla="*/ 1434 h 5943"/>
                    <a:gd name="connsiteX57" fmla="*/ 2357 w 10000"/>
                    <a:gd name="connsiteY57" fmla="*/ 1684 h 5943"/>
                    <a:gd name="connsiteX58" fmla="*/ 2632 w 10000"/>
                    <a:gd name="connsiteY58" fmla="*/ 1919 h 5943"/>
                    <a:gd name="connsiteX59" fmla="*/ 2883 w 10000"/>
                    <a:gd name="connsiteY59" fmla="*/ 2152 h 5943"/>
                    <a:gd name="connsiteX60" fmla="*/ 3089 w 10000"/>
                    <a:gd name="connsiteY60" fmla="*/ 2402 h 5943"/>
                    <a:gd name="connsiteX61" fmla="*/ 3295 w 10000"/>
                    <a:gd name="connsiteY61" fmla="*/ 2636 h 5943"/>
                    <a:gd name="connsiteX62" fmla="*/ 3455 w 10000"/>
                    <a:gd name="connsiteY62" fmla="*/ 2854 h 5943"/>
                    <a:gd name="connsiteX63" fmla="*/ 3593 w 10000"/>
                    <a:gd name="connsiteY63" fmla="*/ 3088 h 5943"/>
                    <a:gd name="connsiteX64" fmla="*/ 3707 w 10000"/>
                    <a:gd name="connsiteY64" fmla="*/ 3307 h 5943"/>
                    <a:gd name="connsiteX65" fmla="*/ 3822 w 10000"/>
                    <a:gd name="connsiteY65" fmla="*/ 3525 h 5943"/>
                    <a:gd name="connsiteX66" fmla="*/ 3890 w 10000"/>
                    <a:gd name="connsiteY66" fmla="*/ 3743 h 5943"/>
                    <a:gd name="connsiteX67" fmla="*/ 3959 w 10000"/>
                    <a:gd name="connsiteY67" fmla="*/ 3946 h 5943"/>
                    <a:gd name="connsiteX68" fmla="*/ 3959 w 10000"/>
                    <a:gd name="connsiteY68" fmla="*/ 3946 h 5943"/>
                    <a:gd name="connsiteX69" fmla="*/ 3822 w 10000"/>
                    <a:gd name="connsiteY69" fmla="*/ 5007 h 5943"/>
                    <a:gd name="connsiteX70" fmla="*/ 3707 w 10000"/>
                    <a:gd name="connsiteY70" fmla="*/ 5943 h 5943"/>
                    <a:gd name="connsiteX71" fmla="*/ 3707 w 10000"/>
                    <a:gd name="connsiteY71" fmla="*/ 5943 h 5943"/>
                    <a:gd name="connsiteX72" fmla="*/ 4439 w 10000"/>
                    <a:gd name="connsiteY72" fmla="*/ 5912 h 5943"/>
                    <a:gd name="connsiteX73" fmla="*/ 5195 w 10000"/>
                    <a:gd name="connsiteY73" fmla="*/ 5912 h 5943"/>
                    <a:gd name="connsiteX74" fmla="*/ 5195 w 10000"/>
                    <a:gd name="connsiteY74" fmla="*/ 5912 h 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10000" h="5943">
                      <a:moveTo>
                        <a:pt x="5195" y="5912"/>
                      </a:moveTo>
                      <a:lnTo>
                        <a:pt x="5195" y="5912"/>
                      </a:lnTo>
                      <a:lnTo>
                        <a:pt x="6224" y="5927"/>
                      </a:lnTo>
                      <a:lnTo>
                        <a:pt x="6224" y="5927"/>
                      </a:lnTo>
                      <a:lnTo>
                        <a:pt x="6110" y="5100"/>
                      </a:lnTo>
                      <a:cubicBezTo>
                        <a:pt x="6072" y="4783"/>
                        <a:pt x="6033" y="4466"/>
                        <a:pt x="5995" y="4149"/>
                      </a:cubicBezTo>
                      <a:lnTo>
                        <a:pt x="5995" y="4149"/>
                      </a:lnTo>
                      <a:cubicBezTo>
                        <a:pt x="6010" y="4081"/>
                        <a:pt x="6026" y="4014"/>
                        <a:pt x="6041" y="3946"/>
                      </a:cubicBezTo>
                      <a:cubicBezTo>
                        <a:pt x="6064" y="3874"/>
                        <a:pt x="6087" y="3800"/>
                        <a:pt x="6110" y="3728"/>
                      </a:cubicBezTo>
                      <a:cubicBezTo>
                        <a:pt x="6140" y="3650"/>
                        <a:pt x="6171" y="3572"/>
                        <a:pt x="6201" y="3493"/>
                      </a:cubicBezTo>
                      <a:cubicBezTo>
                        <a:pt x="6239" y="3415"/>
                        <a:pt x="6278" y="3338"/>
                        <a:pt x="6316" y="3260"/>
                      </a:cubicBezTo>
                      <a:cubicBezTo>
                        <a:pt x="6362" y="3182"/>
                        <a:pt x="6407" y="3104"/>
                        <a:pt x="6453" y="3026"/>
                      </a:cubicBezTo>
                      <a:lnTo>
                        <a:pt x="6613" y="2776"/>
                      </a:lnTo>
                      <a:lnTo>
                        <a:pt x="6796" y="2526"/>
                      </a:lnTo>
                      <a:lnTo>
                        <a:pt x="7002" y="2277"/>
                      </a:lnTo>
                      <a:lnTo>
                        <a:pt x="7254" y="2027"/>
                      </a:lnTo>
                      <a:lnTo>
                        <a:pt x="7529" y="1778"/>
                      </a:lnTo>
                      <a:lnTo>
                        <a:pt x="7849" y="1512"/>
                      </a:lnTo>
                      <a:lnTo>
                        <a:pt x="8192" y="1262"/>
                      </a:lnTo>
                      <a:lnTo>
                        <a:pt x="8581" y="998"/>
                      </a:lnTo>
                      <a:lnTo>
                        <a:pt x="9016" y="748"/>
                      </a:lnTo>
                      <a:lnTo>
                        <a:pt x="9474" y="483"/>
                      </a:lnTo>
                      <a:lnTo>
                        <a:pt x="10000" y="233"/>
                      </a:lnTo>
                      <a:lnTo>
                        <a:pt x="10000" y="233"/>
                      </a:lnTo>
                      <a:lnTo>
                        <a:pt x="9725" y="202"/>
                      </a:lnTo>
                      <a:lnTo>
                        <a:pt x="9725" y="202"/>
                      </a:lnTo>
                      <a:cubicBezTo>
                        <a:pt x="9695" y="135"/>
                        <a:pt x="9664" y="67"/>
                        <a:pt x="9634" y="0"/>
                      </a:cubicBezTo>
                      <a:lnTo>
                        <a:pt x="9634" y="0"/>
                      </a:lnTo>
                      <a:lnTo>
                        <a:pt x="8970" y="280"/>
                      </a:lnTo>
                      <a:lnTo>
                        <a:pt x="8352" y="545"/>
                      </a:lnTo>
                      <a:lnTo>
                        <a:pt x="7780" y="810"/>
                      </a:lnTo>
                      <a:lnTo>
                        <a:pt x="7300" y="1045"/>
                      </a:lnTo>
                      <a:lnTo>
                        <a:pt x="6842" y="1279"/>
                      </a:lnTo>
                      <a:lnTo>
                        <a:pt x="6453" y="1497"/>
                      </a:lnTo>
                      <a:lnTo>
                        <a:pt x="6087" y="1700"/>
                      </a:lnTo>
                      <a:lnTo>
                        <a:pt x="5789" y="1886"/>
                      </a:lnTo>
                      <a:lnTo>
                        <a:pt x="5789" y="1886"/>
                      </a:lnTo>
                      <a:lnTo>
                        <a:pt x="4142" y="1840"/>
                      </a:lnTo>
                      <a:lnTo>
                        <a:pt x="4142" y="1840"/>
                      </a:lnTo>
                      <a:lnTo>
                        <a:pt x="3844" y="1653"/>
                      </a:lnTo>
                      <a:lnTo>
                        <a:pt x="3501" y="1450"/>
                      </a:lnTo>
                      <a:lnTo>
                        <a:pt x="3089" y="1247"/>
                      </a:lnTo>
                      <a:lnTo>
                        <a:pt x="2654" y="1014"/>
                      </a:lnTo>
                      <a:lnTo>
                        <a:pt x="2174" y="779"/>
                      </a:lnTo>
                      <a:lnTo>
                        <a:pt x="1625" y="529"/>
                      </a:lnTo>
                      <a:lnTo>
                        <a:pt x="1030" y="280"/>
                      </a:lnTo>
                      <a:lnTo>
                        <a:pt x="366" y="0"/>
                      </a:lnTo>
                      <a:lnTo>
                        <a:pt x="366" y="0"/>
                      </a:lnTo>
                      <a:cubicBezTo>
                        <a:pt x="336" y="67"/>
                        <a:pt x="305" y="135"/>
                        <a:pt x="275" y="202"/>
                      </a:cubicBezTo>
                      <a:lnTo>
                        <a:pt x="275" y="202"/>
                      </a:lnTo>
                      <a:lnTo>
                        <a:pt x="0" y="233"/>
                      </a:lnTo>
                      <a:lnTo>
                        <a:pt x="0" y="233"/>
                      </a:lnTo>
                      <a:lnTo>
                        <a:pt x="503" y="467"/>
                      </a:lnTo>
                      <a:lnTo>
                        <a:pt x="938" y="717"/>
                      </a:lnTo>
                      <a:lnTo>
                        <a:pt x="1350" y="951"/>
                      </a:lnTo>
                      <a:lnTo>
                        <a:pt x="1716" y="1200"/>
                      </a:lnTo>
                      <a:lnTo>
                        <a:pt x="2059" y="1434"/>
                      </a:lnTo>
                      <a:lnTo>
                        <a:pt x="2357" y="1684"/>
                      </a:lnTo>
                      <a:lnTo>
                        <a:pt x="2632" y="1919"/>
                      </a:lnTo>
                      <a:lnTo>
                        <a:pt x="2883" y="2152"/>
                      </a:lnTo>
                      <a:cubicBezTo>
                        <a:pt x="2952" y="2235"/>
                        <a:pt x="3020" y="2319"/>
                        <a:pt x="3089" y="2402"/>
                      </a:cubicBezTo>
                      <a:lnTo>
                        <a:pt x="3295" y="2636"/>
                      </a:lnTo>
                      <a:cubicBezTo>
                        <a:pt x="3348" y="2709"/>
                        <a:pt x="3402" y="2781"/>
                        <a:pt x="3455" y="2854"/>
                      </a:cubicBezTo>
                      <a:lnTo>
                        <a:pt x="3593" y="3088"/>
                      </a:lnTo>
                      <a:lnTo>
                        <a:pt x="3707" y="3307"/>
                      </a:lnTo>
                      <a:cubicBezTo>
                        <a:pt x="3745" y="3380"/>
                        <a:pt x="3784" y="3452"/>
                        <a:pt x="3822" y="3525"/>
                      </a:cubicBezTo>
                      <a:cubicBezTo>
                        <a:pt x="3845" y="3598"/>
                        <a:pt x="3867" y="3670"/>
                        <a:pt x="3890" y="3743"/>
                      </a:cubicBezTo>
                      <a:cubicBezTo>
                        <a:pt x="3913" y="3810"/>
                        <a:pt x="3936" y="3879"/>
                        <a:pt x="3959" y="3946"/>
                      </a:cubicBezTo>
                      <a:lnTo>
                        <a:pt x="3959" y="3946"/>
                      </a:lnTo>
                      <a:cubicBezTo>
                        <a:pt x="3913" y="4300"/>
                        <a:pt x="3868" y="4653"/>
                        <a:pt x="3822" y="5007"/>
                      </a:cubicBezTo>
                      <a:cubicBezTo>
                        <a:pt x="3784" y="5319"/>
                        <a:pt x="3745" y="5631"/>
                        <a:pt x="3707" y="5943"/>
                      </a:cubicBezTo>
                      <a:lnTo>
                        <a:pt x="3707" y="5943"/>
                      </a:lnTo>
                      <a:lnTo>
                        <a:pt x="4439" y="5912"/>
                      </a:lnTo>
                      <a:lnTo>
                        <a:pt x="5195" y="5912"/>
                      </a:lnTo>
                      <a:lnTo>
                        <a:pt x="5195" y="591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79400" h="254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</p:grpSp>
      </p:grpSp>
      <p:sp>
        <p:nvSpPr>
          <p:cNvPr id="17" name="Freeform 16"/>
          <p:cNvSpPr>
            <a:spLocks/>
          </p:cNvSpPr>
          <p:nvPr/>
        </p:nvSpPr>
        <p:spPr bwMode="auto">
          <a:xfrm>
            <a:off x="8203964" y="838655"/>
            <a:ext cx="747189" cy="1679043"/>
          </a:xfrm>
          <a:custGeom>
            <a:avLst/>
            <a:gdLst>
              <a:gd name="T0" fmla="*/ 454 w 874"/>
              <a:gd name="T1" fmla="*/ 1282 h 1286"/>
              <a:gd name="T2" fmla="*/ 544 w 874"/>
              <a:gd name="T3" fmla="*/ 1284 h 1286"/>
              <a:gd name="T4" fmla="*/ 524 w 874"/>
              <a:gd name="T5" fmla="*/ 1056 h 1286"/>
              <a:gd name="T6" fmla="*/ 528 w 874"/>
              <a:gd name="T7" fmla="*/ 1030 h 1286"/>
              <a:gd name="T8" fmla="*/ 542 w 874"/>
              <a:gd name="T9" fmla="*/ 972 h 1286"/>
              <a:gd name="T10" fmla="*/ 564 w 874"/>
              <a:gd name="T11" fmla="*/ 912 h 1286"/>
              <a:gd name="T12" fmla="*/ 594 w 874"/>
              <a:gd name="T13" fmla="*/ 848 h 1286"/>
              <a:gd name="T14" fmla="*/ 634 w 874"/>
              <a:gd name="T15" fmla="*/ 784 h 1286"/>
              <a:gd name="T16" fmla="*/ 686 w 874"/>
              <a:gd name="T17" fmla="*/ 718 h 1286"/>
              <a:gd name="T18" fmla="*/ 750 w 874"/>
              <a:gd name="T19" fmla="*/ 652 h 1286"/>
              <a:gd name="T20" fmla="*/ 828 w 874"/>
              <a:gd name="T21" fmla="*/ 586 h 1286"/>
              <a:gd name="T22" fmla="*/ 874 w 874"/>
              <a:gd name="T23" fmla="*/ 554 h 1286"/>
              <a:gd name="T24" fmla="*/ 850 w 874"/>
              <a:gd name="T25" fmla="*/ 550 h 1286"/>
              <a:gd name="T26" fmla="*/ 842 w 874"/>
              <a:gd name="T27" fmla="*/ 524 h 1286"/>
              <a:gd name="T28" fmla="*/ 730 w 874"/>
              <a:gd name="T29" fmla="*/ 594 h 1286"/>
              <a:gd name="T30" fmla="*/ 638 w 874"/>
              <a:gd name="T31" fmla="*/ 658 h 1286"/>
              <a:gd name="T32" fmla="*/ 564 w 874"/>
              <a:gd name="T33" fmla="*/ 716 h 1286"/>
              <a:gd name="T34" fmla="*/ 506 w 874"/>
              <a:gd name="T35" fmla="*/ 766 h 1286"/>
              <a:gd name="T36" fmla="*/ 496 w 874"/>
              <a:gd name="T37" fmla="*/ 584 h 1286"/>
              <a:gd name="T38" fmla="*/ 486 w 874"/>
              <a:gd name="T39" fmla="*/ 200 h 1286"/>
              <a:gd name="T40" fmla="*/ 486 w 874"/>
              <a:gd name="T41" fmla="*/ 4 h 1286"/>
              <a:gd name="T42" fmla="*/ 436 w 874"/>
              <a:gd name="T43" fmla="*/ 34 h 1286"/>
              <a:gd name="T44" fmla="*/ 422 w 874"/>
              <a:gd name="T45" fmla="*/ 26 h 1286"/>
              <a:gd name="T46" fmla="*/ 382 w 874"/>
              <a:gd name="T47" fmla="*/ 0 h 1286"/>
              <a:gd name="T48" fmla="*/ 378 w 874"/>
              <a:gd name="T49" fmla="*/ 390 h 1286"/>
              <a:gd name="T50" fmla="*/ 362 w 874"/>
              <a:gd name="T51" fmla="*/ 760 h 1286"/>
              <a:gd name="T52" fmla="*/ 336 w 874"/>
              <a:gd name="T53" fmla="*/ 736 h 1286"/>
              <a:gd name="T54" fmla="*/ 270 w 874"/>
              <a:gd name="T55" fmla="*/ 684 h 1286"/>
              <a:gd name="T56" fmla="*/ 190 w 874"/>
              <a:gd name="T57" fmla="*/ 624 h 1286"/>
              <a:gd name="T58" fmla="*/ 90 w 874"/>
              <a:gd name="T59" fmla="*/ 560 h 1286"/>
              <a:gd name="T60" fmla="*/ 32 w 874"/>
              <a:gd name="T61" fmla="*/ 524 h 1286"/>
              <a:gd name="T62" fmla="*/ 24 w 874"/>
              <a:gd name="T63" fmla="*/ 550 h 1286"/>
              <a:gd name="T64" fmla="*/ 0 w 874"/>
              <a:gd name="T65" fmla="*/ 554 h 1286"/>
              <a:gd name="T66" fmla="*/ 82 w 874"/>
              <a:gd name="T67" fmla="*/ 616 h 1286"/>
              <a:gd name="T68" fmla="*/ 150 w 874"/>
              <a:gd name="T69" fmla="*/ 678 h 1286"/>
              <a:gd name="T70" fmla="*/ 206 w 874"/>
              <a:gd name="T71" fmla="*/ 740 h 1286"/>
              <a:gd name="T72" fmla="*/ 252 w 874"/>
              <a:gd name="T73" fmla="*/ 800 h 1286"/>
              <a:gd name="T74" fmla="*/ 288 w 874"/>
              <a:gd name="T75" fmla="*/ 862 h 1286"/>
              <a:gd name="T76" fmla="*/ 314 w 874"/>
              <a:gd name="T77" fmla="*/ 920 h 1286"/>
              <a:gd name="T78" fmla="*/ 334 w 874"/>
              <a:gd name="T79" fmla="*/ 976 h 1286"/>
              <a:gd name="T80" fmla="*/ 346 w 874"/>
              <a:gd name="T81" fmla="*/ 1030 h 1286"/>
              <a:gd name="T82" fmla="*/ 334 w 874"/>
              <a:gd name="T83" fmla="*/ 1166 h 1286"/>
              <a:gd name="T84" fmla="*/ 324 w 874"/>
              <a:gd name="T85" fmla="*/ 1286 h 1286"/>
              <a:gd name="T86" fmla="*/ 454 w 874"/>
              <a:gd name="T87" fmla="*/ 1282 h 1286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6110 w 10000"/>
              <a:gd name="connsiteY4" fmla="*/ 9160 h 10000"/>
              <a:gd name="connsiteX5" fmla="*/ 5995 w 10000"/>
              <a:gd name="connsiteY5" fmla="*/ 8212 h 10000"/>
              <a:gd name="connsiteX6" fmla="*/ 5995 w 10000"/>
              <a:gd name="connsiteY6" fmla="*/ 8212 h 10000"/>
              <a:gd name="connsiteX7" fmla="*/ 6041 w 10000"/>
              <a:gd name="connsiteY7" fmla="*/ 8009 h 10000"/>
              <a:gd name="connsiteX8" fmla="*/ 6110 w 10000"/>
              <a:gd name="connsiteY8" fmla="*/ 7792 h 10000"/>
              <a:gd name="connsiteX9" fmla="*/ 6201 w 10000"/>
              <a:gd name="connsiteY9" fmla="*/ 7558 h 10000"/>
              <a:gd name="connsiteX10" fmla="*/ 6316 w 10000"/>
              <a:gd name="connsiteY10" fmla="*/ 7325 h 10000"/>
              <a:gd name="connsiteX11" fmla="*/ 6453 w 10000"/>
              <a:gd name="connsiteY11" fmla="*/ 7092 h 10000"/>
              <a:gd name="connsiteX12" fmla="*/ 6613 w 10000"/>
              <a:gd name="connsiteY12" fmla="*/ 6843 h 10000"/>
              <a:gd name="connsiteX13" fmla="*/ 6796 w 10000"/>
              <a:gd name="connsiteY13" fmla="*/ 6594 h 10000"/>
              <a:gd name="connsiteX14" fmla="*/ 7002 w 10000"/>
              <a:gd name="connsiteY14" fmla="*/ 6345 h 10000"/>
              <a:gd name="connsiteX15" fmla="*/ 7254 w 10000"/>
              <a:gd name="connsiteY15" fmla="*/ 6096 h 10000"/>
              <a:gd name="connsiteX16" fmla="*/ 7529 w 10000"/>
              <a:gd name="connsiteY16" fmla="*/ 5848 h 10000"/>
              <a:gd name="connsiteX17" fmla="*/ 7849 w 10000"/>
              <a:gd name="connsiteY17" fmla="*/ 5583 h 10000"/>
              <a:gd name="connsiteX18" fmla="*/ 8192 w 10000"/>
              <a:gd name="connsiteY18" fmla="*/ 5334 h 10000"/>
              <a:gd name="connsiteX19" fmla="*/ 8581 w 10000"/>
              <a:gd name="connsiteY19" fmla="*/ 5070 h 10000"/>
              <a:gd name="connsiteX20" fmla="*/ 9016 w 10000"/>
              <a:gd name="connsiteY20" fmla="*/ 4821 h 10000"/>
              <a:gd name="connsiteX21" fmla="*/ 9474 w 10000"/>
              <a:gd name="connsiteY21" fmla="*/ 4557 h 10000"/>
              <a:gd name="connsiteX22" fmla="*/ 10000 w 10000"/>
              <a:gd name="connsiteY22" fmla="*/ 4308 h 10000"/>
              <a:gd name="connsiteX23" fmla="*/ 10000 w 10000"/>
              <a:gd name="connsiteY23" fmla="*/ 4308 h 10000"/>
              <a:gd name="connsiteX24" fmla="*/ 9725 w 10000"/>
              <a:gd name="connsiteY24" fmla="*/ 4277 h 10000"/>
              <a:gd name="connsiteX25" fmla="*/ 9725 w 10000"/>
              <a:gd name="connsiteY25" fmla="*/ 4277 h 10000"/>
              <a:gd name="connsiteX26" fmla="*/ 9634 w 10000"/>
              <a:gd name="connsiteY26" fmla="*/ 4075 h 10000"/>
              <a:gd name="connsiteX27" fmla="*/ 9634 w 10000"/>
              <a:gd name="connsiteY27" fmla="*/ 4075 h 10000"/>
              <a:gd name="connsiteX28" fmla="*/ 8970 w 10000"/>
              <a:gd name="connsiteY28" fmla="*/ 4355 h 10000"/>
              <a:gd name="connsiteX29" fmla="*/ 8352 w 10000"/>
              <a:gd name="connsiteY29" fmla="*/ 4619 h 10000"/>
              <a:gd name="connsiteX30" fmla="*/ 7780 w 10000"/>
              <a:gd name="connsiteY30" fmla="*/ 4883 h 10000"/>
              <a:gd name="connsiteX31" fmla="*/ 7300 w 10000"/>
              <a:gd name="connsiteY31" fmla="*/ 5117 h 10000"/>
              <a:gd name="connsiteX32" fmla="*/ 6842 w 10000"/>
              <a:gd name="connsiteY32" fmla="*/ 5350 h 10000"/>
              <a:gd name="connsiteX33" fmla="*/ 6453 w 10000"/>
              <a:gd name="connsiteY33" fmla="*/ 5568 h 10000"/>
              <a:gd name="connsiteX34" fmla="*/ 6087 w 10000"/>
              <a:gd name="connsiteY34" fmla="*/ 5770 h 10000"/>
              <a:gd name="connsiteX35" fmla="*/ 5789 w 10000"/>
              <a:gd name="connsiteY35" fmla="*/ 5956 h 10000"/>
              <a:gd name="connsiteX36" fmla="*/ 5789 w 10000"/>
              <a:gd name="connsiteY36" fmla="*/ 5956 h 10000"/>
              <a:gd name="connsiteX37" fmla="*/ 5675 w 10000"/>
              <a:gd name="connsiteY37" fmla="*/ 4541 h 10000"/>
              <a:gd name="connsiteX38" fmla="*/ 5606 w 10000"/>
              <a:gd name="connsiteY38" fmla="*/ 3064 h 10000"/>
              <a:gd name="connsiteX39" fmla="*/ 5561 w 10000"/>
              <a:gd name="connsiteY39" fmla="*/ 1555 h 10000"/>
              <a:gd name="connsiteX40" fmla="*/ 5561 w 10000"/>
              <a:gd name="connsiteY40" fmla="*/ 31 h 10000"/>
              <a:gd name="connsiteX41" fmla="*/ 5561 w 10000"/>
              <a:gd name="connsiteY41" fmla="*/ 31 h 10000"/>
              <a:gd name="connsiteX42" fmla="*/ 5149 w 10000"/>
              <a:gd name="connsiteY42" fmla="*/ 202 h 10000"/>
              <a:gd name="connsiteX43" fmla="*/ 4989 w 10000"/>
              <a:gd name="connsiteY43" fmla="*/ 264 h 10000"/>
              <a:gd name="connsiteX44" fmla="*/ 4989 w 10000"/>
              <a:gd name="connsiteY44" fmla="*/ 264 h 10000"/>
              <a:gd name="connsiteX45" fmla="*/ 4828 w 10000"/>
              <a:gd name="connsiteY45" fmla="*/ 202 h 10000"/>
              <a:gd name="connsiteX46" fmla="*/ 4371 w 10000"/>
              <a:gd name="connsiteY46" fmla="*/ 0 h 10000"/>
              <a:gd name="connsiteX47" fmla="*/ 4371 w 10000"/>
              <a:gd name="connsiteY47" fmla="*/ 0 h 10000"/>
              <a:gd name="connsiteX48" fmla="*/ 4371 w 10000"/>
              <a:gd name="connsiteY48" fmla="*/ 1524 h 10000"/>
              <a:gd name="connsiteX49" fmla="*/ 4325 w 10000"/>
              <a:gd name="connsiteY49" fmla="*/ 3033 h 10000"/>
              <a:gd name="connsiteX50" fmla="*/ 4256 w 10000"/>
              <a:gd name="connsiteY50" fmla="*/ 4495 h 10000"/>
              <a:gd name="connsiteX51" fmla="*/ 4142 w 10000"/>
              <a:gd name="connsiteY51" fmla="*/ 5910 h 10000"/>
              <a:gd name="connsiteX52" fmla="*/ 4142 w 10000"/>
              <a:gd name="connsiteY52" fmla="*/ 5910 h 10000"/>
              <a:gd name="connsiteX53" fmla="*/ 3844 w 10000"/>
              <a:gd name="connsiteY53" fmla="*/ 5723 h 10000"/>
              <a:gd name="connsiteX54" fmla="*/ 3501 w 10000"/>
              <a:gd name="connsiteY54" fmla="*/ 5521 h 10000"/>
              <a:gd name="connsiteX55" fmla="*/ 3089 w 10000"/>
              <a:gd name="connsiteY55" fmla="*/ 5319 h 10000"/>
              <a:gd name="connsiteX56" fmla="*/ 2654 w 10000"/>
              <a:gd name="connsiteY56" fmla="*/ 5086 h 10000"/>
              <a:gd name="connsiteX57" fmla="*/ 2174 w 10000"/>
              <a:gd name="connsiteY57" fmla="*/ 4852 h 10000"/>
              <a:gd name="connsiteX58" fmla="*/ 1625 w 10000"/>
              <a:gd name="connsiteY58" fmla="*/ 4603 h 10000"/>
              <a:gd name="connsiteX59" fmla="*/ 1030 w 10000"/>
              <a:gd name="connsiteY59" fmla="*/ 4355 h 10000"/>
              <a:gd name="connsiteX60" fmla="*/ 366 w 10000"/>
              <a:gd name="connsiteY60" fmla="*/ 4075 h 10000"/>
              <a:gd name="connsiteX61" fmla="*/ 366 w 10000"/>
              <a:gd name="connsiteY61" fmla="*/ 4075 h 10000"/>
              <a:gd name="connsiteX62" fmla="*/ 275 w 10000"/>
              <a:gd name="connsiteY62" fmla="*/ 4277 h 10000"/>
              <a:gd name="connsiteX63" fmla="*/ 275 w 10000"/>
              <a:gd name="connsiteY63" fmla="*/ 4277 h 10000"/>
              <a:gd name="connsiteX64" fmla="*/ 0 w 10000"/>
              <a:gd name="connsiteY64" fmla="*/ 4308 h 10000"/>
              <a:gd name="connsiteX65" fmla="*/ 0 w 10000"/>
              <a:gd name="connsiteY65" fmla="*/ 4308 h 10000"/>
              <a:gd name="connsiteX66" fmla="*/ 503 w 10000"/>
              <a:gd name="connsiteY66" fmla="*/ 4541 h 10000"/>
              <a:gd name="connsiteX67" fmla="*/ 938 w 10000"/>
              <a:gd name="connsiteY67" fmla="*/ 4790 h 10000"/>
              <a:gd name="connsiteX68" fmla="*/ 1350 w 10000"/>
              <a:gd name="connsiteY68" fmla="*/ 5023 h 10000"/>
              <a:gd name="connsiteX69" fmla="*/ 1716 w 10000"/>
              <a:gd name="connsiteY69" fmla="*/ 5272 h 10000"/>
              <a:gd name="connsiteX70" fmla="*/ 2059 w 10000"/>
              <a:gd name="connsiteY70" fmla="*/ 5505 h 10000"/>
              <a:gd name="connsiteX71" fmla="*/ 2357 w 10000"/>
              <a:gd name="connsiteY71" fmla="*/ 5754 h 10000"/>
              <a:gd name="connsiteX72" fmla="*/ 2632 w 10000"/>
              <a:gd name="connsiteY72" fmla="*/ 5988 h 10000"/>
              <a:gd name="connsiteX73" fmla="*/ 2883 w 10000"/>
              <a:gd name="connsiteY73" fmla="*/ 6221 h 10000"/>
              <a:gd name="connsiteX74" fmla="*/ 3089 w 10000"/>
              <a:gd name="connsiteY74" fmla="*/ 6470 h 10000"/>
              <a:gd name="connsiteX75" fmla="*/ 3295 w 10000"/>
              <a:gd name="connsiteY75" fmla="*/ 6703 h 10000"/>
              <a:gd name="connsiteX76" fmla="*/ 3455 w 10000"/>
              <a:gd name="connsiteY76" fmla="*/ 6921 h 10000"/>
              <a:gd name="connsiteX77" fmla="*/ 3593 w 10000"/>
              <a:gd name="connsiteY77" fmla="*/ 7154 h 10000"/>
              <a:gd name="connsiteX78" fmla="*/ 3707 w 10000"/>
              <a:gd name="connsiteY78" fmla="*/ 7372 h 10000"/>
              <a:gd name="connsiteX79" fmla="*/ 3822 w 10000"/>
              <a:gd name="connsiteY79" fmla="*/ 7589 h 10000"/>
              <a:gd name="connsiteX80" fmla="*/ 3890 w 10000"/>
              <a:gd name="connsiteY80" fmla="*/ 7807 h 10000"/>
              <a:gd name="connsiteX81" fmla="*/ 3959 w 10000"/>
              <a:gd name="connsiteY81" fmla="*/ 8009 h 10000"/>
              <a:gd name="connsiteX82" fmla="*/ 3959 w 10000"/>
              <a:gd name="connsiteY82" fmla="*/ 8009 h 10000"/>
              <a:gd name="connsiteX83" fmla="*/ 4264 w 10000"/>
              <a:gd name="connsiteY83" fmla="*/ 9122 h 10000"/>
              <a:gd name="connsiteX84" fmla="*/ 3707 w 10000"/>
              <a:gd name="connsiteY84" fmla="*/ 10000 h 10000"/>
              <a:gd name="connsiteX85" fmla="*/ 3707 w 10000"/>
              <a:gd name="connsiteY85" fmla="*/ 10000 h 10000"/>
              <a:gd name="connsiteX86" fmla="*/ 4439 w 10000"/>
              <a:gd name="connsiteY86" fmla="*/ 9969 h 10000"/>
              <a:gd name="connsiteX87" fmla="*/ 5195 w 10000"/>
              <a:gd name="connsiteY87" fmla="*/ 9969 h 10000"/>
              <a:gd name="connsiteX88" fmla="*/ 5195 w 10000"/>
              <a:gd name="connsiteY88" fmla="*/ 9969 h 10000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5749 w 10000"/>
              <a:gd name="connsiteY4" fmla="*/ 9105 h 10000"/>
              <a:gd name="connsiteX5" fmla="*/ 5995 w 10000"/>
              <a:gd name="connsiteY5" fmla="*/ 8212 h 10000"/>
              <a:gd name="connsiteX6" fmla="*/ 5995 w 10000"/>
              <a:gd name="connsiteY6" fmla="*/ 8212 h 10000"/>
              <a:gd name="connsiteX7" fmla="*/ 6041 w 10000"/>
              <a:gd name="connsiteY7" fmla="*/ 8009 h 10000"/>
              <a:gd name="connsiteX8" fmla="*/ 6110 w 10000"/>
              <a:gd name="connsiteY8" fmla="*/ 7792 h 10000"/>
              <a:gd name="connsiteX9" fmla="*/ 6201 w 10000"/>
              <a:gd name="connsiteY9" fmla="*/ 7558 h 10000"/>
              <a:gd name="connsiteX10" fmla="*/ 6316 w 10000"/>
              <a:gd name="connsiteY10" fmla="*/ 7325 h 10000"/>
              <a:gd name="connsiteX11" fmla="*/ 6453 w 10000"/>
              <a:gd name="connsiteY11" fmla="*/ 7092 h 10000"/>
              <a:gd name="connsiteX12" fmla="*/ 6613 w 10000"/>
              <a:gd name="connsiteY12" fmla="*/ 6843 h 10000"/>
              <a:gd name="connsiteX13" fmla="*/ 6796 w 10000"/>
              <a:gd name="connsiteY13" fmla="*/ 6594 h 10000"/>
              <a:gd name="connsiteX14" fmla="*/ 7002 w 10000"/>
              <a:gd name="connsiteY14" fmla="*/ 6345 h 10000"/>
              <a:gd name="connsiteX15" fmla="*/ 7254 w 10000"/>
              <a:gd name="connsiteY15" fmla="*/ 6096 h 10000"/>
              <a:gd name="connsiteX16" fmla="*/ 7529 w 10000"/>
              <a:gd name="connsiteY16" fmla="*/ 5848 h 10000"/>
              <a:gd name="connsiteX17" fmla="*/ 7849 w 10000"/>
              <a:gd name="connsiteY17" fmla="*/ 5583 h 10000"/>
              <a:gd name="connsiteX18" fmla="*/ 8192 w 10000"/>
              <a:gd name="connsiteY18" fmla="*/ 5334 h 10000"/>
              <a:gd name="connsiteX19" fmla="*/ 8581 w 10000"/>
              <a:gd name="connsiteY19" fmla="*/ 5070 h 10000"/>
              <a:gd name="connsiteX20" fmla="*/ 9016 w 10000"/>
              <a:gd name="connsiteY20" fmla="*/ 4821 h 10000"/>
              <a:gd name="connsiteX21" fmla="*/ 9474 w 10000"/>
              <a:gd name="connsiteY21" fmla="*/ 4557 h 10000"/>
              <a:gd name="connsiteX22" fmla="*/ 10000 w 10000"/>
              <a:gd name="connsiteY22" fmla="*/ 4308 h 10000"/>
              <a:gd name="connsiteX23" fmla="*/ 10000 w 10000"/>
              <a:gd name="connsiteY23" fmla="*/ 4308 h 10000"/>
              <a:gd name="connsiteX24" fmla="*/ 9725 w 10000"/>
              <a:gd name="connsiteY24" fmla="*/ 4277 h 10000"/>
              <a:gd name="connsiteX25" fmla="*/ 9725 w 10000"/>
              <a:gd name="connsiteY25" fmla="*/ 4277 h 10000"/>
              <a:gd name="connsiteX26" fmla="*/ 9634 w 10000"/>
              <a:gd name="connsiteY26" fmla="*/ 4075 h 10000"/>
              <a:gd name="connsiteX27" fmla="*/ 9634 w 10000"/>
              <a:gd name="connsiteY27" fmla="*/ 4075 h 10000"/>
              <a:gd name="connsiteX28" fmla="*/ 8970 w 10000"/>
              <a:gd name="connsiteY28" fmla="*/ 4355 h 10000"/>
              <a:gd name="connsiteX29" fmla="*/ 8352 w 10000"/>
              <a:gd name="connsiteY29" fmla="*/ 4619 h 10000"/>
              <a:gd name="connsiteX30" fmla="*/ 7780 w 10000"/>
              <a:gd name="connsiteY30" fmla="*/ 4883 h 10000"/>
              <a:gd name="connsiteX31" fmla="*/ 7300 w 10000"/>
              <a:gd name="connsiteY31" fmla="*/ 5117 h 10000"/>
              <a:gd name="connsiteX32" fmla="*/ 6842 w 10000"/>
              <a:gd name="connsiteY32" fmla="*/ 5350 h 10000"/>
              <a:gd name="connsiteX33" fmla="*/ 6453 w 10000"/>
              <a:gd name="connsiteY33" fmla="*/ 5568 h 10000"/>
              <a:gd name="connsiteX34" fmla="*/ 6087 w 10000"/>
              <a:gd name="connsiteY34" fmla="*/ 5770 h 10000"/>
              <a:gd name="connsiteX35" fmla="*/ 5789 w 10000"/>
              <a:gd name="connsiteY35" fmla="*/ 5956 h 10000"/>
              <a:gd name="connsiteX36" fmla="*/ 5789 w 10000"/>
              <a:gd name="connsiteY36" fmla="*/ 5956 h 10000"/>
              <a:gd name="connsiteX37" fmla="*/ 5675 w 10000"/>
              <a:gd name="connsiteY37" fmla="*/ 4541 h 10000"/>
              <a:gd name="connsiteX38" fmla="*/ 5606 w 10000"/>
              <a:gd name="connsiteY38" fmla="*/ 3064 h 10000"/>
              <a:gd name="connsiteX39" fmla="*/ 5561 w 10000"/>
              <a:gd name="connsiteY39" fmla="*/ 1555 h 10000"/>
              <a:gd name="connsiteX40" fmla="*/ 5561 w 10000"/>
              <a:gd name="connsiteY40" fmla="*/ 31 h 10000"/>
              <a:gd name="connsiteX41" fmla="*/ 5561 w 10000"/>
              <a:gd name="connsiteY41" fmla="*/ 31 h 10000"/>
              <a:gd name="connsiteX42" fmla="*/ 5149 w 10000"/>
              <a:gd name="connsiteY42" fmla="*/ 202 h 10000"/>
              <a:gd name="connsiteX43" fmla="*/ 4989 w 10000"/>
              <a:gd name="connsiteY43" fmla="*/ 264 h 10000"/>
              <a:gd name="connsiteX44" fmla="*/ 4989 w 10000"/>
              <a:gd name="connsiteY44" fmla="*/ 264 h 10000"/>
              <a:gd name="connsiteX45" fmla="*/ 4828 w 10000"/>
              <a:gd name="connsiteY45" fmla="*/ 202 h 10000"/>
              <a:gd name="connsiteX46" fmla="*/ 4371 w 10000"/>
              <a:gd name="connsiteY46" fmla="*/ 0 h 10000"/>
              <a:gd name="connsiteX47" fmla="*/ 4371 w 10000"/>
              <a:gd name="connsiteY47" fmla="*/ 0 h 10000"/>
              <a:gd name="connsiteX48" fmla="*/ 4371 w 10000"/>
              <a:gd name="connsiteY48" fmla="*/ 1524 h 10000"/>
              <a:gd name="connsiteX49" fmla="*/ 4325 w 10000"/>
              <a:gd name="connsiteY49" fmla="*/ 3033 h 10000"/>
              <a:gd name="connsiteX50" fmla="*/ 4256 w 10000"/>
              <a:gd name="connsiteY50" fmla="*/ 4495 h 10000"/>
              <a:gd name="connsiteX51" fmla="*/ 4142 w 10000"/>
              <a:gd name="connsiteY51" fmla="*/ 5910 h 10000"/>
              <a:gd name="connsiteX52" fmla="*/ 4142 w 10000"/>
              <a:gd name="connsiteY52" fmla="*/ 5910 h 10000"/>
              <a:gd name="connsiteX53" fmla="*/ 3844 w 10000"/>
              <a:gd name="connsiteY53" fmla="*/ 5723 h 10000"/>
              <a:gd name="connsiteX54" fmla="*/ 3501 w 10000"/>
              <a:gd name="connsiteY54" fmla="*/ 5521 h 10000"/>
              <a:gd name="connsiteX55" fmla="*/ 3089 w 10000"/>
              <a:gd name="connsiteY55" fmla="*/ 5319 h 10000"/>
              <a:gd name="connsiteX56" fmla="*/ 2654 w 10000"/>
              <a:gd name="connsiteY56" fmla="*/ 5086 h 10000"/>
              <a:gd name="connsiteX57" fmla="*/ 2174 w 10000"/>
              <a:gd name="connsiteY57" fmla="*/ 4852 h 10000"/>
              <a:gd name="connsiteX58" fmla="*/ 1625 w 10000"/>
              <a:gd name="connsiteY58" fmla="*/ 4603 h 10000"/>
              <a:gd name="connsiteX59" fmla="*/ 1030 w 10000"/>
              <a:gd name="connsiteY59" fmla="*/ 4355 h 10000"/>
              <a:gd name="connsiteX60" fmla="*/ 366 w 10000"/>
              <a:gd name="connsiteY60" fmla="*/ 4075 h 10000"/>
              <a:gd name="connsiteX61" fmla="*/ 366 w 10000"/>
              <a:gd name="connsiteY61" fmla="*/ 4075 h 10000"/>
              <a:gd name="connsiteX62" fmla="*/ 275 w 10000"/>
              <a:gd name="connsiteY62" fmla="*/ 4277 h 10000"/>
              <a:gd name="connsiteX63" fmla="*/ 275 w 10000"/>
              <a:gd name="connsiteY63" fmla="*/ 4277 h 10000"/>
              <a:gd name="connsiteX64" fmla="*/ 0 w 10000"/>
              <a:gd name="connsiteY64" fmla="*/ 4308 h 10000"/>
              <a:gd name="connsiteX65" fmla="*/ 0 w 10000"/>
              <a:gd name="connsiteY65" fmla="*/ 4308 h 10000"/>
              <a:gd name="connsiteX66" fmla="*/ 503 w 10000"/>
              <a:gd name="connsiteY66" fmla="*/ 4541 h 10000"/>
              <a:gd name="connsiteX67" fmla="*/ 938 w 10000"/>
              <a:gd name="connsiteY67" fmla="*/ 4790 h 10000"/>
              <a:gd name="connsiteX68" fmla="*/ 1350 w 10000"/>
              <a:gd name="connsiteY68" fmla="*/ 5023 h 10000"/>
              <a:gd name="connsiteX69" fmla="*/ 1716 w 10000"/>
              <a:gd name="connsiteY69" fmla="*/ 5272 h 10000"/>
              <a:gd name="connsiteX70" fmla="*/ 2059 w 10000"/>
              <a:gd name="connsiteY70" fmla="*/ 5505 h 10000"/>
              <a:gd name="connsiteX71" fmla="*/ 2357 w 10000"/>
              <a:gd name="connsiteY71" fmla="*/ 5754 h 10000"/>
              <a:gd name="connsiteX72" fmla="*/ 2632 w 10000"/>
              <a:gd name="connsiteY72" fmla="*/ 5988 h 10000"/>
              <a:gd name="connsiteX73" fmla="*/ 2883 w 10000"/>
              <a:gd name="connsiteY73" fmla="*/ 6221 h 10000"/>
              <a:gd name="connsiteX74" fmla="*/ 3089 w 10000"/>
              <a:gd name="connsiteY74" fmla="*/ 6470 h 10000"/>
              <a:gd name="connsiteX75" fmla="*/ 3295 w 10000"/>
              <a:gd name="connsiteY75" fmla="*/ 6703 h 10000"/>
              <a:gd name="connsiteX76" fmla="*/ 3455 w 10000"/>
              <a:gd name="connsiteY76" fmla="*/ 6921 h 10000"/>
              <a:gd name="connsiteX77" fmla="*/ 3593 w 10000"/>
              <a:gd name="connsiteY77" fmla="*/ 7154 h 10000"/>
              <a:gd name="connsiteX78" fmla="*/ 3707 w 10000"/>
              <a:gd name="connsiteY78" fmla="*/ 7372 h 10000"/>
              <a:gd name="connsiteX79" fmla="*/ 3822 w 10000"/>
              <a:gd name="connsiteY79" fmla="*/ 7589 h 10000"/>
              <a:gd name="connsiteX80" fmla="*/ 3890 w 10000"/>
              <a:gd name="connsiteY80" fmla="*/ 7807 h 10000"/>
              <a:gd name="connsiteX81" fmla="*/ 3959 w 10000"/>
              <a:gd name="connsiteY81" fmla="*/ 8009 h 10000"/>
              <a:gd name="connsiteX82" fmla="*/ 3959 w 10000"/>
              <a:gd name="connsiteY82" fmla="*/ 8009 h 10000"/>
              <a:gd name="connsiteX83" fmla="*/ 4264 w 10000"/>
              <a:gd name="connsiteY83" fmla="*/ 9122 h 10000"/>
              <a:gd name="connsiteX84" fmla="*/ 3707 w 10000"/>
              <a:gd name="connsiteY84" fmla="*/ 10000 h 10000"/>
              <a:gd name="connsiteX85" fmla="*/ 3707 w 10000"/>
              <a:gd name="connsiteY85" fmla="*/ 10000 h 10000"/>
              <a:gd name="connsiteX86" fmla="*/ 4439 w 10000"/>
              <a:gd name="connsiteY86" fmla="*/ 9969 h 10000"/>
              <a:gd name="connsiteX87" fmla="*/ 5195 w 10000"/>
              <a:gd name="connsiteY87" fmla="*/ 9969 h 10000"/>
              <a:gd name="connsiteX88" fmla="*/ 5195 w 10000"/>
              <a:gd name="connsiteY88" fmla="*/ 9969 h 10000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5749 w 10000"/>
              <a:gd name="connsiteY4" fmla="*/ 9105 h 10000"/>
              <a:gd name="connsiteX5" fmla="*/ 5995 w 10000"/>
              <a:gd name="connsiteY5" fmla="*/ 8212 h 10000"/>
              <a:gd name="connsiteX6" fmla="*/ 5995 w 10000"/>
              <a:gd name="connsiteY6" fmla="*/ 8212 h 10000"/>
              <a:gd name="connsiteX7" fmla="*/ 6041 w 10000"/>
              <a:gd name="connsiteY7" fmla="*/ 8009 h 10000"/>
              <a:gd name="connsiteX8" fmla="*/ 6110 w 10000"/>
              <a:gd name="connsiteY8" fmla="*/ 7792 h 10000"/>
              <a:gd name="connsiteX9" fmla="*/ 6201 w 10000"/>
              <a:gd name="connsiteY9" fmla="*/ 7558 h 10000"/>
              <a:gd name="connsiteX10" fmla="*/ 6316 w 10000"/>
              <a:gd name="connsiteY10" fmla="*/ 7325 h 10000"/>
              <a:gd name="connsiteX11" fmla="*/ 6453 w 10000"/>
              <a:gd name="connsiteY11" fmla="*/ 7092 h 10000"/>
              <a:gd name="connsiteX12" fmla="*/ 6613 w 10000"/>
              <a:gd name="connsiteY12" fmla="*/ 6843 h 10000"/>
              <a:gd name="connsiteX13" fmla="*/ 6796 w 10000"/>
              <a:gd name="connsiteY13" fmla="*/ 6594 h 10000"/>
              <a:gd name="connsiteX14" fmla="*/ 7002 w 10000"/>
              <a:gd name="connsiteY14" fmla="*/ 6345 h 10000"/>
              <a:gd name="connsiteX15" fmla="*/ 7254 w 10000"/>
              <a:gd name="connsiteY15" fmla="*/ 6096 h 10000"/>
              <a:gd name="connsiteX16" fmla="*/ 7529 w 10000"/>
              <a:gd name="connsiteY16" fmla="*/ 5848 h 10000"/>
              <a:gd name="connsiteX17" fmla="*/ 7849 w 10000"/>
              <a:gd name="connsiteY17" fmla="*/ 5583 h 10000"/>
              <a:gd name="connsiteX18" fmla="*/ 8192 w 10000"/>
              <a:gd name="connsiteY18" fmla="*/ 5334 h 10000"/>
              <a:gd name="connsiteX19" fmla="*/ 8581 w 10000"/>
              <a:gd name="connsiteY19" fmla="*/ 5070 h 10000"/>
              <a:gd name="connsiteX20" fmla="*/ 9016 w 10000"/>
              <a:gd name="connsiteY20" fmla="*/ 4821 h 10000"/>
              <a:gd name="connsiteX21" fmla="*/ 9474 w 10000"/>
              <a:gd name="connsiteY21" fmla="*/ 4557 h 10000"/>
              <a:gd name="connsiteX22" fmla="*/ 10000 w 10000"/>
              <a:gd name="connsiteY22" fmla="*/ 4308 h 10000"/>
              <a:gd name="connsiteX23" fmla="*/ 10000 w 10000"/>
              <a:gd name="connsiteY23" fmla="*/ 4308 h 10000"/>
              <a:gd name="connsiteX24" fmla="*/ 9725 w 10000"/>
              <a:gd name="connsiteY24" fmla="*/ 4277 h 10000"/>
              <a:gd name="connsiteX25" fmla="*/ 9725 w 10000"/>
              <a:gd name="connsiteY25" fmla="*/ 4277 h 10000"/>
              <a:gd name="connsiteX26" fmla="*/ 9634 w 10000"/>
              <a:gd name="connsiteY26" fmla="*/ 4075 h 10000"/>
              <a:gd name="connsiteX27" fmla="*/ 9634 w 10000"/>
              <a:gd name="connsiteY27" fmla="*/ 4075 h 10000"/>
              <a:gd name="connsiteX28" fmla="*/ 8970 w 10000"/>
              <a:gd name="connsiteY28" fmla="*/ 4355 h 10000"/>
              <a:gd name="connsiteX29" fmla="*/ 8352 w 10000"/>
              <a:gd name="connsiteY29" fmla="*/ 4619 h 10000"/>
              <a:gd name="connsiteX30" fmla="*/ 7780 w 10000"/>
              <a:gd name="connsiteY30" fmla="*/ 4883 h 10000"/>
              <a:gd name="connsiteX31" fmla="*/ 7300 w 10000"/>
              <a:gd name="connsiteY31" fmla="*/ 5117 h 10000"/>
              <a:gd name="connsiteX32" fmla="*/ 6842 w 10000"/>
              <a:gd name="connsiteY32" fmla="*/ 5350 h 10000"/>
              <a:gd name="connsiteX33" fmla="*/ 6453 w 10000"/>
              <a:gd name="connsiteY33" fmla="*/ 5568 h 10000"/>
              <a:gd name="connsiteX34" fmla="*/ 6087 w 10000"/>
              <a:gd name="connsiteY34" fmla="*/ 5770 h 10000"/>
              <a:gd name="connsiteX35" fmla="*/ 5789 w 10000"/>
              <a:gd name="connsiteY35" fmla="*/ 5956 h 10000"/>
              <a:gd name="connsiteX36" fmla="*/ 5789 w 10000"/>
              <a:gd name="connsiteY36" fmla="*/ 5956 h 10000"/>
              <a:gd name="connsiteX37" fmla="*/ 5675 w 10000"/>
              <a:gd name="connsiteY37" fmla="*/ 4541 h 10000"/>
              <a:gd name="connsiteX38" fmla="*/ 5606 w 10000"/>
              <a:gd name="connsiteY38" fmla="*/ 3064 h 10000"/>
              <a:gd name="connsiteX39" fmla="*/ 5561 w 10000"/>
              <a:gd name="connsiteY39" fmla="*/ 1555 h 10000"/>
              <a:gd name="connsiteX40" fmla="*/ 5561 w 10000"/>
              <a:gd name="connsiteY40" fmla="*/ 31 h 10000"/>
              <a:gd name="connsiteX41" fmla="*/ 5561 w 10000"/>
              <a:gd name="connsiteY41" fmla="*/ 31 h 10000"/>
              <a:gd name="connsiteX42" fmla="*/ 5149 w 10000"/>
              <a:gd name="connsiteY42" fmla="*/ 202 h 10000"/>
              <a:gd name="connsiteX43" fmla="*/ 4989 w 10000"/>
              <a:gd name="connsiteY43" fmla="*/ 264 h 10000"/>
              <a:gd name="connsiteX44" fmla="*/ 4989 w 10000"/>
              <a:gd name="connsiteY44" fmla="*/ 264 h 10000"/>
              <a:gd name="connsiteX45" fmla="*/ 4828 w 10000"/>
              <a:gd name="connsiteY45" fmla="*/ 202 h 10000"/>
              <a:gd name="connsiteX46" fmla="*/ 4371 w 10000"/>
              <a:gd name="connsiteY46" fmla="*/ 0 h 10000"/>
              <a:gd name="connsiteX47" fmla="*/ 4371 w 10000"/>
              <a:gd name="connsiteY47" fmla="*/ 0 h 10000"/>
              <a:gd name="connsiteX48" fmla="*/ 4371 w 10000"/>
              <a:gd name="connsiteY48" fmla="*/ 1524 h 10000"/>
              <a:gd name="connsiteX49" fmla="*/ 4325 w 10000"/>
              <a:gd name="connsiteY49" fmla="*/ 3033 h 10000"/>
              <a:gd name="connsiteX50" fmla="*/ 4256 w 10000"/>
              <a:gd name="connsiteY50" fmla="*/ 4495 h 10000"/>
              <a:gd name="connsiteX51" fmla="*/ 4142 w 10000"/>
              <a:gd name="connsiteY51" fmla="*/ 5910 h 10000"/>
              <a:gd name="connsiteX52" fmla="*/ 4142 w 10000"/>
              <a:gd name="connsiteY52" fmla="*/ 5910 h 10000"/>
              <a:gd name="connsiteX53" fmla="*/ 3844 w 10000"/>
              <a:gd name="connsiteY53" fmla="*/ 5723 h 10000"/>
              <a:gd name="connsiteX54" fmla="*/ 3501 w 10000"/>
              <a:gd name="connsiteY54" fmla="*/ 5521 h 10000"/>
              <a:gd name="connsiteX55" fmla="*/ 3089 w 10000"/>
              <a:gd name="connsiteY55" fmla="*/ 5319 h 10000"/>
              <a:gd name="connsiteX56" fmla="*/ 2654 w 10000"/>
              <a:gd name="connsiteY56" fmla="*/ 5086 h 10000"/>
              <a:gd name="connsiteX57" fmla="*/ 2174 w 10000"/>
              <a:gd name="connsiteY57" fmla="*/ 4852 h 10000"/>
              <a:gd name="connsiteX58" fmla="*/ 1625 w 10000"/>
              <a:gd name="connsiteY58" fmla="*/ 4603 h 10000"/>
              <a:gd name="connsiteX59" fmla="*/ 1030 w 10000"/>
              <a:gd name="connsiteY59" fmla="*/ 4355 h 10000"/>
              <a:gd name="connsiteX60" fmla="*/ 366 w 10000"/>
              <a:gd name="connsiteY60" fmla="*/ 4075 h 10000"/>
              <a:gd name="connsiteX61" fmla="*/ 366 w 10000"/>
              <a:gd name="connsiteY61" fmla="*/ 4075 h 10000"/>
              <a:gd name="connsiteX62" fmla="*/ 275 w 10000"/>
              <a:gd name="connsiteY62" fmla="*/ 4277 h 10000"/>
              <a:gd name="connsiteX63" fmla="*/ 275 w 10000"/>
              <a:gd name="connsiteY63" fmla="*/ 4277 h 10000"/>
              <a:gd name="connsiteX64" fmla="*/ 0 w 10000"/>
              <a:gd name="connsiteY64" fmla="*/ 4308 h 10000"/>
              <a:gd name="connsiteX65" fmla="*/ 0 w 10000"/>
              <a:gd name="connsiteY65" fmla="*/ 4308 h 10000"/>
              <a:gd name="connsiteX66" fmla="*/ 503 w 10000"/>
              <a:gd name="connsiteY66" fmla="*/ 4541 h 10000"/>
              <a:gd name="connsiteX67" fmla="*/ 938 w 10000"/>
              <a:gd name="connsiteY67" fmla="*/ 4790 h 10000"/>
              <a:gd name="connsiteX68" fmla="*/ 1350 w 10000"/>
              <a:gd name="connsiteY68" fmla="*/ 5023 h 10000"/>
              <a:gd name="connsiteX69" fmla="*/ 1716 w 10000"/>
              <a:gd name="connsiteY69" fmla="*/ 5272 h 10000"/>
              <a:gd name="connsiteX70" fmla="*/ 2059 w 10000"/>
              <a:gd name="connsiteY70" fmla="*/ 5505 h 10000"/>
              <a:gd name="connsiteX71" fmla="*/ 2357 w 10000"/>
              <a:gd name="connsiteY71" fmla="*/ 5754 h 10000"/>
              <a:gd name="connsiteX72" fmla="*/ 2632 w 10000"/>
              <a:gd name="connsiteY72" fmla="*/ 5988 h 10000"/>
              <a:gd name="connsiteX73" fmla="*/ 2883 w 10000"/>
              <a:gd name="connsiteY73" fmla="*/ 6221 h 10000"/>
              <a:gd name="connsiteX74" fmla="*/ 3089 w 10000"/>
              <a:gd name="connsiteY74" fmla="*/ 6470 h 10000"/>
              <a:gd name="connsiteX75" fmla="*/ 3295 w 10000"/>
              <a:gd name="connsiteY75" fmla="*/ 6703 h 10000"/>
              <a:gd name="connsiteX76" fmla="*/ 3455 w 10000"/>
              <a:gd name="connsiteY76" fmla="*/ 6921 h 10000"/>
              <a:gd name="connsiteX77" fmla="*/ 3593 w 10000"/>
              <a:gd name="connsiteY77" fmla="*/ 7154 h 10000"/>
              <a:gd name="connsiteX78" fmla="*/ 3707 w 10000"/>
              <a:gd name="connsiteY78" fmla="*/ 7372 h 10000"/>
              <a:gd name="connsiteX79" fmla="*/ 3822 w 10000"/>
              <a:gd name="connsiteY79" fmla="*/ 7589 h 10000"/>
              <a:gd name="connsiteX80" fmla="*/ 3890 w 10000"/>
              <a:gd name="connsiteY80" fmla="*/ 7807 h 10000"/>
              <a:gd name="connsiteX81" fmla="*/ 3959 w 10000"/>
              <a:gd name="connsiteY81" fmla="*/ 8009 h 10000"/>
              <a:gd name="connsiteX82" fmla="*/ 3959 w 10000"/>
              <a:gd name="connsiteY82" fmla="*/ 8009 h 10000"/>
              <a:gd name="connsiteX83" fmla="*/ 4264 w 10000"/>
              <a:gd name="connsiteY83" fmla="*/ 9122 h 10000"/>
              <a:gd name="connsiteX84" fmla="*/ 3707 w 10000"/>
              <a:gd name="connsiteY84" fmla="*/ 10000 h 10000"/>
              <a:gd name="connsiteX85" fmla="*/ 4439 w 10000"/>
              <a:gd name="connsiteY85" fmla="*/ 9969 h 10000"/>
              <a:gd name="connsiteX86" fmla="*/ 5195 w 10000"/>
              <a:gd name="connsiteY86" fmla="*/ 9969 h 10000"/>
              <a:gd name="connsiteX87" fmla="*/ 5195 w 10000"/>
              <a:gd name="connsiteY87" fmla="*/ 9969 h 10000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5749 w 10000"/>
              <a:gd name="connsiteY4" fmla="*/ 9105 h 10000"/>
              <a:gd name="connsiteX5" fmla="*/ 5995 w 10000"/>
              <a:gd name="connsiteY5" fmla="*/ 8212 h 10000"/>
              <a:gd name="connsiteX6" fmla="*/ 5995 w 10000"/>
              <a:gd name="connsiteY6" fmla="*/ 8212 h 10000"/>
              <a:gd name="connsiteX7" fmla="*/ 6041 w 10000"/>
              <a:gd name="connsiteY7" fmla="*/ 8009 h 10000"/>
              <a:gd name="connsiteX8" fmla="*/ 6110 w 10000"/>
              <a:gd name="connsiteY8" fmla="*/ 7792 h 10000"/>
              <a:gd name="connsiteX9" fmla="*/ 6201 w 10000"/>
              <a:gd name="connsiteY9" fmla="*/ 7558 h 10000"/>
              <a:gd name="connsiteX10" fmla="*/ 6316 w 10000"/>
              <a:gd name="connsiteY10" fmla="*/ 7325 h 10000"/>
              <a:gd name="connsiteX11" fmla="*/ 6453 w 10000"/>
              <a:gd name="connsiteY11" fmla="*/ 7092 h 10000"/>
              <a:gd name="connsiteX12" fmla="*/ 6613 w 10000"/>
              <a:gd name="connsiteY12" fmla="*/ 6843 h 10000"/>
              <a:gd name="connsiteX13" fmla="*/ 6796 w 10000"/>
              <a:gd name="connsiteY13" fmla="*/ 6594 h 10000"/>
              <a:gd name="connsiteX14" fmla="*/ 7002 w 10000"/>
              <a:gd name="connsiteY14" fmla="*/ 6345 h 10000"/>
              <a:gd name="connsiteX15" fmla="*/ 7254 w 10000"/>
              <a:gd name="connsiteY15" fmla="*/ 6096 h 10000"/>
              <a:gd name="connsiteX16" fmla="*/ 7529 w 10000"/>
              <a:gd name="connsiteY16" fmla="*/ 5848 h 10000"/>
              <a:gd name="connsiteX17" fmla="*/ 7849 w 10000"/>
              <a:gd name="connsiteY17" fmla="*/ 5583 h 10000"/>
              <a:gd name="connsiteX18" fmla="*/ 8192 w 10000"/>
              <a:gd name="connsiteY18" fmla="*/ 5334 h 10000"/>
              <a:gd name="connsiteX19" fmla="*/ 8581 w 10000"/>
              <a:gd name="connsiteY19" fmla="*/ 5070 h 10000"/>
              <a:gd name="connsiteX20" fmla="*/ 9016 w 10000"/>
              <a:gd name="connsiteY20" fmla="*/ 4821 h 10000"/>
              <a:gd name="connsiteX21" fmla="*/ 9474 w 10000"/>
              <a:gd name="connsiteY21" fmla="*/ 4557 h 10000"/>
              <a:gd name="connsiteX22" fmla="*/ 10000 w 10000"/>
              <a:gd name="connsiteY22" fmla="*/ 4308 h 10000"/>
              <a:gd name="connsiteX23" fmla="*/ 10000 w 10000"/>
              <a:gd name="connsiteY23" fmla="*/ 4308 h 10000"/>
              <a:gd name="connsiteX24" fmla="*/ 9725 w 10000"/>
              <a:gd name="connsiteY24" fmla="*/ 4277 h 10000"/>
              <a:gd name="connsiteX25" fmla="*/ 9725 w 10000"/>
              <a:gd name="connsiteY25" fmla="*/ 4277 h 10000"/>
              <a:gd name="connsiteX26" fmla="*/ 9634 w 10000"/>
              <a:gd name="connsiteY26" fmla="*/ 4075 h 10000"/>
              <a:gd name="connsiteX27" fmla="*/ 9634 w 10000"/>
              <a:gd name="connsiteY27" fmla="*/ 4075 h 10000"/>
              <a:gd name="connsiteX28" fmla="*/ 8970 w 10000"/>
              <a:gd name="connsiteY28" fmla="*/ 4355 h 10000"/>
              <a:gd name="connsiteX29" fmla="*/ 8352 w 10000"/>
              <a:gd name="connsiteY29" fmla="*/ 4619 h 10000"/>
              <a:gd name="connsiteX30" fmla="*/ 7780 w 10000"/>
              <a:gd name="connsiteY30" fmla="*/ 4883 h 10000"/>
              <a:gd name="connsiteX31" fmla="*/ 7300 w 10000"/>
              <a:gd name="connsiteY31" fmla="*/ 5117 h 10000"/>
              <a:gd name="connsiteX32" fmla="*/ 6842 w 10000"/>
              <a:gd name="connsiteY32" fmla="*/ 5350 h 10000"/>
              <a:gd name="connsiteX33" fmla="*/ 6453 w 10000"/>
              <a:gd name="connsiteY33" fmla="*/ 5568 h 10000"/>
              <a:gd name="connsiteX34" fmla="*/ 6087 w 10000"/>
              <a:gd name="connsiteY34" fmla="*/ 5770 h 10000"/>
              <a:gd name="connsiteX35" fmla="*/ 5789 w 10000"/>
              <a:gd name="connsiteY35" fmla="*/ 5956 h 10000"/>
              <a:gd name="connsiteX36" fmla="*/ 5789 w 10000"/>
              <a:gd name="connsiteY36" fmla="*/ 5956 h 10000"/>
              <a:gd name="connsiteX37" fmla="*/ 5675 w 10000"/>
              <a:gd name="connsiteY37" fmla="*/ 4541 h 10000"/>
              <a:gd name="connsiteX38" fmla="*/ 5606 w 10000"/>
              <a:gd name="connsiteY38" fmla="*/ 3064 h 10000"/>
              <a:gd name="connsiteX39" fmla="*/ 5561 w 10000"/>
              <a:gd name="connsiteY39" fmla="*/ 1555 h 10000"/>
              <a:gd name="connsiteX40" fmla="*/ 5561 w 10000"/>
              <a:gd name="connsiteY40" fmla="*/ 31 h 10000"/>
              <a:gd name="connsiteX41" fmla="*/ 5561 w 10000"/>
              <a:gd name="connsiteY41" fmla="*/ 31 h 10000"/>
              <a:gd name="connsiteX42" fmla="*/ 5149 w 10000"/>
              <a:gd name="connsiteY42" fmla="*/ 202 h 10000"/>
              <a:gd name="connsiteX43" fmla="*/ 4989 w 10000"/>
              <a:gd name="connsiteY43" fmla="*/ 264 h 10000"/>
              <a:gd name="connsiteX44" fmla="*/ 4989 w 10000"/>
              <a:gd name="connsiteY44" fmla="*/ 264 h 10000"/>
              <a:gd name="connsiteX45" fmla="*/ 4828 w 10000"/>
              <a:gd name="connsiteY45" fmla="*/ 202 h 10000"/>
              <a:gd name="connsiteX46" fmla="*/ 4371 w 10000"/>
              <a:gd name="connsiteY46" fmla="*/ 0 h 10000"/>
              <a:gd name="connsiteX47" fmla="*/ 4371 w 10000"/>
              <a:gd name="connsiteY47" fmla="*/ 0 h 10000"/>
              <a:gd name="connsiteX48" fmla="*/ 4371 w 10000"/>
              <a:gd name="connsiteY48" fmla="*/ 1524 h 10000"/>
              <a:gd name="connsiteX49" fmla="*/ 4325 w 10000"/>
              <a:gd name="connsiteY49" fmla="*/ 3033 h 10000"/>
              <a:gd name="connsiteX50" fmla="*/ 4256 w 10000"/>
              <a:gd name="connsiteY50" fmla="*/ 4495 h 10000"/>
              <a:gd name="connsiteX51" fmla="*/ 4142 w 10000"/>
              <a:gd name="connsiteY51" fmla="*/ 5910 h 10000"/>
              <a:gd name="connsiteX52" fmla="*/ 4142 w 10000"/>
              <a:gd name="connsiteY52" fmla="*/ 5910 h 10000"/>
              <a:gd name="connsiteX53" fmla="*/ 3844 w 10000"/>
              <a:gd name="connsiteY53" fmla="*/ 5723 h 10000"/>
              <a:gd name="connsiteX54" fmla="*/ 3501 w 10000"/>
              <a:gd name="connsiteY54" fmla="*/ 5521 h 10000"/>
              <a:gd name="connsiteX55" fmla="*/ 3089 w 10000"/>
              <a:gd name="connsiteY55" fmla="*/ 5319 h 10000"/>
              <a:gd name="connsiteX56" fmla="*/ 2654 w 10000"/>
              <a:gd name="connsiteY56" fmla="*/ 5086 h 10000"/>
              <a:gd name="connsiteX57" fmla="*/ 2174 w 10000"/>
              <a:gd name="connsiteY57" fmla="*/ 4852 h 10000"/>
              <a:gd name="connsiteX58" fmla="*/ 1625 w 10000"/>
              <a:gd name="connsiteY58" fmla="*/ 4603 h 10000"/>
              <a:gd name="connsiteX59" fmla="*/ 1030 w 10000"/>
              <a:gd name="connsiteY59" fmla="*/ 4355 h 10000"/>
              <a:gd name="connsiteX60" fmla="*/ 366 w 10000"/>
              <a:gd name="connsiteY60" fmla="*/ 4075 h 10000"/>
              <a:gd name="connsiteX61" fmla="*/ 366 w 10000"/>
              <a:gd name="connsiteY61" fmla="*/ 4075 h 10000"/>
              <a:gd name="connsiteX62" fmla="*/ 275 w 10000"/>
              <a:gd name="connsiteY62" fmla="*/ 4277 h 10000"/>
              <a:gd name="connsiteX63" fmla="*/ 275 w 10000"/>
              <a:gd name="connsiteY63" fmla="*/ 4277 h 10000"/>
              <a:gd name="connsiteX64" fmla="*/ 0 w 10000"/>
              <a:gd name="connsiteY64" fmla="*/ 4308 h 10000"/>
              <a:gd name="connsiteX65" fmla="*/ 0 w 10000"/>
              <a:gd name="connsiteY65" fmla="*/ 4308 h 10000"/>
              <a:gd name="connsiteX66" fmla="*/ 503 w 10000"/>
              <a:gd name="connsiteY66" fmla="*/ 4541 h 10000"/>
              <a:gd name="connsiteX67" fmla="*/ 938 w 10000"/>
              <a:gd name="connsiteY67" fmla="*/ 4790 h 10000"/>
              <a:gd name="connsiteX68" fmla="*/ 1350 w 10000"/>
              <a:gd name="connsiteY68" fmla="*/ 5023 h 10000"/>
              <a:gd name="connsiteX69" fmla="*/ 1716 w 10000"/>
              <a:gd name="connsiteY69" fmla="*/ 5272 h 10000"/>
              <a:gd name="connsiteX70" fmla="*/ 2059 w 10000"/>
              <a:gd name="connsiteY70" fmla="*/ 5505 h 10000"/>
              <a:gd name="connsiteX71" fmla="*/ 2357 w 10000"/>
              <a:gd name="connsiteY71" fmla="*/ 5754 h 10000"/>
              <a:gd name="connsiteX72" fmla="*/ 2632 w 10000"/>
              <a:gd name="connsiteY72" fmla="*/ 5988 h 10000"/>
              <a:gd name="connsiteX73" fmla="*/ 2883 w 10000"/>
              <a:gd name="connsiteY73" fmla="*/ 6221 h 10000"/>
              <a:gd name="connsiteX74" fmla="*/ 3089 w 10000"/>
              <a:gd name="connsiteY74" fmla="*/ 6470 h 10000"/>
              <a:gd name="connsiteX75" fmla="*/ 3295 w 10000"/>
              <a:gd name="connsiteY75" fmla="*/ 6703 h 10000"/>
              <a:gd name="connsiteX76" fmla="*/ 3455 w 10000"/>
              <a:gd name="connsiteY76" fmla="*/ 6921 h 10000"/>
              <a:gd name="connsiteX77" fmla="*/ 3593 w 10000"/>
              <a:gd name="connsiteY77" fmla="*/ 7154 h 10000"/>
              <a:gd name="connsiteX78" fmla="*/ 3707 w 10000"/>
              <a:gd name="connsiteY78" fmla="*/ 7372 h 10000"/>
              <a:gd name="connsiteX79" fmla="*/ 3822 w 10000"/>
              <a:gd name="connsiteY79" fmla="*/ 7589 h 10000"/>
              <a:gd name="connsiteX80" fmla="*/ 3890 w 10000"/>
              <a:gd name="connsiteY80" fmla="*/ 7807 h 10000"/>
              <a:gd name="connsiteX81" fmla="*/ 3959 w 10000"/>
              <a:gd name="connsiteY81" fmla="*/ 8009 h 10000"/>
              <a:gd name="connsiteX82" fmla="*/ 3959 w 10000"/>
              <a:gd name="connsiteY82" fmla="*/ 8009 h 10000"/>
              <a:gd name="connsiteX83" fmla="*/ 4264 w 10000"/>
              <a:gd name="connsiteY83" fmla="*/ 9122 h 10000"/>
              <a:gd name="connsiteX84" fmla="*/ 3707 w 10000"/>
              <a:gd name="connsiteY84" fmla="*/ 10000 h 10000"/>
              <a:gd name="connsiteX85" fmla="*/ 4439 w 10000"/>
              <a:gd name="connsiteY85" fmla="*/ 9969 h 10000"/>
              <a:gd name="connsiteX86" fmla="*/ 5195 w 10000"/>
              <a:gd name="connsiteY86" fmla="*/ 9969 h 10000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5749 w 10000"/>
              <a:gd name="connsiteY4" fmla="*/ 9105 h 10000"/>
              <a:gd name="connsiteX5" fmla="*/ 5995 w 10000"/>
              <a:gd name="connsiteY5" fmla="*/ 8212 h 10000"/>
              <a:gd name="connsiteX6" fmla="*/ 5995 w 10000"/>
              <a:gd name="connsiteY6" fmla="*/ 8212 h 10000"/>
              <a:gd name="connsiteX7" fmla="*/ 6041 w 10000"/>
              <a:gd name="connsiteY7" fmla="*/ 8009 h 10000"/>
              <a:gd name="connsiteX8" fmla="*/ 6110 w 10000"/>
              <a:gd name="connsiteY8" fmla="*/ 7792 h 10000"/>
              <a:gd name="connsiteX9" fmla="*/ 6201 w 10000"/>
              <a:gd name="connsiteY9" fmla="*/ 7558 h 10000"/>
              <a:gd name="connsiteX10" fmla="*/ 6316 w 10000"/>
              <a:gd name="connsiteY10" fmla="*/ 7325 h 10000"/>
              <a:gd name="connsiteX11" fmla="*/ 6453 w 10000"/>
              <a:gd name="connsiteY11" fmla="*/ 7092 h 10000"/>
              <a:gd name="connsiteX12" fmla="*/ 6613 w 10000"/>
              <a:gd name="connsiteY12" fmla="*/ 6843 h 10000"/>
              <a:gd name="connsiteX13" fmla="*/ 6796 w 10000"/>
              <a:gd name="connsiteY13" fmla="*/ 6594 h 10000"/>
              <a:gd name="connsiteX14" fmla="*/ 7002 w 10000"/>
              <a:gd name="connsiteY14" fmla="*/ 6345 h 10000"/>
              <a:gd name="connsiteX15" fmla="*/ 7254 w 10000"/>
              <a:gd name="connsiteY15" fmla="*/ 6096 h 10000"/>
              <a:gd name="connsiteX16" fmla="*/ 7529 w 10000"/>
              <a:gd name="connsiteY16" fmla="*/ 5848 h 10000"/>
              <a:gd name="connsiteX17" fmla="*/ 7849 w 10000"/>
              <a:gd name="connsiteY17" fmla="*/ 5583 h 10000"/>
              <a:gd name="connsiteX18" fmla="*/ 8192 w 10000"/>
              <a:gd name="connsiteY18" fmla="*/ 5334 h 10000"/>
              <a:gd name="connsiteX19" fmla="*/ 8581 w 10000"/>
              <a:gd name="connsiteY19" fmla="*/ 5070 h 10000"/>
              <a:gd name="connsiteX20" fmla="*/ 9016 w 10000"/>
              <a:gd name="connsiteY20" fmla="*/ 4821 h 10000"/>
              <a:gd name="connsiteX21" fmla="*/ 9474 w 10000"/>
              <a:gd name="connsiteY21" fmla="*/ 4557 h 10000"/>
              <a:gd name="connsiteX22" fmla="*/ 10000 w 10000"/>
              <a:gd name="connsiteY22" fmla="*/ 4308 h 10000"/>
              <a:gd name="connsiteX23" fmla="*/ 10000 w 10000"/>
              <a:gd name="connsiteY23" fmla="*/ 4308 h 10000"/>
              <a:gd name="connsiteX24" fmla="*/ 9725 w 10000"/>
              <a:gd name="connsiteY24" fmla="*/ 4277 h 10000"/>
              <a:gd name="connsiteX25" fmla="*/ 9725 w 10000"/>
              <a:gd name="connsiteY25" fmla="*/ 4277 h 10000"/>
              <a:gd name="connsiteX26" fmla="*/ 9634 w 10000"/>
              <a:gd name="connsiteY26" fmla="*/ 4075 h 10000"/>
              <a:gd name="connsiteX27" fmla="*/ 9634 w 10000"/>
              <a:gd name="connsiteY27" fmla="*/ 4075 h 10000"/>
              <a:gd name="connsiteX28" fmla="*/ 8970 w 10000"/>
              <a:gd name="connsiteY28" fmla="*/ 4355 h 10000"/>
              <a:gd name="connsiteX29" fmla="*/ 8352 w 10000"/>
              <a:gd name="connsiteY29" fmla="*/ 4619 h 10000"/>
              <a:gd name="connsiteX30" fmla="*/ 7780 w 10000"/>
              <a:gd name="connsiteY30" fmla="*/ 4883 h 10000"/>
              <a:gd name="connsiteX31" fmla="*/ 7300 w 10000"/>
              <a:gd name="connsiteY31" fmla="*/ 5117 h 10000"/>
              <a:gd name="connsiteX32" fmla="*/ 6842 w 10000"/>
              <a:gd name="connsiteY32" fmla="*/ 5350 h 10000"/>
              <a:gd name="connsiteX33" fmla="*/ 6453 w 10000"/>
              <a:gd name="connsiteY33" fmla="*/ 5568 h 10000"/>
              <a:gd name="connsiteX34" fmla="*/ 6087 w 10000"/>
              <a:gd name="connsiteY34" fmla="*/ 5770 h 10000"/>
              <a:gd name="connsiteX35" fmla="*/ 5789 w 10000"/>
              <a:gd name="connsiteY35" fmla="*/ 5956 h 10000"/>
              <a:gd name="connsiteX36" fmla="*/ 5789 w 10000"/>
              <a:gd name="connsiteY36" fmla="*/ 5956 h 10000"/>
              <a:gd name="connsiteX37" fmla="*/ 5675 w 10000"/>
              <a:gd name="connsiteY37" fmla="*/ 4541 h 10000"/>
              <a:gd name="connsiteX38" fmla="*/ 5606 w 10000"/>
              <a:gd name="connsiteY38" fmla="*/ 3064 h 10000"/>
              <a:gd name="connsiteX39" fmla="*/ 5561 w 10000"/>
              <a:gd name="connsiteY39" fmla="*/ 1555 h 10000"/>
              <a:gd name="connsiteX40" fmla="*/ 5561 w 10000"/>
              <a:gd name="connsiteY40" fmla="*/ 31 h 10000"/>
              <a:gd name="connsiteX41" fmla="*/ 5561 w 10000"/>
              <a:gd name="connsiteY41" fmla="*/ 31 h 10000"/>
              <a:gd name="connsiteX42" fmla="*/ 5149 w 10000"/>
              <a:gd name="connsiteY42" fmla="*/ 202 h 10000"/>
              <a:gd name="connsiteX43" fmla="*/ 4989 w 10000"/>
              <a:gd name="connsiteY43" fmla="*/ 264 h 10000"/>
              <a:gd name="connsiteX44" fmla="*/ 4989 w 10000"/>
              <a:gd name="connsiteY44" fmla="*/ 264 h 10000"/>
              <a:gd name="connsiteX45" fmla="*/ 4828 w 10000"/>
              <a:gd name="connsiteY45" fmla="*/ 202 h 10000"/>
              <a:gd name="connsiteX46" fmla="*/ 4371 w 10000"/>
              <a:gd name="connsiteY46" fmla="*/ 0 h 10000"/>
              <a:gd name="connsiteX47" fmla="*/ 4371 w 10000"/>
              <a:gd name="connsiteY47" fmla="*/ 0 h 10000"/>
              <a:gd name="connsiteX48" fmla="*/ 4371 w 10000"/>
              <a:gd name="connsiteY48" fmla="*/ 1524 h 10000"/>
              <a:gd name="connsiteX49" fmla="*/ 4325 w 10000"/>
              <a:gd name="connsiteY49" fmla="*/ 3033 h 10000"/>
              <a:gd name="connsiteX50" fmla="*/ 4256 w 10000"/>
              <a:gd name="connsiteY50" fmla="*/ 4495 h 10000"/>
              <a:gd name="connsiteX51" fmla="*/ 4142 w 10000"/>
              <a:gd name="connsiteY51" fmla="*/ 5910 h 10000"/>
              <a:gd name="connsiteX52" fmla="*/ 4142 w 10000"/>
              <a:gd name="connsiteY52" fmla="*/ 5910 h 10000"/>
              <a:gd name="connsiteX53" fmla="*/ 3844 w 10000"/>
              <a:gd name="connsiteY53" fmla="*/ 5723 h 10000"/>
              <a:gd name="connsiteX54" fmla="*/ 3501 w 10000"/>
              <a:gd name="connsiteY54" fmla="*/ 5521 h 10000"/>
              <a:gd name="connsiteX55" fmla="*/ 3089 w 10000"/>
              <a:gd name="connsiteY55" fmla="*/ 5319 h 10000"/>
              <a:gd name="connsiteX56" fmla="*/ 2654 w 10000"/>
              <a:gd name="connsiteY56" fmla="*/ 5086 h 10000"/>
              <a:gd name="connsiteX57" fmla="*/ 2174 w 10000"/>
              <a:gd name="connsiteY57" fmla="*/ 4852 h 10000"/>
              <a:gd name="connsiteX58" fmla="*/ 1625 w 10000"/>
              <a:gd name="connsiteY58" fmla="*/ 4603 h 10000"/>
              <a:gd name="connsiteX59" fmla="*/ 1030 w 10000"/>
              <a:gd name="connsiteY59" fmla="*/ 4355 h 10000"/>
              <a:gd name="connsiteX60" fmla="*/ 366 w 10000"/>
              <a:gd name="connsiteY60" fmla="*/ 4075 h 10000"/>
              <a:gd name="connsiteX61" fmla="*/ 366 w 10000"/>
              <a:gd name="connsiteY61" fmla="*/ 4075 h 10000"/>
              <a:gd name="connsiteX62" fmla="*/ 275 w 10000"/>
              <a:gd name="connsiteY62" fmla="*/ 4277 h 10000"/>
              <a:gd name="connsiteX63" fmla="*/ 275 w 10000"/>
              <a:gd name="connsiteY63" fmla="*/ 4277 h 10000"/>
              <a:gd name="connsiteX64" fmla="*/ 0 w 10000"/>
              <a:gd name="connsiteY64" fmla="*/ 4308 h 10000"/>
              <a:gd name="connsiteX65" fmla="*/ 0 w 10000"/>
              <a:gd name="connsiteY65" fmla="*/ 4308 h 10000"/>
              <a:gd name="connsiteX66" fmla="*/ 503 w 10000"/>
              <a:gd name="connsiteY66" fmla="*/ 4541 h 10000"/>
              <a:gd name="connsiteX67" fmla="*/ 938 w 10000"/>
              <a:gd name="connsiteY67" fmla="*/ 4790 h 10000"/>
              <a:gd name="connsiteX68" fmla="*/ 1350 w 10000"/>
              <a:gd name="connsiteY68" fmla="*/ 5023 h 10000"/>
              <a:gd name="connsiteX69" fmla="*/ 1716 w 10000"/>
              <a:gd name="connsiteY69" fmla="*/ 5272 h 10000"/>
              <a:gd name="connsiteX70" fmla="*/ 2059 w 10000"/>
              <a:gd name="connsiteY70" fmla="*/ 5505 h 10000"/>
              <a:gd name="connsiteX71" fmla="*/ 2357 w 10000"/>
              <a:gd name="connsiteY71" fmla="*/ 5754 h 10000"/>
              <a:gd name="connsiteX72" fmla="*/ 2632 w 10000"/>
              <a:gd name="connsiteY72" fmla="*/ 5988 h 10000"/>
              <a:gd name="connsiteX73" fmla="*/ 2883 w 10000"/>
              <a:gd name="connsiteY73" fmla="*/ 6221 h 10000"/>
              <a:gd name="connsiteX74" fmla="*/ 3089 w 10000"/>
              <a:gd name="connsiteY74" fmla="*/ 6470 h 10000"/>
              <a:gd name="connsiteX75" fmla="*/ 3295 w 10000"/>
              <a:gd name="connsiteY75" fmla="*/ 6703 h 10000"/>
              <a:gd name="connsiteX76" fmla="*/ 3455 w 10000"/>
              <a:gd name="connsiteY76" fmla="*/ 6921 h 10000"/>
              <a:gd name="connsiteX77" fmla="*/ 3593 w 10000"/>
              <a:gd name="connsiteY77" fmla="*/ 7154 h 10000"/>
              <a:gd name="connsiteX78" fmla="*/ 3707 w 10000"/>
              <a:gd name="connsiteY78" fmla="*/ 7372 h 10000"/>
              <a:gd name="connsiteX79" fmla="*/ 3822 w 10000"/>
              <a:gd name="connsiteY79" fmla="*/ 7589 h 10000"/>
              <a:gd name="connsiteX80" fmla="*/ 3890 w 10000"/>
              <a:gd name="connsiteY80" fmla="*/ 7807 h 10000"/>
              <a:gd name="connsiteX81" fmla="*/ 3959 w 10000"/>
              <a:gd name="connsiteY81" fmla="*/ 8009 h 10000"/>
              <a:gd name="connsiteX82" fmla="*/ 3959 w 10000"/>
              <a:gd name="connsiteY82" fmla="*/ 8009 h 10000"/>
              <a:gd name="connsiteX83" fmla="*/ 4264 w 10000"/>
              <a:gd name="connsiteY83" fmla="*/ 9122 h 10000"/>
              <a:gd name="connsiteX84" fmla="*/ 3707 w 10000"/>
              <a:gd name="connsiteY84" fmla="*/ 10000 h 10000"/>
              <a:gd name="connsiteX85" fmla="*/ 5195 w 10000"/>
              <a:gd name="connsiteY85" fmla="*/ 9969 h 10000"/>
              <a:gd name="connsiteX0" fmla="*/ 5195 w 10000"/>
              <a:gd name="connsiteY0" fmla="*/ 9969 h 9984"/>
              <a:gd name="connsiteX1" fmla="*/ 5195 w 10000"/>
              <a:gd name="connsiteY1" fmla="*/ 9969 h 9984"/>
              <a:gd name="connsiteX2" fmla="*/ 6224 w 10000"/>
              <a:gd name="connsiteY2" fmla="*/ 9984 h 9984"/>
              <a:gd name="connsiteX3" fmla="*/ 6224 w 10000"/>
              <a:gd name="connsiteY3" fmla="*/ 9984 h 9984"/>
              <a:gd name="connsiteX4" fmla="*/ 5749 w 10000"/>
              <a:gd name="connsiteY4" fmla="*/ 9105 h 9984"/>
              <a:gd name="connsiteX5" fmla="*/ 5995 w 10000"/>
              <a:gd name="connsiteY5" fmla="*/ 8212 h 9984"/>
              <a:gd name="connsiteX6" fmla="*/ 5995 w 10000"/>
              <a:gd name="connsiteY6" fmla="*/ 8212 h 9984"/>
              <a:gd name="connsiteX7" fmla="*/ 6041 w 10000"/>
              <a:gd name="connsiteY7" fmla="*/ 8009 h 9984"/>
              <a:gd name="connsiteX8" fmla="*/ 6110 w 10000"/>
              <a:gd name="connsiteY8" fmla="*/ 7792 h 9984"/>
              <a:gd name="connsiteX9" fmla="*/ 6201 w 10000"/>
              <a:gd name="connsiteY9" fmla="*/ 7558 h 9984"/>
              <a:gd name="connsiteX10" fmla="*/ 6316 w 10000"/>
              <a:gd name="connsiteY10" fmla="*/ 7325 h 9984"/>
              <a:gd name="connsiteX11" fmla="*/ 6453 w 10000"/>
              <a:gd name="connsiteY11" fmla="*/ 7092 h 9984"/>
              <a:gd name="connsiteX12" fmla="*/ 6613 w 10000"/>
              <a:gd name="connsiteY12" fmla="*/ 6843 h 9984"/>
              <a:gd name="connsiteX13" fmla="*/ 6796 w 10000"/>
              <a:gd name="connsiteY13" fmla="*/ 6594 h 9984"/>
              <a:gd name="connsiteX14" fmla="*/ 7002 w 10000"/>
              <a:gd name="connsiteY14" fmla="*/ 6345 h 9984"/>
              <a:gd name="connsiteX15" fmla="*/ 7254 w 10000"/>
              <a:gd name="connsiteY15" fmla="*/ 6096 h 9984"/>
              <a:gd name="connsiteX16" fmla="*/ 7529 w 10000"/>
              <a:gd name="connsiteY16" fmla="*/ 5848 h 9984"/>
              <a:gd name="connsiteX17" fmla="*/ 7849 w 10000"/>
              <a:gd name="connsiteY17" fmla="*/ 5583 h 9984"/>
              <a:gd name="connsiteX18" fmla="*/ 8192 w 10000"/>
              <a:gd name="connsiteY18" fmla="*/ 5334 h 9984"/>
              <a:gd name="connsiteX19" fmla="*/ 8581 w 10000"/>
              <a:gd name="connsiteY19" fmla="*/ 5070 h 9984"/>
              <a:gd name="connsiteX20" fmla="*/ 9016 w 10000"/>
              <a:gd name="connsiteY20" fmla="*/ 4821 h 9984"/>
              <a:gd name="connsiteX21" fmla="*/ 9474 w 10000"/>
              <a:gd name="connsiteY21" fmla="*/ 4557 h 9984"/>
              <a:gd name="connsiteX22" fmla="*/ 10000 w 10000"/>
              <a:gd name="connsiteY22" fmla="*/ 4308 h 9984"/>
              <a:gd name="connsiteX23" fmla="*/ 10000 w 10000"/>
              <a:gd name="connsiteY23" fmla="*/ 4308 h 9984"/>
              <a:gd name="connsiteX24" fmla="*/ 9725 w 10000"/>
              <a:gd name="connsiteY24" fmla="*/ 4277 h 9984"/>
              <a:gd name="connsiteX25" fmla="*/ 9725 w 10000"/>
              <a:gd name="connsiteY25" fmla="*/ 4277 h 9984"/>
              <a:gd name="connsiteX26" fmla="*/ 9634 w 10000"/>
              <a:gd name="connsiteY26" fmla="*/ 4075 h 9984"/>
              <a:gd name="connsiteX27" fmla="*/ 9634 w 10000"/>
              <a:gd name="connsiteY27" fmla="*/ 4075 h 9984"/>
              <a:gd name="connsiteX28" fmla="*/ 8970 w 10000"/>
              <a:gd name="connsiteY28" fmla="*/ 4355 h 9984"/>
              <a:gd name="connsiteX29" fmla="*/ 8352 w 10000"/>
              <a:gd name="connsiteY29" fmla="*/ 4619 h 9984"/>
              <a:gd name="connsiteX30" fmla="*/ 7780 w 10000"/>
              <a:gd name="connsiteY30" fmla="*/ 4883 h 9984"/>
              <a:gd name="connsiteX31" fmla="*/ 7300 w 10000"/>
              <a:gd name="connsiteY31" fmla="*/ 5117 h 9984"/>
              <a:gd name="connsiteX32" fmla="*/ 6842 w 10000"/>
              <a:gd name="connsiteY32" fmla="*/ 5350 h 9984"/>
              <a:gd name="connsiteX33" fmla="*/ 6453 w 10000"/>
              <a:gd name="connsiteY33" fmla="*/ 5568 h 9984"/>
              <a:gd name="connsiteX34" fmla="*/ 6087 w 10000"/>
              <a:gd name="connsiteY34" fmla="*/ 5770 h 9984"/>
              <a:gd name="connsiteX35" fmla="*/ 5789 w 10000"/>
              <a:gd name="connsiteY35" fmla="*/ 5956 h 9984"/>
              <a:gd name="connsiteX36" fmla="*/ 5789 w 10000"/>
              <a:gd name="connsiteY36" fmla="*/ 5956 h 9984"/>
              <a:gd name="connsiteX37" fmla="*/ 5675 w 10000"/>
              <a:gd name="connsiteY37" fmla="*/ 4541 h 9984"/>
              <a:gd name="connsiteX38" fmla="*/ 5606 w 10000"/>
              <a:gd name="connsiteY38" fmla="*/ 3064 h 9984"/>
              <a:gd name="connsiteX39" fmla="*/ 5561 w 10000"/>
              <a:gd name="connsiteY39" fmla="*/ 1555 h 9984"/>
              <a:gd name="connsiteX40" fmla="*/ 5561 w 10000"/>
              <a:gd name="connsiteY40" fmla="*/ 31 h 9984"/>
              <a:gd name="connsiteX41" fmla="*/ 5561 w 10000"/>
              <a:gd name="connsiteY41" fmla="*/ 31 h 9984"/>
              <a:gd name="connsiteX42" fmla="*/ 5149 w 10000"/>
              <a:gd name="connsiteY42" fmla="*/ 202 h 9984"/>
              <a:gd name="connsiteX43" fmla="*/ 4989 w 10000"/>
              <a:gd name="connsiteY43" fmla="*/ 264 h 9984"/>
              <a:gd name="connsiteX44" fmla="*/ 4989 w 10000"/>
              <a:gd name="connsiteY44" fmla="*/ 264 h 9984"/>
              <a:gd name="connsiteX45" fmla="*/ 4828 w 10000"/>
              <a:gd name="connsiteY45" fmla="*/ 202 h 9984"/>
              <a:gd name="connsiteX46" fmla="*/ 4371 w 10000"/>
              <a:gd name="connsiteY46" fmla="*/ 0 h 9984"/>
              <a:gd name="connsiteX47" fmla="*/ 4371 w 10000"/>
              <a:gd name="connsiteY47" fmla="*/ 0 h 9984"/>
              <a:gd name="connsiteX48" fmla="*/ 4371 w 10000"/>
              <a:gd name="connsiteY48" fmla="*/ 1524 h 9984"/>
              <a:gd name="connsiteX49" fmla="*/ 4325 w 10000"/>
              <a:gd name="connsiteY49" fmla="*/ 3033 h 9984"/>
              <a:gd name="connsiteX50" fmla="*/ 4256 w 10000"/>
              <a:gd name="connsiteY50" fmla="*/ 4495 h 9984"/>
              <a:gd name="connsiteX51" fmla="*/ 4142 w 10000"/>
              <a:gd name="connsiteY51" fmla="*/ 5910 h 9984"/>
              <a:gd name="connsiteX52" fmla="*/ 4142 w 10000"/>
              <a:gd name="connsiteY52" fmla="*/ 5910 h 9984"/>
              <a:gd name="connsiteX53" fmla="*/ 3844 w 10000"/>
              <a:gd name="connsiteY53" fmla="*/ 5723 h 9984"/>
              <a:gd name="connsiteX54" fmla="*/ 3501 w 10000"/>
              <a:gd name="connsiteY54" fmla="*/ 5521 h 9984"/>
              <a:gd name="connsiteX55" fmla="*/ 3089 w 10000"/>
              <a:gd name="connsiteY55" fmla="*/ 5319 h 9984"/>
              <a:gd name="connsiteX56" fmla="*/ 2654 w 10000"/>
              <a:gd name="connsiteY56" fmla="*/ 5086 h 9984"/>
              <a:gd name="connsiteX57" fmla="*/ 2174 w 10000"/>
              <a:gd name="connsiteY57" fmla="*/ 4852 h 9984"/>
              <a:gd name="connsiteX58" fmla="*/ 1625 w 10000"/>
              <a:gd name="connsiteY58" fmla="*/ 4603 h 9984"/>
              <a:gd name="connsiteX59" fmla="*/ 1030 w 10000"/>
              <a:gd name="connsiteY59" fmla="*/ 4355 h 9984"/>
              <a:gd name="connsiteX60" fmla="*/ 366 w 10000"/>
              <a:gd name="connsiteY60" fmla="*/ 4075 h 9984"/>
              <a:gd name="connsiteX61" fmla="*/ 366 w 10000"/>
              <a:gd name="connsiteY61" fmla="*/ 4075 h 9984"/>
              <a:gd name="connsiteX62" fmla="*/ 275 w 10000"/>
              <a:gd name="connsiteY62" fmla="*/ 4277 h 9984"/>
              <a:gd name="connsiteX63" fmla="*/ 275 w 10000"/>
              <a:gd name="connsiteY63" fmla="*/ 4277 h 9984"/>
              <a:gd name="connsiteX64" fmla="*/ 0 w 10000"/>
              <a:gd name="connsiteY64" fmla="*/ 4308 h 9984"/>
              <a:gd name="connsiteX65" fmla="*/ 0 w 10000"/>
              <a:gd name="connsiteY65" fmla="*/ 4308 h 9984"/>
              <a:gd name="connsiteX66" fmla="*/ 503 w 10000"/>
              <a:gd name="connsiteY66" fmla="*/ 4541 h 9984"/>
              <a:gd name="connsiteX67" fmla="*/ 938 w 10000"/>
              <a:gd name="connsiteY67" fmla="*/ 4790 h 9984"/>
              <a:gd name="connsiteX68" fmla="*/ 1350 w 10000"/>
              <a:gd name="connsiteY68" fmla="*/ 5023 h 9984"/>
              <a:gd name="connsiteX69" fmla="*/ 1716 w 10000"/>
              <a:gd name="connsiteY69" fmla="*/ 5272 h 9984"/>
              <a:gd name="connsiteX70" fmla="*/ 2059 w 10000"/>
              <a:gd name="connsiteY70" fmla="*/ 5505 h 9984"/>
              <a:gd name="connsiteX71" fmla="*/ 2357 w 10000"/>
              <a:gd name="connsiteY71" fmla="*/ 5754 h 9984"/>
              <a:gd name="connsiteX72" fmla="*/ 2632 w 10000"/>
              <a:gd name="connsiteY72" fmla="*/ 5988 h 9984"/>
              <a:gd name="connsiteX73" fmla="*/ 2883 w 10000"/>
              <a:gd name="connsiteY73" fmla="*/ 6221 h 9984"/>
              <a:gd name="connsiteX74" fmla="*/ 3089 w 10000"/>
              <a:gd name="connsiteY74" fmla="*/ 6470 h 9984"/>
              <a:gd name="connsiteX75" fmla="*/ 3295 w 10000"/>
              <a:gd name="connsiteY75" fmla="*/ 6703 h 9984"/>
              <a:gd name="connsiteX76" fmla="*/ 3455 w 10000"/>
              <a:gd name="connsiteY76" fmla="*/ 6921 h 9984"/>
              <a:gd name="connsiteX77" fmla="*/ 3593 w 10000"/>
              <a:gd name="connsiteY77" fmla="*/ 7154 h 9984"/>
              <a:gd name="connsiteX78" fmla="*/ 3707 w 10000"/>
              <a:gd name="connsiteY78" fmla="*/ 7372 h 9984"/>
              <a:gd name="connsiteX79" fmla="*/ 3822 w 10000"/>
              <a:gd name="connsiteY79" fmla="*/ 7589 h 9984"/>
              <a:gd name="connsiteX80" fmla="*/ 3890 w 10000"/>
              <a:gd name="connsiteY80" fmla="*/ 7807 h 9984"/>
              <a:gd name="connsiteX81" fmla="*/ 3959 w 10000"/>
              <a:gd name="connsiteY81" fmla="*/ 8009 h 9984"/>
              <a:gd name="connsiteX82" fmla="*/ 3959 w 10000"/>
              <a:gd name="connsiteY82" fmla="*/ 8009 h 9984"/>
              <a:gd name="connsiteX83" fmla="*/ 4264 w 10000"/>
              <a:gd name="connsiteY83" fmla="*/ 9122 h 9984"/>
              <a:gd name="connsiteX84" fmla="*/ 5195 w 10000"/>
              <a:gd name="connsiteY84" fmla="*/ 9969 h 9984"/>
              <a:gd name="connsiteX0" fmla="*/ 5195 w 10000"/>
              <a:gd name="connsiteY0" fmla="*/ 9985 h 10000"/>
              <a:gd name="connsiteX1" fmla="*/ 5195 w 10000"/>
              <a:gd name="connsiteY1" fmla="*/ 9985 h 10000"/>
              <a:gd name="connsiteX2" fmla="*/ 6224 w 10000"/>
              <a:gd name="connsiteY2" fmla="*/ 10000 h 10000"/>
              <a:gd name="connsiteX3" fmla="*/ 5749 w 10000"/>
              <a:gd name="connsiteY3" fmla="*/ 9120 h 10000"/>
              <a:gd name="connsiteX4" fmla="*/ 5995 w 10000"/>
              <a:gd name="connsiteY4" fmla="*/ 8225 h 10000"/>
              <a:gd name="connsiteX5" fmla="*/ 5995 w 10000"/>
              <a:gd name="connsiteY5" fmla="*/ 8225 h 10000"/>
              <a:gd name="connsiteX6" fmla="*/ 6041 w 10000"/>
              <a:gd name="connsiteY6" fmla="*/ 8022 h 10000"/>
              <a:gd name="connsiteX7" fmla="*/ 6110 w 10000"/>
              <a:gd name="connsiteY7" fmla="*/ 7804 h 10000"/>
              <a:gd name="connsiteX8" fmla="*/ 6201 w 10000"/>
              <a:gd name="connsiteY8" fmla="*/ 7570 h 10000"/>
              <a:gd name="connsiteX9" fmla="*/ 6316 w 10000"/>
              <a:gd name="connsiteY9" fmla="*/ 7337 h 10000"/>
              <a:gd name="connsiteX10" fmla="*/ 6453 w 10000"/>
              <a:gd name="connsiteY10" fmla="*/ 7103 h 10000"/>
              <a:gd name="connsiteX11" fmla="*/ 6613 w 10000"/>
              <a:gd name="connsiteY11" fmla="*/ 6854 h 10000"/>
              <a:gd name="connsiteX12" fmla="*/ 6796 w 10000"/>
              <a:gd name="connsiteY12" fmla="*/ 6605 h 10000"/>
              <a:gd name="connsiteX13" fmla="*/ 7002 w 10000"/>
              <a:gd name="connsiteY13" fmla="*/ 6355 h 10000"/>
              <a:gd name="connsiteX14" fmla="*/ 7254 w 10000"/>
              <a:gd name="connsiteY14" fmla="*/ 6106 h 10000"/>
              <a:gd name="connsiteX15" fmla="*/ 7529 w 10000"/>
              <a:gd name="connsiteY15" fmla="*/ 5857 h 10000"/>
              <a:gd name="connsiteX16" fmla="*/ 7849 w 10000"/>
              <a:gd name="connsiteY16" fmla="*/ 5592 h 10000"/>
              <a:gd name="connsiteX17" fmla="*/ 8192 w 10000"/>
              <a:gd name="connsiteY17" fmla="*/ 5343 h 10000"/>
              <a:gd name="connsiteX18" fmla="*/ 8581 w 10000"/>
              <a:gd name="connsiteY18" fmla="*/ 5078 h 10000"/>
              <a:gd name="connsiteX19" fmla="*/ 9016 w 10000"/>
              <a:gd name="connsiteY19" fmla="*/ 4829 h 10000"/>
              <a:gd name="connsiteX20" fmla="*/ 9474 w 10000"/>
              <a:gd name="connsiteY20" fmla="*/ 4564 h 10000"/>
              <a:gd name="connsiteX21" fmla="*/ 10000 w 10000"/>
              <a:gd name="connsiteY21" fmla="*/ 4315 h 10000"/>
              <a:gd name="connsiteX22" fmla="*/ 10000 w 10000"/>
              <a:gd name="connsiteY22" fmla="*/ 4315 h 10000"/>
              <a:gd name="connsiteX23" fmla="*/ 9725 w 10000"/>
              <a:gd name="connsiteY23" fmla="*/ 4284 h 10000"/>
              <a:gd name="connsiteX24" fmla="*/ 9725 w 10000"/>
              <a:gd name="connsiteY24" fmla="*/ 4284 h 10000"/>
              <a:gd name="connsiteX25" fmla="*/ 9634 w 10000"/>
              <a:gd name="connsiteY25" fmla="*/ 4082 h 10000"/>
              <a:gd name="connsiteX26" fmla="*/ 9634 w 10000"/>
              <a:gd name="connsiteY26" fmla="*/ 4082 h 10000"/>
              <a:gd name="connsiteX27" fmla="*/ 8970 w 10000"/>
              <a:gd name="connsiteY27" fmla="*/ 4362 h 10000"/>
              <a:gd name="connsiteX28" fmla="*/ 8352 w 10000"/>
              <a:gd name="connsiteY28" fmla="*/ 4626 h 10000"/>
              <a:gd name="connsiteX29" fmla="*/ 7780 w 10000"/>
              <a:gd name="connsiteY29" fmla="*/ 4891 h 10000"/>
              <a:gd name="connsiteX30" fmla="*/ 7300 w 10000"/>
              <a:gd name="connsiteY30" fmla="*/ 5125 h 10000"/>
              <a:gd name="connsiteX31" fmla="*/ 6842 w 10000"/>
              <a:gd name="connsiteY31" fmla="*/ 5359 h 10000"/>
              <a:gd name="connsiteX32" fmla="*/ 6453 w 10000"/>
              <a:gd name="connsiteY32" fmla="*/ 5577 h 10000"/>
              <a:gd name="connsiteX33" fmla="*/ 6087 w 10000"/>
              <a:gd name="connsiteY33" fmla="*/ 5779 h 10000"/>
              <a:gd name="connsiteX34" fmla="*/ 5789 w 10000"/>
              <a:gd name="connsiteY34" fmla="*/ 5966 h 10000"/>
              <a:gd name="connsiteX35" fmla="*/ 5789 w 10000"/>
              <a:gd name="connsiteY35" fmla="*/ 5966 h 10000"/>
              <a:gd name="connsiteX36" fmla="*/ 5675 w 10000"/>
              <a:gd name="connsiteY36" fmla="*/ 4548 h 10000"/>
              <a:gd name="connsiteX37" fmla="*/ 5606 w 10000"/>
              <a:gd name="connsiteY37" fmla="*/ 3069 h 10000"/>
              <a:gd name="connsiteX38" fmla="*/ 5561 w 10000"/>
              <a:gd name="connsiteY38" fmla="*/ 1557 h 10000"/>
              <a:gd name="connsiteX39" fmla="*/ 5561 w 10000"/>
              <a:gd name="connsiteY39" fmla="*/ 31 h 10000"/>
              <a:gd name="connsiteX40" fmla="*/ 5561 w 10000"/>
              <a:gd name="connsiteY40" fmla="*/ 31 h 10000"/>
              <a:gd name="connsiteX41" fmla="*/ 5149 w 10000"/>
              <a:gd name="connsiteY41" fmla="*/ 202 h 10000"/>
              <a:gd name="connsiteX42" fmla="*/ 4989 w 10000"/>
              <a:gd name="connsiteY42" fmla="*/ 264 h 10000"/>
              <a:gd name="connsiteX43" fmla="*/ 4989 w 10000"/>
              <a:gd name="connsiteY43" fmla="*/ 264 h 10000"/>
              <a:gd name="connsiteX44" fmla="*/ 4828 w 10000"/>
              <a:gd name="connsiteY44" fmla="*/ 202 h 10000"/>
              <a:gd name="connsiteX45" fmla="*/ 4371 w 10000"/>
              <a:gd name="connsiteY45" fmla="*/ 0 h 10000"/>
              <a:gd name="connsiteX46" fmla="*/ 4371 w 10000"/>
              <a:gd name="connsiteY46" fmla="*/ 0 h 10000"/>
              <a:gd name="connsiteX47" fmla="*/ 4371 w 10000"/>
              <a:gd name="connsiteY47" fmla="*/ 1526 h 10000"/>
              <a:gd name="connsiteX48" fmla="*/ 4325 w 10000"/>
              <a:gd name="connsiteY48" fmla="*/ 3038 h 10000"/>
              <a:gd name="connsiteX49" fmla="*/ 4256 w 10000"/>
              <a:gd name="connsiteY49" fmla="*/ 4502 h 10000"/>
              <a:gd name="connsiteX50" fmla="*/ 4142 w 10000"/>
              <a:gd name="connsiteY50" fmla="*/ 5919 h 10000"/>
              <a:gd name="connsiteX51" fmla="*/ 4142 w 10000"/>
              <a:gd name="connsiteY51" fmla="*/ 5919 h 10000"/>
              <a:gd name="connsiteX52" fmla="*/ 3844 w 10000"/>
              <a:gd name="connsiteY52" fmla="*/ 5732 h 10000"/>
              <a:gd name="connsiteX53" fmla="*/ 3501 w 10000"/>
              <a:gd name="connsiteY53" fmla="*/ 5530 h 10000"/>
              <a:gd name="connsiteX54" fmla="*/ 3089 w 10000"/>
              <a:gd name="connsiteY54" fmla="*/ 5328 h 10000"/>
              <a:gd name="connsiteX55" fmla="*/ 2654 w 10000"/>
              <a:gd name="connsiteY55" fmla="*/ 5094 h 10000"/>
              <a:gd name="connsiteX56" fmla="*/ 2174 w 10000"/>
              <a:gd name="connsiteY56" fmla="*/ 4860 h 10000"/>
              <a:gd name="connsiteX57" fmla="*/ 1625 w 10000"/>
              <a:gd name="connsiteY57" fmla="*/ 4610 h 10000"/>
              <a:gd name="connsiteX58" fmla="*/ 1030 w 10000"/>
              <a:gd name="connsiteY58" fmla="*/ 4362 h 10000"/>
              <a:gd name="connsiteX59" fmla="*/ 366 w 10000"/>
              <a:gd name="connsiteY59" fmla="*/ 4082 h 10000"/>
              <a:gd name="connsiteX60" fmla="*/ 366 w 10000"/>
              <a:gd name="connsiteY60" fmla="*/ 4082 h 10000"/>
              <a:gd name="connsiteX61" fmla="*/ 275 w 10000"/>
              <a:gd name="connsiteY61" fmla="*/ 4284 h 10000"/>
              <a:gd name="connsiteX62" fmla="*/ 275 w 10000"/>
              <a:gd name="connsiteY62" fmla="*/ 4284 h 10000"/>
              <a:gd name="connsiteX63" fmla="*/ 0 w 10000"/>
              <a:gd name="connsiteY63" fmla="*/ 4315 h 10000"/>
              <a:gd name="connsiteX64" fmla="*/ 0 w 10000"/>
              <a:gd name="connsiteY64" fmla="*/ 4315 h 10000"/>
              <a:gd name="connsiteX65" fmla="*/ 503 w 10000"/>
              <a:gd name="connsiteY65" fmla="*/ 4548 h 10000"/>
              <a:gd name="connsiteX66" fmla="*/ 938 w 10000"/>
              <a:gd name="connsiteY66" fmla="*/ 4798 h 10000"/>
              <a:gd name="connsiteX67" fmla="*/ 1350 w 10000"/>
              <a:gd name="connsiteY67" fmla="*/ 5031 h 10000"/>
              <a:gd name="connsiteX68" fmla="*/ 1716 w 10000"/>
              <a:gd name="connsiteY68" fmla="*/ 5280 h 10000"/>
              <a:gd name="connsiteX69" fmla="*/ 2059 w 10000"/>
              <a:gd name="connsiteY69" fmla="*/ 5514 h 10000"/>
              <a:gd name="connsiteX70" fmla="*/ 2357 w 10000"/>
              <a:gd name="connsiteY70" fmla="*/ 5763 h 10000"/>
              <a:gd name="connsiteX71" fmla="*/ 2632 w 10000"/>
              <a:gd name="connsiteY71" fmla="*/ 5998 h 10000"/>
              <a:gd name="connsiteX72" fmla="*/ 2883 w 10000"/>
              <a:gd name="connsiteY72" fmla="*/ 6231 h 10000"/>
              <a:gd name="connsiteX73" fmla="*/ 3089 w 10000"/>
              <a:gd name="connsiteY73" fmla="*/ 6480 h 10000"/>
              <a:gd name="connsiteX74" fmla="*/ 3295 w 10000"/>
              <a:gd name="connsiteY74" fmla="*/ 6714 h 10000"/>
              <a:gd name="connsiteX75" fmla="*/ 3455 w 10000"/>
              <a:gd name="connsiteY75" fmla="*/ 6932 h 10000"/>
              <a:gd name="connsiteX76" fmla="*/ 3593 w 10000"/>
              <a:gd name="connsiteY76" fmla="*/ 7165 h 10000"/>
              <a:gd name="connsiteX77" fmla="*/ 3707 w 10000"/>
              <a:gd name="connsiteY77" fmla="*/ 7384 h 10000"/>
              <a:gd name="connsiteX78" fmla="*/ 3822 w 10000"/>
              <a:gd name="connsiteY78" fmla="*/ 7601 h 10000"/>
              <a:gd name="connsiteX79" fmla="*/ 3890 w 10000"/>
              <a:gd name="connsiteY79" fmla="*/ 7820 h 10000"/>
              <a:gd name="connsiteX80" fmla="*/ 3959 w 10000"/>
              <a:gd name="connsiteY80" fmla="*/ 8022 h 10000"/>
              <a:gd name="connsiteX81" fmla="*/ 3959 w 10000"/>
              <a:gd name="connsiteY81" fmla="*/ 8022 h 10000"/>
              <a:gd name="connsiteX82" fmla="*/ 4264 w 10000"/>
              <a:gd name="connsiteY82" fmla="*/ 9137 h 10000"/>
              <a:gd name="connsiteX83" fmla="*/ 5195 w 10000"/>
              <a:gd name="connsiteY83" fmla="*/ 9985 h 10000"/>
              <a:gd name="connsiteX0" fmla="*/ 5195 w 10000"/>
              <a:gd name="connsiteY0" fmla="*/ 9985 h 9985"/>
              <a:gd name="connsiteX1" fmla="*/ 5195 w 10000"/>
              <a:gd name="connsiteY1" fmla="*/ 9985 h 9985"/>
              <a:gd name="connsiteX2" fmla="*/ 5749 w 10000"/>
              <a:gd name="connsiteY2" fmla="*/ 9120 h 9985"/>
              <a:gd name="connsiteX3" fmla="*/ 5995 w 10000"/>
              <a:gd name="connsiteY3" fmla="*/ 8225 h 9985"/>
              <a:gd name="connsiteX4" fmla="*/ 5995 w 10000"/>
              <a:gd name="connsiteY4" fmla="*/ 8225 h 9985"/>
              <a:gd name="connsiteX5" fmla="*/ 6041 w 10000"/>
              <a:gd name="connsiteY5" fmla="*/ 8022 h 9985"/>
              <a:gd name="connsiteX6" fmla="*/ 6110 w 10000"/>
              <a:gd name="connsiteY6" fmla="*/ 7804 h 9985"/>
              <a:gd name="connsiteX7" fmla="*/ 6201 w 10000"/>
              <a:gd name="connsiteY7" fmla="*/ 7570 h 9985"/>
              <a:gd name="connsiteX8" fmla="*/ 6316 w 10000"/>
              <a:gd name="connsiteY8" fmla="*/ 7337 h 9985"/>
              <a:gd name="connsiteX9" fmla="*/ 6453 w 10000"/>
              <a:gd name="connsiteY9" fmla="*/ 7103 h 9985"/>
              <a:gd name="connsiteX10" fmla="*/ 6613 w 10000"/>
              <a:gd name="connsiteY10" fmla="*/ 6854 h 9985"/>
              <a:gd name="connsiteX11" fmla="*/ 6796 w 10000"/>
              <a:gd name="connsiteY11" fmla="*/ 6605 h 9985"/>
              <a:gd name="connsiteX12" fmla="*/ 7002 w 10000"/>
              <a:gd name="connsiteY12" fmla="*/ 6355 h 9985"/>
              <a:gd name="connsiteX13" fmla="*/ 7254 w 10000"/>
              <a:gd name="connsiteY13" fmla="*/ 6106 h 9985"/>
              <a:gd name="connsiteX14" fmla="*/ 7529 w 10000"/>
              <a:gd name="connsiteY14" fmla="*/ 5857 h 9985"/>
              <a:gd name="connsiteX15" fmla="*/ 7849 w 10000"/>
              <a:gd name="connsiteY15" fmla="*/ 5592 h 9985"/>
              <a:gd name="connsiteX16" fmla="*/ 8192 w 10000"/>
              <a:gd name="connsiteY16" fmla="*/ 5343 h 9985"/>
              <a:gd name="connsiteX17" fmla="*/ 8581 w 10000"/>
              <a:gd name="connsiteY17" fmla="*/ 5078 h 9985"/>
              <a:gd name="connsiteX18" fmla="*/ 9016 w 10000"/>
              <a:gd name="connsiteY18" fmla="*/ 4829 h 9985"/>
              <a:gd name="connsiteX19" fmla="*/ 9474 w 10000"/>
              <a:gd name="connsiteY19" fmla="*/ 4564 h 9985"/>
              <a:gd name="connsiteX20" fmla="*/ 10000 w 10000"/>
              <a:gd name="connsiteY20" fmla="*/ 4315 h 9985"/>
              <a:gd name="connsiteX21" fmla="*/ 10000 w 10000"/>
              <a:gd name="connsiteY21" fmla="*/ 4315 h 9985"/>
              <a:gd name="connsiteX22" fmla="*/ 9725 w 10000"/>
              <a:gd name="connsiteY22" fmla="*/ 4284 h 9985"/>
              <a:gd name="connsiteX23" fmla="*/ 9725 w 10000"/>
              <a:gd name="connsiteY23" fmla="*/ 4284 h 9985"/>
              <a:gd name="connsiteX24" fmla="*/ 9634 w 10000"/>
              <a:gd name="connsiteY24" fmla="*/ 4082 h 9985"/>
              <a:gd name="connsiteX25" fmla="*/ 9634 w 10000"/>
              <a:gd name="connsiteY25" fmla="*/ 4082 h 9985"/>
              <a:gd name="connsiteX26" fmla="*/ 8970 w 10000"/>
              <a:gd name="connsiteY26" fmla="*/ 4362 h 9985"/>
              <a:gd name="connsiteX27" fmla="*/ 8352 w 10000"/>
              <a:gd name="connsiteY27" fmla="*/ 4626 h 9985"/>
              <a:gd name="connsiteX28" fmla="*/ 7780 w 10000"/>
              <a:gd name="connsiteY28" fmla="*/ 4891 h 9985"/>
              <a:gd name="connsiteX29" fmla="*/ 7300 w 10000"/>
              <a:gd name="connsiteY29" fmla="*/ 5125 h 9985"/>
              <a:gd name="connsiteX30" fmla="*/ 6842 w 10000"/>
              <a:gd name="connsiteY30" fmla="*/ 5359 h 9985"/>
              <a:gd name="connsiteX31" fmla="*/ 6453 w 10000"/>
              <a:gd name="connsiteY31" fmla="*/ 5577 h 9985"/>
              <a:gd name="connsiteX32" fmla="*/ 6087 w 10000"/>
              <a:gd name="connsiteY32" fmla="*/ 5779 h 9985"/>
              <a:gd name="connsiteX33" fmla="*/ 5789 w 10000"/>
              <a:gd name="connsiteY33" fmla="*/ 5966 h 9985"/>
              <a:gd name="connsiteX34" fmla="*/ 5789 w 10000"/>
              <a:gd name="connsiteY34" fmla="*/ 5966 h 9985"/>
              <a:gd name="connsiteX35" fmla="*/ 5675 w 10000"/>
              <a:gd name="connsiteY35" fmla="*/ 4548 h 9985"/>
              <a:gd name="connsiteX36" fmla="*/ 5606 w 10000"/>
              <a:gd name="connsiteY36" fmla="*/ 3069 h 9985"/>
              <a:gd name="connsiteX37" fmla="*/ 5561 w 10000"/>
              <a:gd name="connsiteY37" fmla="*/ 1557 h 9985"/>
              <a:gd name="connsiteX38" fmla="*/ 5561 w 10000"/>
              <a:gd name="connsiteY38" fmla="*/ 31 h 9985"/>
              <a:gd name="connsiteX39" fmla="*/ 5561 w 10000"/>
              <a:gd name="connsiteY39" fmla="*/ 31 h 9985"/>
              <a:gd name="connsiteX40" fmla="*/ 5149 w 10000"/>
              <a:gd name="connsiteY40" fmla="*/ 202 h 9985"/>
              <a:gd name="connsiteX41" fmla="*/ 4989 w 10000"/>
              <a:gd name="connsiteY41" fmla="*/ 264 h 9985"/>
              <a:gd name="connsiteX42" fmla="*/ 4989 w 10000"/>
              <a:gd name="connsiteY42" fmla="*/ 264 h 9985"/>
              <a:gd name="connsiteX43" fmla="*/ 4828 w 10000"/>
              <a:gd name="connsiteY43" fmla="*/ 202 h 9985"/>
              <a:gd name="connsiteX44" fmla="*/ 4371 w 10000"/>
              <a:gd name="connsiteY44" fmla="*/ 0 h 9985"/>
              <a:gd name="connsiteX45" fmla="*/ 4371 w 10000"/>
              <a:gd name="connsiteY45" fmla="*/ 0 h 9985"/>
              <a:gd name="connsiteX46" fmla="*/ 4371 w 10000"/>
              <a:gd name="connsiteY46" fmla="*/ 1526 h 9985"/>
              <a:gd name="connsiteX47" fmla="*/ 4325 w 10000"/>
              <a:gd name="connsiteY47" fmla="*/ 3038 h 9985"/>
              <a:gd name="connsiteX48" fmla="*/ 4256 w 10000"/>
              <a:gd name="connsiteY48" fmla="*/ 4502 h 9985"/>
              <a:gd name="connsiteX49" fmla="*/ 4142 w 10000"/>
              <a:gd name="connsiteY49" fmla="*/ 5919 h 9985"/>
              <a:gd name="connsiteX50" fmla="*/ 4142 w 10000"/>
              <a:gd name="connsiteY50" fmla="*/ 5919 h 9985"/>
              <a:gd name="connsiteX51" fmla="*/ 3844 w 10000"/>
              <a:gd name="connsiteY51" fmla="*/ 5732 h 9985"/>
              <a:gd name="connsiteX52" fmla="*/ 3501 w 10000"/>
              <a:gd name="connsiteY52" fmla="*/ 5530 h 9985"/>
              <a:gd name="connsiteX53" fmla="*/ 3089 w 10000"/>
              <a:gd name="connsiteY53" fmla="*/ 5328 h 9985"/>
              <a:gd name="connsiteX54" fmla="*/ 2654 w 10000"/>
              <a:gd name="connsiteY54" fmla="*/ 5094 h 9985"/>
              <a:gd name="connsiteX55" fmla="*/ 2174 w 10000"/>
              <a:gd name="connsiteY55" fmla="*/ 4860 h 9985"/>
              <a:gd name="connsiteX56" fmla="*/ 1625 w 10000"/>
              <a:gd name="connsiteY56" fmla="*/ 4610 h 9985"/>
              <a:gd name="connsiteX57" fmla="*/ 1030 w 10000"/>
              <a:gd name="connsiteY57" fmla="*/ 4362 h 9985"/>
              <a:gd name="connsiteX58" fmla="*/ 366 w 10000"/>
              <a:gd name="connsiteY58" fmla="*/ 4082 h 9985"/>
              <a:gd name="connsiteX59" fmla="*/ 366 w 10000"/>
              <a:gd name="connsiteY59" fmla="*/ 4082 h 9985"/>
              <a:gd name="connsiteX60" fmla="*/ 275 w 10000"/>
              <a:gd name="connsiteY60" fmla="*/ 4284 h 9985"/>
              <a:gd name="connsiteX61" fmla="*/ 275 w 10000"/>
              <a:gd name="connsiteY61" fmla="*/ 4284 h 9985"/>
              <a:gd name="connsiteX62" fmla="*/ 0 w 10000"/>
              <a:gd name="connsiteY62" fmla="*/ 4315 h 9985"/>
              <a:gd name="connsiteX63" fmla="*/ 0 w 10000"/>
              <a:gd name="connsiteY63" fmla="*/ 4315 h 9985"/>
              <a:gd name="connsiteX64" fmla="*/ 503 w 10000"/>
              <a:gd name="connsiteY64" fmla="*/ 4548 h 9985"/>
              <a:gd name="connsiteX65" fmla="*/ 938 w 10000"/>
              <a:gd name="connsiteY65" fmla="*/ 4798 h 9985"/>
              <a:gd name="connsiteX66" fmla="*/ 1350 w 10000"/>
              <a:gd name="connsiteY66" fmla="*/ 5031 h 9985"/>
              <a:gd name="connsiteX67" fmla="*/ 1716 w 10000"/>
              <a:gd name="connsiteY67" fmla="*/ 5280 h 9985"/>
              <a:gd name="connsiteX68" fmla="*/ 2059 w 10000"/>
              <a:gd name="connsiteY68" fmla="*/ 5514 h 9985"/>
              <a:gd name="connsiteX69" fmla="*/ 2357 w 10000"/>
              <a:gd name="connsiteY69" fmla="*/ 5763 h 9985"/>
              <a:gd name="connsiteX70" fmla="*/ 2632 w 10000"/>
              <a:gd name="connsiteY70" fmla="*/ 5998 h 9985"/>
              <a:gd name="connsiteX71" fmla="*/ 2883 w 10000"/>
              <a:gd name="connsiteY71" fmla="*/ 6231 h 9985"/>
              <a:gd name="connsiteX72" fmla="*/ 3089 w 10000"/>
              <a:gd name="connsiteY72" fmla="*/ 6480 h 9985"/>
              <a:gd name="connsiteX73" fmla="*/ 3295 w 10000"/>
              <a:gd name="connsiteY73" fmla="*/ 6714 h 9985"/>
              <a:gd name="connsiteX74" fmla="*/ 3455 w 10000"/>
              <a:gd name="connsiteY74" fmla="*/ 6932 h 9985"/>
              <a:gd name="connsiteX75" fmla="*/ 3593 w 10000"/>
              <a:gd name="connsiteY75" fmla="*/ 7165 h 9985"/>
              <a:gd name="connsiteX76" fmla="*/ 3707 w 10000"/>
              <a:gd name="connsiteY76" fmla="*/ 7384 h 9985"/>
              <a:gd name="connsiteX77" fmla="*/ 3822 w 10000"/>
              <a:gd name="connsiteY77" fmla="*/ 7601 h 9985"/>
              <a:gd name="connsiteX78" fmla="*/ 3890 w 10000"/>
              <a:gd name="connsiteY78" fmla="*/ 7820 h 9985"/>
              <a:gd name="connsiteX79" fmla="*/ 3959 w 10000"/>
              <a:gd name="connsiteY79" fmla="*/ 8022 h 9985"/>
              <a:gd name="connsiteX80" fmla="*/ 3959 w 10000"/>
              <a:gd name="connsiteY80" fmla="*/ 8022 h 9985"/>
              <a:gd name="connsiteX81" fmla="*/ 4264 w 10000"/>
              <a:gd name="connsiteY81" fmla="*/ 9137 h 9985"/>
              <a:gd name="connsiteX82" fmla="*/ 5195 w 10000"/>
              <a:gd name="connsiteY82" fmla="*/ 9985 h 9985"/>
              <a:gd name="connsiteX0" fmla="*/ 4954 w 10000"/>
              <a:gd name="connsiteY0" fmla="*/ 9425 h 10000"/>
              <a:gd name="connsiteX1" fmla="*/ 5195 w 10000"/>
              <a:gd name="connsiteY1" fmla="*/ 10000 h 10000"/>
              <a:gd name="connsiteX2" fmla="*/ 5749 w 10000"/>
              <a:gd name="connsiteY2" fmla="*/ 9134 h 10000"/>
              <a:gd name="connsiteX3" fmla="*/ 5995 w 10000"/>
              <a:gd name="connsiteY3" fmla="*/ 8237 h 10000"/>
              <a:gd name="connsiteX4" fmla="*/ 5995 w 10000"/>
              <a:gd name="connsiteY4" fmla="*/ 8237 h 10000"/>
              <a:gd name="connsiteX5" fmla="*/ 6041 w 10000"/>
              <a:gd name="connsiteY5" fmla="*/ 8034 h 10000"/>
              <a:gd name="connsiteX6" fmla="*/ 6110 w 10000"/>
              <a:gd name="connsiteY6" fmla="*/ 7816 h 10000"/>
              <a:gd name="connsiteX7" fmla="*/ 6201 w 10000"/>
              <a:gd name="connsiteY7" fmla="*/ 7581 h 10000"/>
              <a:gd name="connsiteX8" fmla="*/ 6316 w 10000"/>
              <a:gd name="connsiteY8" fmla="*/ 7348 h 10000"/>
              <a:gd name="connsiteX9" fmla="*/ 6453 w 10000"/>
              <a:gd name="connsiteY9" fmla="*/ 7114 h 10000"/>
              <a:gd name="connsiteX10" fmla="*/ 6613 w 10000"/>
              <a:gd name="connsiteY10" fmla="*/ 6864 h 10000"/>
              <a:gd name="connsiteX11" fmla="*/ 6796 w 10000"/>
              <a:gd name="connsiteY11" fmla="*/ 6615 h 10000"/>
              <a:gd name="connsiteX12" fmla="*/ 7002 w 10000"/>
              <a:gd name="connsiteY12" fmla="*/ 6365 h 10000"/>
              <a:gd name="connsiteX13" fmla="*/ 7254 w 10000"/>
              <a:gd name="connsiteY13" fmla="*/ 6115 h 10000"/>
              <a:gd name="connsiteX14" fmla="*/ 7529 w 10000"/>
              <a:gd name="connsiteY14" fmla="*/ 5866 h 10000"/>
              <a:gd name="connsiteX15" fmla="*/ 7849 w 10000"/>
              <a:gd name="connsiteY15" fmla="*/ 5600 h 10000"/>
              <a:gd name="connsiteX16" fmla="*/ 8192 w 10000"/>
              <a:gd name="connsiteY16" fmla="*/ 5351 h 10000"/>
              <a:gd name="connsiteX17" fmla="*/ 8581 w 10000"/>
              <a:gd name="connsiteY17" fmla="*/ 5086 h 10000"/>
              <a:gd name="connsiteX18" fmla="*/ 9016 w 10000"/>
              <a:gd name="connsiteY18" fmla="*/ 4836 h 10000"/>
              <a:gd name="connsiteX19" fmla="*/ 9474 w 10000"/>
              <a:gd name="connsiteY19" fmla="*/ 4571 h 10000"/>
              <a:gd name="connsiteX20" fmla="*/ 10000 w 10000"/>
              <a:gd name="connsiteY20" fmla="*/ 4321 h 10000"/>
              <a:gd name="connsiteX21" fmla="*/ 10000 w 10000"/>
              <a:gd name="connsiteY21" fmla="*/ 4321 h 10000"/>
              <a:gd name="connsiteX22" fmla="*/ 9725 w 10000"/>
              <a:gd name="connsiteY22" fmla="*/ 4290 h 10000"/>
              <a:gd name="connsiteX23" fmla="*/ 9725 w 10000"/>
              <a:gd name="connsiteY23" fmla="*/ 4290 h 10000"/>
              <a:gd name="connsiteX24" fmla="*/ 9634 w 10000"/>
              <a:gd name="connsiteY24" fmla="*/ 4088 h 10000"/>
              <a:gd name="connsiteX25" fmla="*/ 9634 w 10000"/>
              <a:gd name="connsiteY25" fmla="*/ 4088 h 10000"/>
              <a:gd name="connsiteX26" fmla="*/ 8970 w 10000"/>
              <a:gd name="connsiteY26" fmla="*/ 4369 h 10000"/>
              <a:gd name="connsiteX27" fmla="*/ 8352 w 10000"/>
              <a:gd name="connsiteY27" fmla="*/ 4633 h 10000"/>
              <a:gd name="connsiteX28" fmla="*/ 7780 w 10000"/>
              <a:gd name="connsiteY28" fmla="*/ 4898 h 10000"/>
              <a:gd name="connsiteX29" fmla="*/ 7300 w 10000"/>
              <a:gd name="connsiteY29" fmla="*/ 5133 h 10000"/>
              <a:gd name="connsiteX30" fmla="*/ 6842 w 10000"/>
              <a:gd name="connsiteY30" fmla="*/ 5367 h 10000"/>
              <a:gd name="connsiteX31" fmla="*/ 6453 w 10000"/>
              <a:gd name="connsiteY31" fmla="*/ 5585 h 10000"/>
              <a:gd name="connsiteX32" fmla="*/ 6087 w 10000"/>
              <a:gd name="connsiteY32" fmla="*/ 5788 h 10000"/>
              <a:gd name="connsiteX33" fmla="*/ 5789 w 10000"/>
              <a:gd name="connsiteY33" fmla="*/ 5975 h 10000"/>
              <a:gd name="connsiteX34" fmla="*/ 5789 w 10000"/>
              <a:gd name="connsiteY34" fmla="*/ 5975 h 10000"/>
              <a:gd name="connsiteX35" fmla="*/ 5675 w 10000"/>
              <a:gd name="connsiteY35" fmla="*/ 4555 h 10000"/>
              <a:gd name="connsiteX36" fmla="*/ 5606 w 10000"/>
              <a:gd name="connsiteY36" fmla="*/ 3074 h 10000"/>
              <a:gd name="connsiteX37" fmla="*/ 5561 w 10000"/>
              <a:gd name="connsiteY37" fmla="*/ 1559 h 10000"/>
              <a:gd name="connsiteX38" fmla="*/ 5561 w 10000"/>
              <a:gd name="connsiteY38" fmla="*/ 31 h 10000"/>
              <a:gd name="connsiteX39" fmla="*/ 5561 w 10000"/>
              <a:gd name="connsiteY39" fmla="*/ 31 h 10000"/>
              <a:gd name="connsiteX40" fmla="*/ 5149 w 10000"/>
              <a:gd name="connsiteY40" fmla="*/ 202 h 10000"/>
              <a:gd name="connsiteX41" fmla="*/ 4989 w 10000"/>
              <a:gd name="connsiteY41" fmla="*/ 264 h 10000"/>
              <a:gd name="connsiteX42" fmla="*/ 4989 w 10000"/>
              <a:gd name="connsiteY42" fmla="*/ 264 h 10000"/>
              <a:gd name="connsiteX43" fmla="*/ 4828 w 10000"/>
              <a:gd name="connsiteY43" fmla="*/ 202 h 10000"/>
              <a:gd name="connsiteX44" fmla="*/ 4371 w 10000"/>
              <a:gd name="connsiteY44" fmla="*/ 0 h 10000"/>
              <a:gd name="connsiteX45" fmla="*/ 4371 w 10000"/>
              <a:gd name="connsiteY45" fmla="*/ 0 h 10000"/>
              <a:gd name="connsiteX46" fmla="*/ 4371 w 10000"/>
              <a:gd name="connsiteY46" fmla="*/ 1528 h 10000"/>
              <a:gd name="connsiteX47" fmla="*/ 4325 w 10000"/>
              <a:gd name="connsiteY47" fmla="*/ 3043 h 10000"/>
              <a:gd name="connsiteX48" fmla="*/ 4256 w 10000"/>
              <a:gd name="connsiteY48" fmla="*/ 4509 h 10000"/>
              <a:gd name="connsiteX49" fmla="*/ 4142 w 10000"/>
              <a:gd name="connsiteY49" fmla="*/ 5928 h 10000"/>
              <a:gd name="connsiteX50" fmla="*/ 4142 w 10000"/>
              <a:gd name="connsiteY50" fmla="*/ 5928 h 10000"/>
              <a:gd name="connsiteX51" fmla="*/ 3844 w 10000"/>
              <a:gd name="connsiteY51" fmla="*/ 5741 h 10000"/>
              <a:gd name="connsiteX52" fmla="*/ 3501 w 10000"/>
              <a:gd name="connsiteY52" fmla="*/ 5538 h 10000"/>
              <a:gd name="connsiteX53" fmla="*/ 3089 w 10000"/>
              <a:gd name="connsiteY53" fmla="*/ 5336 h 10000"/>
              <a:gd name="connsiteX54" fmla="*/ 2654 w 10000"/>
              <a:gd name="connsiteY54" fmla="*/ 5102 h 10000"/>
              <a:gd name="connsiteX55" fmla="*/ 2174 w 10000"/>
              <a:gd name="connsiteY55" fmla="*/ 4867 h 10000"/>
              <a:gd name="connsiteX56" fmla="*/ 1625 w 10000"/>
              <a:gd name="connsiteY56" fmla="*/ 4617 h 10000"/>
              <a:gd name="connsiteX57" fmla="*/ 1030 w 10000"/>
              <a:gd name="connsiteY57" fmla="*/ 4369 h 10000"/>
              <a:gd name="connsiteX58" fmla="*/ 366 w 10000"/>
              <a:gd name="connsiteY58" fmla="*/ 4088 h 10000"/>
              <a:gd name="connsiteX59" fmla="*/ 366 w 10000"/>
              <a:gd name="connsiteY59" fmla="*/ 4088 h 10000"/>
              <a:gd name="connsiteX60" fmla="*/ 275 w 10000"/>
              <a:gd name="connsiteY60" fmla="*/ 4290 h 10000"/>
              <a:gd name="connsiteX61" fmla="*/ 275 w 10000"/>
              <a:gd name="connsiteY61" fmla="*/ 4290 h 10000"/>
              <a:gd name="connsiteX62" fmla="*/ 0 w 10000"/>
              <a:gd name="connsiteY62" fmla="*/ 4321 h 10000"/>
              <a:gd name="connsiteX63" fmla="*/ 0 w 10000"/>
              <a:gd name="connsiteY63" fmla="*/ 4321 h 10000"/>
              <a:gd name="connsiteX64" fmla="*/ 503 w 10000"/>
              <a:gd name="connsiteY64" fmla="*/ 4555 h 10000"/>
              <a:gd name="connsiteX65" fmla="*/ 938 w 10000"/>
              <a:gd name="connsiteY65" fmla="*/ 4805 h 10000"/>
              <a:gd name="connsiteX66" fmla="*/ 1350 w 10000"/>
              <a:gd name="connsiteY66" fmla="*/ 5039 h 10000"/>
              <a:gd name="connsiteX67" fmla="*/ 1716 w 10000"/>
              <a:gd name="connsiteY67" fmla="*/ 5288 h 10000"/>
              <a:gd name="connsiteX68" fmla="*/ 2059 w 10000"/>
              <a:gd name="connsiteY68" fmla="*/ 5522 h 10000"/>
              <a:gd name="connsiteX69" fmla="*/ 2357 w 10000"/>
              <a:gd name="connsiteY69" fmla="*/ 5772 h 10000"/>
              <a:gd name="connsiteX70" fmla="*/ 2632 w 10000"/>
              <a:gd name="connsiteY70" fmla="*/ 6007 h 10000"/>
              <a:gd name="connsiteX71" fmla="*/ 2883 w 10000"/>
              <a:gd name="connsiteY71" fmla="*/ 6240 h 10000"/>
              <a:gd name="connsiteX72" fmla="*/ 3089 w 10000"/>
              <a:gd name="connsiteY72" fmla="*/ 6490 h 10000"/>
              <a:gd name="connsiteX73" fmla="*/ 3295 w 10000"/>
              <a:gd name="connsiteY73" fmla="*/ 6724 h 10000"/>
              <a:gd name="connsiteX74" fmla="*/ 3455 w 10000"/>
              <a:gd name="connsiteY74" fmla="*/ 6942 h 10000"/>
              <a:gd name="connsiteX75" fmla="*/ 3593 w 10000"/>
              <a:gd name="connsiteY75" fmla="*/ 7176 h 10000"/>
              <a:gd name="connsiteX76" fmla="*/ 3707 w 10000"/>
              <a:gd name="connsiteY76" fmla="*/ 7395 h 10000"/>
              <a:gd name="connsiteX77" fmla="*/ 3822 w 10000"/>
              <a:gd name="connsiteY77" fmla="*/ 7612 h 10000"/>
              <a:gd name="connsiteX78" fmla="*/ 3890 w 10000"/>
              <a:gd name="connsiteY78" fmla="*/ 7832 h 10000"/>
              <a:gd name="connsiteX79" fmla="*/ 3959 w 10000"/>
              <a:gd name="connsiteY79" fmla="*/ 8034 h 10000"/>
              <a:gd name="connsiteX80" fmla="*/ 3959 w 10000"/>
              <a:gd name="connsiteY80" fmla="*/ 8034 h 10000"/>
              <a:gd name="connsiteX81" fmla="*/ 4264 w 10000"/>
              <a:gd name="connsiteY81" fmla="*/ 9151 h 10000"/>
              <a:gd name="connsiteX82" fmla="*/ 4954 w 10000"/>
              <a:gd name="connsiteY82" fmla="*/ 9425 h 10000"/>
              <a:gd name="connsiteX0" fmla="*/ 4264 w 10000"/>
              <a:gd name="connsiteY0" fmla="*/ 9151 h 10000"/>
              <a:gd name="connsiteX1" fmla="*/ 5195 w 10000"/>
              <a:gd name="connsiteY1" fmla="*/ 10000 h 10000"/>
              <a:gd name="connsiteX2" fmla="*/ 5749 w 10000"/>
              <a:gd name="connsiteY2" fmla="*/ 9134 h 10000"/>
              <a:gd name="connsiteX3" fmla="*/ 5995 w 10000"/>
              <a:gd name="connsiteY3" fmla="*/ 8237 h 10000"/>
              <a:gd name="connsiteX4" fmla="*/ 5995 w 10000"/>
              <a:gd name="connsiteY4" fmla="*/ 8237 h 10000"/>
              <a:gd name="connsiteX5" fmla="*/ 6041 w 10000"/>
              <a:gd name="connsiteY5" fmla="*/ 8034 h 10000"/>
              <a:gd name="connsiteX6" fmla="*/ 6110 w 10000"/>
              <a:gd name="connsiteY6" fmla="*/ 7816 h 10000"/>
              <a:gd name="connsiteX7" fmla="*/ 6201 w 10000"/>
              <a:gd name="connsiteY7" fmla="*/ 7581 h 10000"/>
              <a:gd name="connsiteX8" fmla="*/ 6316 w 10000"/>
              <a:gd name="connsiteY8" fmla="*/ 7348 h 10000"/>
              <a:gd name="connsiteX9" fmla="*/ 6453 w 10000"/>
              <a:gd name="connsiteY9" fmla="*/ 7114 h 10000"/>
              <a:gd name="connsiteX10" fmla="*/ 6613 w 10000"/>
              <a:gd name="connsiteY10" fmla="*/ 6864 h 10000"/>
              <a:gd name="connsiteX11" fmla="*/ 6796 w 10000"/>
              <a:gd name="connsiteY11" fmla="*/ 6615 h 10000"/>
              <a:gd name="connsiteX12" fmla="*/ 7002 w 10000"/>
              <a:gd name="connsiteY12" fmla="*/ 6365 h 10000"/>
              <a:gd name="connsiteX13" fmla="*/ 7254 w 10000"/>
              <a:gd name="connsiteY13" fmla="*/ 6115 h 10000"/>
              <a:gd name="connsiteX14" fmla="*/ 7529 w 10000"/>
              <a:gd name="connsiteY14" fmla="*/ 5866 h 10000"/>
              <a:gd name="connsiteX15" fmla="*/ 7849 w 10000"/>
              <a:gd name="connsiteY15" fmla="*/ 5600 h 10000"/>
              <a:gd name="connsiteX16" fmla="*/ 8192 w 10000"/>
              <a:gd name="connsiteY16" fmla="*/ 5351 h 10000"/>
              <a:gd name="connsiteX17" fmla="*/ 8581 w 10000"/>
              <a:gd name="connsiteY17" fmla="*/ 5086 h 10000"/>
              <a:gd name="connsiteX18" fmla="*/ 9016 w 10000"/>
              <a:gd name="connsiteY18" fmla="*/ 4836 h 10000"/>
              <a:gd name="connsiteX19" fmla="*/ 9474 w 10000"/>
              <a:gd name="connsiteY19" fmla="*/ 4571 h 10000"/>
              <a:gd name="connsiteX20" fmla="*/ 10000 w 10000"/>
              <a:gd name="connsiteY20" fmla="*/ 4321 h 10000"/>
              <a:gd name="connsiteX21" fmla="*/ 10000 w 10000"/>
              <a:gd name="connsiteY21" fmla="*/ 4321 h 10000"/>
              <a:gd name="connsiteX22" fmla="*/ 9725 w 10000"/>
              <a:gd name="connsiteY22" fmla="*/ 4290 h 10000"/>
              <a:gd name="connsiteX23" fmla="*/ 9725 w 10000"/>
              <a:gd name="connsiteY23" fmla="*/ 4290 h 10000"/>
              <a:gd name="connsiteX24" fmla="*/ 9634 w 10000"/>
              <a:gd name="connsiteY24" fmla="*/ 4088 h 10000"/>
              <a:gd name="connsiteX25" fmla="*/ 9634 w 10000"/>
              <a:gd name="connsiteY25" fmla="*/ 4088 h 10000"/>
              <a:gd name="connsiteX26" fmla="*/ 8970 w 10000"/>
              <a:gd name="connsiteY26" fmla="*/ 4369 h 10000"/>
              <a:gd name="connsiteX27" fmla="*/ 8352 w 10000"/>
              <a:gd name="connsiteY27" fmla="*/ 4633 h 10000"/>
              <a:gd name="connsiteX28" fmla="*/ 7780 w 10000"/>
              <a:gd name="connsiteY28" fmla="*/ 4898 h 10000"/>
              <a:gd name="connsiteX29" fmla="*/ 7300 w 10000"/>
              <a:gd name="connsiteY29" fmla="*/ 5133 h 10000"/>
              <a:gd name="connsiteX30" fmla="*/ 6842 w 10000"/>
              <a:gd name="connsiteY30" fmla="*/ 5367 h 10000"/>
              <a:gd name="connsiteX31" fmla="*/ 6453 w 10000"/>
              <a:gd name="connsiteY31" fmla="*/ 5585 h 10000"/>
              <a:gd name="connsiteX32" fmla="*/ 6087 w 10000"/>
              <a:gd name="connsiteY32" fmla="*/ 5788 h 10000"/>
              <a:gd name="connsiteX33" fmla="*/ 5789 w 10000"/>
              <a:gd name="connsiteY33" fmla="*/ 5975 h 10000"/>
              <a:gd name="connsiteX34" fmla="*/ 5789 w 10000"/>
              <a:gd name="connsiteY34" fmla="*/ 5975 h 10000"/>
              <a:gd name="connsiteX35" fmla="*/ 5675 w 10000"/>
              <a:gd name="connsiteY35" fmla="*/ 4555 h 10000"/>
              <a:gd name="connsiteX36" fmla="*/ 5606 w 10000"/>
              <a:gd name="connsiteY36" fmla="*/ 3074 h 10000"/>
              <a:gd name="connsiteX37" fmla="*/ 5561 w 10000"/>
              <a:gd name="connsiteY37" fmla="*/ 1559 h 10000"/>
              <a:gd name="connsiteX38" fmla="*/ 5561 w 10000"/>
              <a:gd name="connsiteY38" fmla="*/ 31 h 10000"/>
              <a:gd name="connsiteX39" fmla="*/ 5561 w 10000"/>
              <a:gd name="connsiteY39" fmla="*/ 31 h 10000"/>
              <a:gd name="connsiteX40" fmla="*/ 5149 w 10000"/>
              <a:gd name="connsiteY40" fmla="*/ 202 h 10000"/>
              <a:gd name="connsiteX41" fmla="*/ 4989 w 10000"/>
              <a:gd name="connsiteY41" fmla="*/ 264 h 10000"/>
              <a:gd name="connsiteX42" fmla="*/ 4989 w 10000"/>
              <a:gd name="connsiteY42" fmla="*/ 264 h 10000"/>
              <a:gd name="connsiteX43" fmla="*/ 4828 w 10000"/>
              <a:gd name="connsiteY43" fmla="*/ 202 h 10000"/>
              <a:gd name="connsiteX44" fmla="*/ 4371 w 10000"/>
              <a:gd name="connsiteY44" fmla="*/ 0 h 10000"/>
              <a:gd name="connsiteX45" fmla="*/ 4371 w 10000"/>
              <a:gd name="connsiteY45" fmla="*/ 0 h 10000"/>
              <a:gd name="connsiteX46" fmla="*/ 4371 w 10000"/>
              <a:gd name="connsiteY46" fmla="*/ 1528 h 10000"/>
              <a:gd name="connsiteX47" fmla="*/ 4325 w 10000"/>
              <a:gd name="connsiteY47" fmla="*/ 3043 h 10000"/>
              <a:gd name="connsiteX48" fmla="*/ 4256 w 10000"/>
              <a:gd name="connsiteY48" fmla="*/ 4509 h 10000"/>
              <a:gd name="connsiteX49" fmla="*/ 4142 w 10000"/>
              <a:gd name="connsiteY49" fmla="*/ 5928 h 10000"/>
              <a:gd name="connsiteX50" fmla="*/ 4142 w 10000"/>
              <a:gd name="connsiteY50" fmla="*/ 5928 h 10000"/>
              <a:gd name="connsiteX51" fmla="*/ 3844 w 10000"/>
              <a:gd name="connsiteY51" fmla="*/ 5741 h 10000"/>
              <a:gd name="connsiteX52" fmla="*/ 3501 w 10000"/>
              <a:gd name="connsiteY52" fmla="*/ 5538 h 10000"/>
              <a:gd name="connsiteX53" fmla="*/ 3089 w 10000"/>
              <a:gd name="connsiteY53" fmla="*/ 5336 h 10000"/>
              <a:gd name="connsiteX54" fmla="*/ 2654 w 10000"/>
              <a:gd name="connsiteY54" fmla="*/ 5102 h 10000"/>
              <a:gd name="connsiteX55" fmla="*/ 2174 w 10000"/>
              <a:gd name="connsiteY55" fmla="*/ 4867 h 10000"/>
              <a:gd name="connsiteX56" fmla="*/ 1625 w 10000"/>
              <a:gd name="connsiteY56" fmla="*/ 4617 h 10000"/>
              <a:gd name="connsiteX57" fmla="*/ 1030 w 10000"/>
              <a:gd name="connsiteY57" fmla="*/ 4369 h 10000"/>
              <a:gd name="connsiteX58" fmla="*/ 366 w 10000"/>
              <a:gd name="connsiteY58" fmla="*/ 4088 h 10000"/>
              <a:gd name="connsiteX59" fmla="*/ 366 w 10000"/>
              <a:gd name="connsiteY59" fmla="*/ 4088 h 10000"/>
              <a:gd name="connsiteX60" fmla="*/ 275 w 10000"/>
              <a:gd name="connsiteY60" fmla="*/ 4290 h 10000"/>
              <a:gd name="connsiteX61" fmla="*/ 275 w 10000"/>
              <a:gd name="connsiteY61" fmla="*/ 4290 h 10000"/>
              <a:gd name="connsiteX62" fmla="*/ 0 w 10000"/>
              <a:gd name="connsiteY62" fmla="*/ 4321 h 10000"/>
              <a:gd name="connsiteX63" fmla="*/ 0 w 10000"/>
              <a:gd name="connsiteY63" fmla="*/ 4321 h 10000"/>
              <a:gd name="connsiteX64" fmla="*/ 503 w 10000"/>
              <a:gd name="connsiteY64" fmla="*/ 4555 h 10000"/>
              <a:gd name="connsiteX65" fmla="*/ 938 w 10000"/>
              <a:gd name="connsiteY65" fmla="*/ 4805 h 10000"/>
              <a:gd name="connsiteX66" fmla="*/ 1350 w 10000"/>
              <a:gd name="connsiteY66" fmla="*/ 5039 h 10000"/>
              <a:gd name="connsiteX67" fmla="*/ 1716 w 10000"/>
              <a:gd name="connsiteY67" fmla="*/ 5288 h 10000"/>
              <a:gd name="connsiteX68" fmla="*/ 2059 w 10000"/>
              <a:gd name="connsiteY68" fmla="*/ 5522 h 10000"/>
              <a:gd name="connsiteX69" fmla="*/ 2357 w 10000"/>
              <a:gd name="connsiteY69" fmla="*/ 5772 h 10000"/>
              <a:gd name="connsiteX70" fmla="*/ 2632 w 10000"/>
              <a:gd name="connsiteY70" fmla="*/ 6007 h 10000"/>
              <a:gd name="connsiteX71" fmla="*/ 2883 w 10000"/>
              <a:gd name="connsiteY71" fmla="*/ 6240 h 10000"/>
              <a:gd name="connsiteX72" fmla="*/ 3089 w 10000"/>
              <a:gd name="connsiteY72" fmla="*/ 6490 h 10000"/>
              <a:gd name="connsiteX73" fmla="*/ 3295 w 10000"/>
              <a:gd name="connsiteY73" fmla="*/ 6724 h 10000"/>
              <a:gd name="connsiteX74" fmla="*/ 3455 w 10000"/>
              <a:gd name="connsiteY74" fmla="*/ 6942 h 10000"/>
              <a:gd name="connsiteX75" fmla="*/ 3593 w 10000"/>
              <a:gd name="connsiteY75" fmla="*/ 7176 h 10000"/>
              <a:gd name="connsiteX76" fmla="*/ 3707 w 10000"/>
              <a:gd name="connsiteY76" fmla="*/ 7395 h 10000"/>
              <a:gd name="connsiteX77" fmla="*/ 3822 w 10000"/>
              <a:gd name="connsiteY77" fmla="*/ 7612 h 10000"/>
              <a:gd name="connsiteX78" fmla="*/ 3890 w 10000"/>
              <a:gd name="connsiteY78" fmla="*/ 7832 h 10000"/>
              <a:gd name="connsiteX79" fmla="*/ 3959 w 10000"/>
              <a:gd name="connsiteY79" fmla="*/ 8034 h 10000"/>
              <a:gd name="connsiteX80" fmla="*/ 3959 w 10000"/>
              <a:gd name="connsiteY80" fmla="*/ 8034 h 10000"/>
              <a:gd name="connsiteX81" fmla="*/ 4264 w 10000"/>
              <a:gd name="connsiteY81" fmla="*/ 9151 h 10000"/>
              <a:gd name="connsiteX0" fmla="*/ 4264 w 10000"/>
              <a:gd name="connsiteY0" fmla="*/ 9151 h 9562"/>
              <a:gd name="connsiteX1" fmla="*/ 5034 w 10000"/>
              <a:gd name="connsiteY1" fmla="*/ 9562 h 9562"/>
              <a:gd name="connsiteX2" fmla="*/ 5749 w 10000"/>
              <a:gd name="connsiteY2" fmla="*/ 9134 h 9562"/>
              <a:gd name="connsiteX3" fmla="*/ 5995 w 10000"/>
              <a:gd name="connsiteY3" fmla="*/ 8237 h 9562"/>
              <a:gd name="connsiteX4" fmla="*/ 5995 w 10000"/>
              <a:gd name="connsiteY4" fmla="*/ 8237 h 9562"/>
              <a:gd name="connsiteX5" fmla="*/ 6041 w 10000"/>
              <a:gd name="connsiteY5" fmla="*/ 8034 h 9562"/>
              <a:gd name="connsiteX6" fmla="*/ 6110 w 10000"/>
              <a:gd name="connsiteY6" fmla="*/ 7816 h 9562"/>
              <a:gd name="connsiteX7" fmla="*/ 6201 w 10000"/>
              <a:gd name="connsiteY7" fmla="*/ 7581 h 9562"/>
              <a:gd name="connsiteX8" fmla="*/ 6316 w 10000"/>
              <a:gd name="connsiteY8" fmla="*/ 7348 h 9562"/>
              <a:gd name="connsiteX9" fmla="*/ 6453 w 10000"/>
              <a:gd name="connsiteY9" fmla="*/ 7114 h 9562"/>
              <a:gd name="connsiteX10" fmla="*/ 6613 w 10000"/>
              <a:gd name="connsiteY10" fmla="*/ 6864 h 9562"/>
              <a:gd name="connsiteX11" fmla="*/ 6796 w 10000"/>
              <a:gd name="connsiteY11" fmla="*/ 6615 h 9562"/>
              <a:gd name="connsiteX12" fmla="*/ 7002 w 10000"/>
              <a:gd name="connsiteY12" fmla="*/ 6365 h 9562"/>
              <a:gd name="connsiteX13" fmla="*/ 7254 w 10000"/>
              <a:gd name="connsiteY13" fmla="*/ 6115 h 9562"/>
              <a:gd name="connsiteX14" fmla="*/ 7529 w 10000"/>
              <a:gd name="connsiteY14" fmla="*/ 5866 h 9562"/>
              <a:gd name="connsiteX15" fmla="*/ 7849 w 10000"/>
              <a:gd name="connsiteY15" fmla="*/ 5600 h 9562"/>
              <a:gd name="connsiteX16" fmla="*/ 8192 w 10000"/>
              <a:gd name="connsiteY16" fmla="*/ 5351 h 9562"/>
              <a:gd name="connsiteX17" fmla="*/ 8581 w 10000"/>
              <a:gd name="connsiteY17" fmla="*/ 5086 h 9562"/>
              <a:gd name="connsiteX18" fmla="*/ 9016 w 10000"/>
              <a:gd name="connsiteY18" fmla="*/ 4836 h 9562"/>
              <a:gd name="connsiteX19" fmla="*/ 9474 w 10000"/>
              <a:gd name="connsiteY19" fmla="*/ 4571 h 9562"/>
              <a:gd name="connsiteX20" fmla="*/ 10000 w 10000"/>
              <a:gd name="connsiteY20" fmla="*/ 4321 h 9562"/>
              <a:gd name="connsiteX21" fmla="*/ 10000 w 10000"/>
              <a:gd name="connsiteY21" fmla="*/ 4321 h 9562"/>
              <a:gd name="connsiteX22" fmla="*/ 9725 w 10000"/>
              <a:gd name="connsiteY22" fmla="*/ 4290 h 9562"/>
              <a:gd name="connsiteX23" fmla="*/ 9725 w 10000"/>
              <a:gd name="connsiteY23" fmla="*/ 4290 h 9562"/>
              <a:gd name="connsiteX24" fmla="*/ 9634 w 10000"/>
              <a:gd name="connsiteY24" fmla="*/ 4088 h 9562"/>
              <a:gd name="connsiteX25" fmla="*/ 9634 w 10000"/>
              <a:gd name="connsiteY25" fmla="*/ 4088 h 9562"/>
              <a:gd name="connsiteX26" fmla="*/ 8970 w 10000"/>
              <a:gd name="connsiteY26" fmla="*/ 4369 h 9562"/>
              <a:gd name="connsiteX27" fmla="*/ 8352 w 10000"/>
              <a:gd name="connsiteY27" fmla="*/ 4633 h 9562"/>
              <a:gd name="connsiteX28" fmla="*/ 7780 w 10000"/>
              <a:gd name="connsiteY28" fmla="*/ 4898 h 9562"/>
              <a:gd name="connsiteX29" fmla="*/ 7300 w 10000"/>
              <a:gd name="connsiteY29" fmla="*/ 5133 h 9562"/>
              <a:gd name="connsiteX30" fmla="*/ 6842 w 10000"/>
              <a:gd name="connsiteY30" fmla="*/ 5367 h 9562"/>
              <a:gd name="connsiteX31" fmla="*/ 6453 w 10000"/>
              <a:gd name="connsiteY31" fmla="*/ 5585 h 9562"/>
              <a:gd name="connsiteX32" fmla="*/ 6087 w 10000"/>
              <a:gd name="connsiteY32" fmla="*/ 5788 h 9562"/>
              <a:gd name="connsiteX33" fmla="*/ 5789 w 10000"/>
              <a:gd name="connsiteY33" fmla="*/ 5975 h 9562"/>
              <a:gd name="connsiteX34" fmla="*/ 5789 w 10000"/>
              <a:gd name="connsiteY34" fmla="*/ 5975 h 9562"/>
              <a:gd name="connsiteX35" fmla="*/ 5675 w 10000"/>
              <a:gd name="connsiteY35" fmla="*/ 4555 h 9562"/>
              <a:gd name="connsiteX36" fmla="*/ 5606 w 10000"/>
              <a:gd name="connsiteY36" fmla="*/ 3074 h 9562"/>
              <a:gd name="connsiteX37" fmla="*/ 5561 w 10000"/>
              <a:gd name="connsiteY37" fmla="*/ 1559 h 9562"/>
              <a:gd name="connsiteX38" fmla="*/ 5561 w 10000"/>
              <a:gd name="connsiteY38" fmla="*/ 31 h 9562"/>
              <a:gd name="connsiteX39" fmla="*/ 5561 w 10000"/>
              <a:gd name="connsiteY39" fmla="*/ 31 h 9562"/>
              <a:gd name="connsiteX40" fmla="*/ 5149 w 10000"/>
              <a:gd name="connsiteY40" fmla="*/ 202 h 9562"/>
              <a:gd name="connsiteX41" fmla="*/ 4989 w 10000"/>
              <a:gd name="connsiteY41" fmla="*/ 264 h 9562"/>
              <a:gd name="connsiteX42" fmla="*/ 4989 w 10000"/>
              <a:gd name="connsiteY42" fmla="*/ 264 h 9562"/>
              <a:gd name="connsiteX43" fmla="*/ 4828 w 10000"/>
              <a:gd name="connsiteY43" fmla="*/ 202 h 9562"/>
              <a:gd name="connsiteX44" fmla="*/ 4371 w 10000"/>
              <a:gd name="connsiteY44" fmla="*/ 0 h 9562"/>
              <a:gd name="connsiteX45" fmla="*/ 4371 w 10000"/>
              <a:gd name="connsiteY45" fmla="*/ 0 h 9562"/>
              <a:gd name="connsiteX46" fmla="*/ 4371 w 10000"/>
              <a:gd name="connsiteY46" fmla="*/ 1528 h 9562"/>
              <a:gd name="connsiteX47" fmla="*/ 4325 w 10000"/>
              <a:gd name="connsiteY47" fmla="*/ 3043 h 9562"/>
              <a:gd name="connsiteX48" fmla="*/ 4256 w 10000"/>
              <a:gd name="connsiteY48" fmla="*/ 4509 h 9562"/>
              <a:gd name="connsiteX49" fmla="*/ 4142 w 10000"/>
              <a:gd name="connsiteY49" fmla="*/ 5928 h 9562"/>
              <a:gd name="connsiteX50" fmla="*/ 4142 w 10000"/>
              <a:gd name="connsiteY50" fmla="*/ 5928 h 9562"/>
              <a:gd name="connsiteX51" fmla="*/ 3844 w 10000"/>
              <a:gd name="connsiteY51" fmla="*/ 5741 h 9562"/>
              <a:gd name="connsiteX52" fmla="*/ 3501 w 10000"/>
              <a:gd name="connsiteY52" fmla="*/ 5538 h 9562"/>
              <a:gd name="connsiteX53" fmla="*/ 3089 w 10000"/>
              <a:gd name="connsiteY53" fmla="*/ 5336 h 9562"/>
              <a:gd name="connsiteX54" fmla="*/ 2654 w 10000"/>
              <a:gd name="connsiteY54" fmla="*/ 5102 h 9562"/>
              <a:gd name="connsiteX55" fmla="*/ 2174 w 10000"/>
              <a:gd name="connsiteY55" fmla="*/ 4867 h 9562"/>
              <a:gd name="connsiteX56" fmla="*/ 1625 w 10000"/>
              <a:gd name="connsiteY56" fmla="*/ 4617 h 9562"/>
              <a:gd name="connsiteX57" fmla="*/ 1030 w 10000"/>
              <a:gd name="connsiteY57" fmla="*/ 4369 h 9562"/>
              <a:gd name="connsiteX58" fmla="*/ 366 w 10000"/>
              <a:gd name="connsiteY58" fmla="*/ 4088 h 9562"/>
              <a:gd name="connsiteX59" fmla="*/ 366 w 10000"/>
              <a:gd name="connsiteY59" fmla="*/ 4088 h 9562"/>
              <a:gd name="connsiteX60" fmla="*/ 275 w 10000"/>
              <a:gd name="connsiteY60" fmla="*/ 4290 h 9562"/>
              <a:gd name="connsiteX61" fmla="*/ 275 w 10000"/>
              <a:gd name="connsiteY61" fmla="*/ 4290 h 9562"/>
              <a:gd name="connsiteX62" fmla="*/ 0 w 10000"/>
              <a:gd name="connsiteY62" fmla="*/ 4321 h 9562"/>
              <a:gd name="connsiteX63" fmla="*/ 0 w 10000"/>
              <a:gd name="connsiteY63" fmla="*/ 4321 h 9562"/>
              <a:gd name="connsiteX64" fmla="*/ 503 w 10000"/>
              <a:gd name="connsiteY64" fmla="*/ 4555 h 9562"/>
              <a:gd name="connsiteX65" fmla="*/ 938 w 10000"/>
              <a:gd name="connsiteY65" fmla="*/ 4805 h 9562"/>
              <a:gd name="connsiteX66" fmla="*/ 1350 w 10000"/>
              <a:gd name="connsiteY66" fmla="*/ 5039 h 9562"/>
              <a:gd name="connsiteX67" fmla="*/ 1716 w 10000"/>
              <a:gd name="connsiteY67" fmla="*/ 5288 h 9562"/>
              <a:gd name="connsiteX68" fmla="*/ 2059 w 10000"/>
              <a:gd name="connsiteY68" fmla="*/ 5522 h 9562"/>
              <a:gd name="connsiteX69" fmla="*/ 2357 w 10000"/>
              <a:gd name="connsiteY69" fmla="*/ 5772 h 9562"/>
              <a:gd name="connsiteX70" fmla="*/ 2632 w 10000"/>
              <a:gd name="connsiteY70" fmla="*/ 6007 h 9562"/>
              <a:gd name="connsiteX71" fmla="*/ 2883 w 10000"/>
              <a:gd name="connsiteY71" fmla="*/ 6240 h 9562"/>
              <a:gd name="connsiteX72" fmla="*/ 3089 w 10000"/>
              <a:gd name="connsiteY72" fmla="*/ 6490 h 9562"/>
              <a:gd name="connsiteX73" fmla="*/ 3295 w 10000"/>
              <a:gd name="connsiteY73" fmla="*/ 6724 h 9562"/>
              <a:gd name="connsiteX74" fmla="*/ 3455 w 10000"/>
              <a:gd name="connsiteY74" fmla="*/ 6942 h 9562"/>
              <a:gd name="connsiteX75" fmla="*/ 3593 w 10000"/>
              <a:gd name="connsiteY75" fmla="*/ 7176 h 9562"/>
              <a:gd name="connsiteX76" fmla="*/ 3707 w 10000"/>
              <a:gd name="connsiteY76" fmla="*/ 7395 h 9562"/>
              <a:gd name="connsiteX77" fmla="*/ 3822 w 10000"/>
              <a:gd name="connsiteY77" fmla="*/ 7612 h 9562"/>
              <a:gd name="connsiteX78" fmla="*/ 3890 w 10000"/>
              <a:gd name="connsiteY78" fmla="*/ 7832 h 9562"/>
              <a:gd name="connsiteX79" fmla="*/ 3959 w 10000"/>
              <a:gd name="connsiteY79" fmla="*/ 8034 h 9562"/>
              <a:gd name="connsiteX80" fmla="*/ 3959 w 10000"/>
              <a:gd name="connsiteY80" fmla="*/ 8034 h 9562"/>
              <a:gd name="connsiteX81" fmla="*/ 4264 w 10000"/>
              <a:gd name="connsiteY81" fmla="*/ 9151 h 9562"/>
              <a:gd name="connsiteX0" fmla="*/ 4264 w 10000"/>
              <a:gd name="connsiteY0" fmla="*/ 9570 h 9828"/>
              <a:gd name="connsiteX1" fmla="*/ 5034 w 10000"/>
              <a:gd name="connsiteY1" fmla="*/ 9828 h 9828"/>
              <a:gd name="connsiteX2" fmla="*/ 5749 w 10000"/>
              <a:gd name="connsiteY2" fmla="*/ 9552 h 9828"/>
              <a:gd name="connsiteX3" fmla="*/ 5995 w 10000"/>
              <a:gd name="connsiteY3" fmla="*/ 8614 h 9828"/>
              <a:gd name="connsiteX4" fmla="*/ 5995 w 10000"/>
              <a:gd name="connsiteY4" fmla="*/ 8614 h 9828"/>
              <a:gd name="connsiteX5" fmla="*/ 6041 w 10000"/>
              <a:gd name="connsiteY5" fmla="*/ 8402 h 9828"/>
              <a:gd name="connsiteX6" fmla="*/ 6110 w 10000"/>
              <a:gd name="connsiteY6" fmla="*/ 8174 h 9828"/>
              <a:gd name="connsiteX7" fmla="*/ 6201 w 10000"/>
              <a:gd name="connsiteY7" fmla="*/ 7928 h 9828"/>
              <a:gd name="connsiteX8" fmla="*/ 6316 w 10000"/>
              <a:gd name="connsiteY8" fmla="*/ 7685 h 9828"/>
              <a:gd name="connsiteX9" fmla="*/ 6453 w 10000"/>
              <a:gd name="connsiteY9" fmla="*/ 7440 h 9828"/>
              <a:gd name="connsiteX10" fmla="*/ 6613 w 10000"/>
              <a:gd name="connsiteY10" fmla="*/ 7178 h 9828"/>
              <a:gd name="connsiteX11" fmla="*/ 6796 w 10000"/>
              <a:gd name="connsiteY11" fmla="*/ 6918 h 9828"/>
              <a:gd name="connsiteX12" fmla="*/ 7002 w 10000"/>
              <a:gd name="connsiteY12" fmla="*/ 6657 h 9828"/>
              <a:gd name="connsiteX13" fmla="*/ 7254 w 10000"/>
              <a:gd name="connsiteY13" fmla="*/ 6395 h 9828"/>
              <a:gd name="connsiteX14" fmla="*/ 7529 w 10000"/>
              <a:gd name="connsiteY14" fmla="*/ 6135 h 9828"/>
              <a:gd name="connsiteX15" fmla="*/ 7849 w 10000"/>
              <a:gd name="connsiteY15" fmla="*/ 5857 h 9828"/>
              <a:gd name="connsiteX16" fmla="*/ 8192 w 10000"/>
              <a:gd name="connsiteY16" fmla="*/ 5596 h 9828"/>
              <a:gd name="connsiteX17" fmla="*/ 8581 w 10000"/>
              <a:gd name="connsiteY17" fmla="*/ 5319 h 9828"/>
              <a:gd name="connsiteX18" fmla="*/ 9016 w 10000"/>
              <a:gd name="connsiteY18" fmla="*/ 5058 h 9828"/>
              <a:gd name="connsiteX19" fmla="*/ 9474 w 10000"/>
              <a:gd name="connsiteY19" fmla="*/ 4780 h 9828"/>
              <a:gd name="connsiteX20" fmla="*/ 10000 w 10000"/>
              <a:gd name="connsiteY20" fmla="*/ 4519 h 9828"/>
              <a:gd name="connsiteX21" fmla="*/ 10000 w 10000"/>
              <a:gd name="connsiteY21" fmla="*/ 4519 h 9828"/>
              <a:gd name="connsiteX22" fmla="*/ 9725 w 10000"/>
              <a:gd name="connsiteY22" fmla="*/ 4487 h 9828"/>
              <a:gd name="connsiteX23" fmla="*/ 9725 w 10000"/>
              <a:gd name="connsiteY23" fmla="*/ 4487 h 9828"/>
              <a:gd name="connsiteX24" fmla="*/ 9634 w 10000"/>
              <a:gd name="connsiteY24" fmla="*/ 4275 h 9828"/>
              <a:gd name="connsiteX25" fmla="*/ 9634 w 10000"/>
              <a:gd name="connsiteY25" fmla="*/ 4275 h 9828"/>
              <a:gd name="connsiteX26" fmla="*/ 8970 w 10000"/>
              <a:gd name="connsiteY26" fmla="*/ 4569 h 9828"/>
              <a:gd name="connsiteX27" fmla="*/ 8352 w 10000"/>
              <a:gd name="connsiteY27" fmla="*/ 4845 h 9828"/>
              <a:gd name="connsiteX28" fmla="*/ 7780 w 10000"/>
              <a:gd name="connsiteY28" fmla="*/ 5122 h 9828"/>
              <a:gd name="connsiteX29" fmla="*/ 7300 w 10000"/>
              <a:gd name="connsiteY29" fmla="*/ 5368 h 9828"/>
              <a:gd name="connsiteX30" fmla="*/ 6842 w 10000"/>
              <a:gd name="connsiteY30" fmla="*/ 5613 h 9828"/>
              <a:gd name="connsiteX31" fmla="*/ 6453 w 10000"/>
              <a:gd name="connsiteY31" fmla="*/ 5841 h 9828"/>
              <a:gd name="connsiteX32" fmla="*/ 6087 w 10000"/>
              <a:gd name="connsiteY32" fmla="*/ 6053 h 9828"/>
              <a:gd name="connsiteX33" fmla="*/ 5789 w 10000"/>
              <a:gd name="connsiteY33" fmla="*/ 6249 h 9828"/>
              <a:gd name="connsiteX34" fmla="*/ 5789 w 10000"/>
              <a:gd name="connsiteY34" fmla="*/ 6249 h 9828"/>
              <a:gd name="connsiteX35" fmla="*/ 5675 w 10000"/>
              <a:gd name="connsiteY35" fmla="*/ 4764 h 9828"/>
              <a:gd name="connsiteX36" fmla="*/ 5606 w 10000"/>
              <a:gd name="connsiteY36" fmla="*/ 3215 h 9828"/>
              <a:gd name="connsiteX37" fmla="*/ 5561 w 10000"/>
              <a:gd name="connsiteY37" fmla="*/ 1630 h 9828"/>
              <a:gd name="connsiteX38" fmla="*/ 5561 w 10000"/>
              <a:gd name="connsiteY38" fmla="*/ 32 h 9828"/>
              <a:gd name="connsiteX39" fmla="*/ 5561 w 10000"/>
              <a:gd name="connsiteY39" fmla="*/ 32 h 9828"/>
              <a:gd name="connsiteX40" fmla="*/ 5149 w 10000"/>
              <a:gd name="connsiteY40" fmla="*/ 211 h 9828"/>
              <a:gd name="connsiteX41" fmla="*/ 4989 w 10000"/>
              <a:gd name="connsiteY41" fmla="*/ 276 h 9828"/>
              <a:gd name="connsiteX42" fmla="*/ 4989 w 10000"/>
              <a:gd name="connsiteY42" fmla="*/ 276 h 9828"/>
              <a:gd name="connsiteX43" fmla="*/ 4828 w 10000"/>
              <a:gd name="connsiteY43" fmla="*/ 211 h 9828"/>
              <a:gd name="connsiteX44" fmla="*/ 4371 w 10000"/>
              <a:gd name="connsiteY44" fmla="*/ 0 h 9828"/>
              <a:gd name="connsiteX45" fmla="*/ 4371 w 10000"/>
              <a:gd name="connsiteY45" fmla="*/ 0 h 9828"/>
              <a:gd name="connsiteX46" fmla="*/ 4371 w 10000"/>
              <a:gd name="connsiteY46" fmla="*/ 1598 h 9828"/>
              <a:gd name="connsiteX47" fmla="*/ 4325 w 10000"/>
              <a:gd name="connsiteY47" fmla="*/ 3182 h 9828"/>
              <a:gd name="connsiteX48" fmla="*/ 4256 w 10000"/>
              <a:gd name="connsiteY48" fmla="*/ 4716 h 9828"/>
              <a:gd name="connsiteX49" fmla="*/ 4142 w 10000"/>
              <a:gd name="connsiteY49" fmla="*/ 6200 h 9828"/>
              <a:gd name="connsiteX50" fmla="*/ 4142 w 10000"/>
              <a:gd name="connsiteY50" fmla="*/ 6200 h 9828"/>
              <a:gd name="connsiteX51" fmla="*/ 3844 w 10000"/>
              <a:gd name="connsiteY51" fmla="*/ 6004 h 9828"/>
              <a:gd name="connsiteX52" fmla="*/ 3501 w 10000"/>
              <a:gd name="connsiteY52" fmla="*/ 5792 h 9828"/>
              <a:gd name="connsiteX53" fmla="*/ 3089 w 10000"/>
              <a:gd name="connsiteY53" fmla="*/ 5580 h 9828"/>
              <a:gd name="connsiteX54" fmla="*/ 2654 w 10000"/>
              <a:gd name="connsiteY54" fmla="*/ 5336 h 9828"/>
              <a:gd name="connsiteX55" fmla="*/ 2174 w 10000"/>
              <a:gd name="connsiteY55" fmla="*/ 5090 h 9828"/>
              <a:gd name="connsiteX56" fmla="*/ 1625 w 10000"/>
              <a:gd name="connsiteY56" fmla="*/ 4828 h 9828"/>
              <a:gd name="connsiteX57" fmla="*/ 1030 w 10000"/>
              <a:gd name="connsiteY57" fmla="*/ 4569 h 9828"/>
              <a:gd name="connsiteX58" fmla="*/ 366 w 10000"/>
              <a:gd name="connsiteY58" fmla="*/ 4275 h 9828"/>
              <a:gd name="connsiteX59" fmla="*/ 366 w 10000"/>
              <a:gd name="connsiteY59" fmla="*/ 4275 h 9828"/>
              <a:gd name="connsiteX60" fmla="*/ 275 w 10000"/>
              <a:gd name="connsiteY60" fmla="*/ 4487 h 9828"/>
              <a:gd name="connsiteX61" fmla="*/ 275 w 10000"/>
              <a:gd name="connsiteY61" fmla="*/ 4487 h 9828"/>
              <a:gd name="connsiteX62" fmla="*/ 0 w 10000"/>
              <a:gd name="connsiteY62" fmla="*/ 4519 h 9828"/>
              <a:gd name="connsiteX63" fmla="*/ 0 w 10000"/>
              <a:gd name="connsiteY63" fmla="*/ 4519 h 9828"/>
              <a:gd name="connsiteX64" fmla="*/ 503 w 10000"/>
              <a:gd name="connsiteY64" fmla="*/ 4764 h 9828"/>
              <a:gd name="connsiteX65" fmla="*/ 938 w 10000"/>
              <a:gd name="connsiteY65" fmla="*/ 5025 h 9828"/>
              <a:gd name="connsiteX66" fmla="*/ 1350 w 10000"/>
              <a:gd name="connsiteY66" fmla="*/ 5270 h 9828"/>
              <a:gd name="connsiteX67" fmla="*/ 1716 w 10000"/>
              <a:gd name="connsiteY67" fmla="*/ 5530 h 9828"/>
              <a:gd name="connsiteX68" fmla="*/ 2059 w 10000"/>
              <a:gd name="connsiteY68" fmla="*/ 5775 h 9828"/>
              <a:gd name="connsiteX69" fmla="*/ 2357 w 10000"/>
              <a:gd name="connsiteY69" fmla="*/ 6036 h 9828"/>
              <a:gd name="connsiteX70" fmla="*/ 2632 w 10000"/>
              <a:gd name="connsiteY70" fmla="*/ 6282 h 9828"/>
              <a:gd name="connsiteX71" fmla="*/ 2883 w 10000"/>
              <a:gd name="connsiteY71" fmla="*/ 6526 h 9828"/>
              <a:gd name="connsiteX72" fmla="*/ 3089 w 10000"/>
              <a:gd name="connsiteY72" fmla="*/ 6787 h 9828"/>
              <a:gd name="connsiteX73" fmla="*/ 3295 w 10000"/>
              <a:gd name="connsiteY73" fmla="*/ 7032 h 9828"/>
              <a:gd name="connsiteX74" fmla="*/ 3455 w 10000"/>
              <a:gd name="connsiteY74" fmla="*/ 7260 h 9828"/>
              <a:gd name="connsiteX75" fmla="*/ 3593 w 10000"/>
              <a:gd name="connsiteY75" fmla="*/ 7505 h 9828"/>
              <a:gd name="connsiteX76" fmla="*/ 3707 w 10000"/>
              <a:gd name="connsiteY76" fmla="*/ 7734 h 9828"/>
              <a:gd name="connsiteX77" fmla="*/ 3822 w 10000"/>
              <a:gd name="connsiteY77" fmla="*/ 7961 h 9828"/>
              <a:gd name="connsiteX78" fmla="*/ 3890 w 10000"/>
              <a:gd name="connsiteY78" fmla="*/ 8191 h 9828"/>
              <a:gd name="connsiteX79" fmla="*/ 3959 w 10000"/>
              <a:gd name="connsiteY79" fmla="*/ 8402 h 9828"/>
              <a:gd name="connsiteX80" fmla="*/ 3959 w 10000"/>
              <a:gd name="connsiteY80" fmla="*/ 8402 h 9828"/>
              <a:gd name="connsiteX81" fmla="*/ 4264 w 10000"/>
              <a:gd name="connsiteY81" fmla="*/ 9570 h 9828"/>
              <a:gd name="connsiteX0" fmla="*/ 4264 w 10000"/>
              <a:gd name="connsiteY0" fmla="*/ 9737 h 15017"/>
              <a:gd name="connsiteX1" fmla="*/ 5034 w 10000"/>
              <a:gd name="connsiteY1" fmla="*/ 10000 h 15017"/>
              <a:gd name="connsiteX2" fmla="*/ 5850 w 10000"/>
              <a:gd name="connsiteY2" fmla="*/ 15017 h 15017"/>
              <a:gd name="connsiteX3" fmla="*/ 5995 w 10000"/>
              <a:gd name="connsiteY3" fmla="*/ 8765 h 15017"/>
              <a:gd name="connsiteX4" fmla="*/ 5995 w 10000"/>
              <a:gd name="connsiteY4" fmla="*/ 8765 h 15017"/>
              <a:gd name="connsiteX5" fmla="*/ 6041 w 10000"/>
              <a:gd name="connsiteY5" fmla="*/ 8549 h 15017"/>
              <a:gd name="connsiteX6" fmla="*/ 6110 w 10000"/>
              <a:gd name="connsiteY6" fmla="*/ 8317 h 15017"/>
              <a:gd name="connsiteX7" fmla="*/ 6201 w 10000"/>
              <a:gd name="connsiteY7" fmla="*/ 8067 h 15017"/>
              <a:gd name="connsiteX8" fmla="*/ 6316 w 10000"/>
              <a:gd name="connsiteY8" fmla="*/ 7819 h 15017"/>
              <a:gd name="connsiteX9" fmla="*/ 6453 w 10000"/>
              <a:gd name="connsiteY9" fmla="*/ 7570 h 15017"/>
              <a:gd name="connsiteX10" fmla="*/ 6613 w 10000"/>
              <a:gd name="connsiteY10" fmla="*/ 7304 h 15017"/>
              <a:gd name="connsiteX11" fmla="*/ 6796 w 10000"/>
              <a:gd name="connsiteY11" fmla="*/ 7039 h 15017"/>
              <a:gd name="connsiteX12" fmla="*/ 7002 w 10000"/>
              <a:gd name="connsiteY12" fmla="*/ 6774 h 15017"/>
              <a:gd name="connsiteX13" fmla="*/ 7254 w 10000"/>
              <a:gd name="connsiteY13" fmla="*/ 6507 h 15017"/>
              <a:gd name="connsiteX14" fmla="*/ 7529 w 10000"/>
              <a:gd name="connsiteY14" fmla="*/ 6242 h 15017"/>
              <a:gd name="connsiteX15" fmla="*/ 7849 w 10000"/>
              <a:gd name="connsiteY15" fmla="*/ 5960 h 15017"/>
              <a:gd name="connsiteX16" fmla="*/ 8192 w 10000"/>
              <a:gd name="connsiteY16" fmla="*/ 5694 h 15017"/>
              <a:gd name="connsiteX17" fmla="*/ 8581 w 10000"/>
              <a:gd name="connsiteY17" fmla="*/ 5412 h 15017"/>
              <a:gd name="connsiteX18" fmla="*/ 9016 w 10000"/>
              <a:gd name="connsiteY18" fmla="*/ 5147 h 15017"/>
              <a:gd name="connsiteX19" fmla="*/ 9474 w 10000"/>
              <a:gd name="connsiteY19" fmla="*/ 4864 h 15017"/>
              <a:gd name="connsiteX20" fmla="*/ 10000 w 10000"/>
              <a:gd name="connsiteY20" fmla="*/ 4598 h 15017"/>
              <a:gd name="connsiteX21" fmla="*/ 10000 w 10000"/>
              <a:gd name="connsiteY21" fmla="*/ 4598 h 15017"/>
              <a:gd name="connsiteX22" fmla="*/ 9725 w 10000"/>
              <a:gd name="connsiteY22" fmla="*/ 4566 h 15017"/>
              <a:gd name="connsiteX23" fmla="*/ 9725 w 10000"/>
              <a:gd name="connsiteY23" fmla="*/ 4566 h 15017"/>
              <a:gd name="connsiteX24" fmla="*/ 9634 w 10000"/>
              <a:gd name="connsiteY24" fmla="*/ 4350 h 15017"/>
              <a:gd name="connsiteX25" fmla="*/ 9634 w 10000"/>
              <a:gd name="connsiteY25" fmla="*/ 4350 h 15017"/>
              <a:gd name="connsiteX26" fmla="*/ 8970 w 10000"/>
              <a:gd name="connsiteY26" fmla="*/ 4649 h 15017"/>
              <a:gd name="connsiteX27" fmla="*/ 8352 w 10000"/>
              <a:gd name="connsiteY27" fmla="*/ 4930 h 15017"/>
              <a:gd name="connsiteX28" fmla="*/ 7780 w 10000"/>
              <a:gd name="connsiteY28" fmla="*/ 5212 h 15017"/>
              <a:gd name="connsiteX29" fmla="*/ 7300 w 10000"/>
              <a:gd name="connsiteY29" fmla="*/ 5462 h 15017"/>
              <a:gd name="connsiteX30" fmla="*/ 6842 w 10000"/>
              <a:gd name="connsiteY30" fmla="*/ 5711 h 15017"/>
              <a:gd name="connsiteX31" fmla="*/ 6453 w 10000"/>
              <a:gd name="connsiteY31" fmla="*/ 5943 h 15017"/>
              <a:gd name="connsiteX32" fmla="*/ 6087 w 10000"/>
              <a:gd name="connsiteY32" fmla="*/ 6159 h 15017"/>
              <a:gd name="connsiteX33" fmla="*/ 5789 w 10000"/>
              <a:gd name="connsiteY33" fmla="*/ 6358 h 15017"/>
              <a:gd name="connsiteX34" fmla="*/ 5789 w 10000"/>
              <a:gd name="connsiteY34" fmla="*/ 6358 h 15017"/>
              <a:gd name="connsiteX35" fmla="*/ 5675 w 10000"/>
              <a:gd name="connsiteY35" fmla="*/ 4847 h 15017"/>
              <a:gd name="connsiteX36" fmla="*/ 5606 w 10000"/>
              <a:gd name="connsiteY36" fmla="*/ 3271 h 15017"/>
              <a:gd name="connsiteX37" fmla="*/ 5561 w 10000"/>
              <a:gd name="connsiteY37" fmla="*/ 1659 h 15017"/>
              <a:gd name="connsiteX38" fmla="*/ 5561 w 10000"/>
              <a:gd name="connsiteY38" fmla="*/ 33 h 15017"/>
              <a:gd name="connsiteX39" fmla="*/ 5561 w 10000"/>
              <a:gd name="connsiteY39" fmla="*/ 33 h 15017"/>
              <a:gd name="connsiteX40" fmla="*/ 5149 w 10000"/>
              <a:gd name="connsiteY40" fmla="*/ 215 h 15017"/>
              <a:gd name="connsiteX41" fmla="*/ 4989 w 10000"/>
              <a:gd name="connsiteY41" fmla="*/ 281 h 15017"/>
              <a:gd name="connsiteX42" fmla="*/ 4989 w 10000"/>
              <a:gd name="connsiteY42" fmla="*/ 281 h 15017"/>
              <a:gd name="connsiteX43" fmla="*/ 4828 w 10000"/>
              <a:gd name="connsiteY43" fmla="*/ 215 h 15017"/>
              <a:gd name="connsiteX44" fmla="*/ 4371 w 10000"/>
              <a:gd name="connsiteY44" fmla="*/ 0 h 15017"/>
              <a:gd name="connsiteX45" fmla="*/ 4371 w 10000"/>
              <a:gd name="connsiteY45" fmla="*/ 0 h 15017"/>
              <a:gd name="connsiteX46" fmla="*/ 4371 w 10000"/>
              <a:gd name="connsiteY46" fmla="*/ 1626 h 15017"/>
              <a:gd name="connsiteX47" fmla="*/ 4325 w 10000"/>
              <a:gd name="connsiteY47" fmla="*/ 3238 h 15017"/>
              <a:gd name="connsiteX48" fmla="*/ 4256 w 10000"/>
              <a:gd name="connsiteY48" fmla="*/ 4799 h 15017"/>
              <a:gd name="connsiteX49" fmla="*/ 4142 w 10000"/>
              <a:gd name="connsiteY49" fmla="*/ 6309 h 15017"/>
              <a:gd name="connsiteX50" fmla="*/ 4142 w 10000"/>
              <a:gd name="connsiteY50" fmla="*/ 6309 h 15017"/>
              <a:gd name="connsiteX51" fmla="*/ 3844 w 10000"/>
              <a:gd name="connsiteY51" fmla="*/ 6109 h 15017"/>
              <a:gd name="connsiteX52" fmla="*/ 3501 w 10000"/>
              <a:gd name="connsiteY52" fmla="*/ 5893 h 15017"/>
              <a:gd name="connsiteX53" fmla="*/ 3089 w 10000"/>
              <a:gd name="connsiteY53" fmla="*/ 5678 h 15017"/>
              <a:gd name="connsiteX54" fmla="*/ 2654 w 10000"/>
              <a:gd name="connsiteY54" fmla="*/ 5429 h 15017"/>
              <a:gd name="connsiteX55" fmla="*/ 2174 w 10000"/>
              <a:gd name="connsiteY55" fmla="*/ 5179 h 15017"/>
              <a:gd name="connsiteX56" fmla="*/ 1625 w 10000"/>
              <a:gd name="connsiteY56" fmla="*/ 4912 h 15017"/>
              <a:gd name="connsiteX57" fmla="*/ 1030 w 10000"/>
              <a:gd name="connsiteY57" fmla="*/ 4649 h 15017"/>
              <a:gd name="connsiteX58" fmla="*/ 366 w 10000"/>
              <a:gd name="connsiteY58" fmla="*/ 4350 h 15017"/>
              <a:gd name="connsiteX59" fmla="*/ 366 w 10000"/>
              <a:gd name="connsiteY59" fmla="*/ 4350 h 15017"/>
              <a:gd name="connsiteX60" fmla="*/ 275 w 10000"/>
              <a:gd name="connsiteY60" fmla="*/ 4566 h 15017"/>
              <a:gd name="connsiteX61" fmla="*/ 275 w 10000"/>
              <a:gd name="connsiteY61" fmla="*/ 4566 h 15017"/>
              <a:gd name="connsiteX62" fmla="*/ 0 w 10000"/>
              <a:gd name="connsiteY62" fmla="*/ 4598 h 15017"/>
              <a:gd name="connsiteX63" fmla="*/ 0 w 10000"/>
              <a:gd name="connsiteY63" fmla="*/ 4598 h 15017"/>
              <a:gd name="connsiteX64" fmla="*/ 503 w 10000"/>
              <a:gd name="connsiteY64" fmla="*/ 4847 h 15017"/>
              <a:gd name="connsiteX65" fmla="*/ 938 w 10000"/>
              <a:gd name="connsiteY65" fmla="*/ 5113 h 15017"/>
              <a:gd name="connsiteX66" fmla="*/ 1350 w 10000"/>
              <a:gd name="connsiteY66" fmla="*/ 5362 h 15017"/>
              <a:gd name="connsiteX67" fmla="*/ 1716 w 10000"/>
              <a:gd name="connsiteY67" fmla="*/ 5627 h 15017"/>
              <a:gd name="connsiteX68" fmla="*/ 2059 w 10000"/>
              <a:gd name="connsiteY68" fmla="*/ 5876 h 15017"/>
              <a:gd name="connsiteX69" fmla="*/ 2357 w 10000"/>
              <a:gd name="connsiteY69" fmla="*/ 6142 h 15017"/>
              <a:gd name="connsiteX70" fmla="*/ 2632 w 10000"/>
              <a:gd name="connsiteY70" fmla="*/ 6392 h 15017"/>
              <a:gd name="connsiteX71" fmla="*/ 2883 w 10000"/>
              <a:gd name="connsiteY71" fmla="*/ 6640 h 15017"/>
              <a:gd name="connsiteX72" fmla="*/ 3089 w 10000"/>
              <a:gd name="connsiteY72" fmla="*/ 6906 h 15017"/>
              <a:gd name="connsiteX73" fmla="*/ 3295 w 10000"/>
              <a:gd name="connsiteY73" fmla="*/ 7155 h 15017"/>
              <a:gd name="connsiteX74" fmla="*/ 3455 w 10000"/>
              <a:gd name="connsiteY74" fmla="*/ 7387 h 15017"/>
              <a:gd name="connsiteX75" fmla="*/ 3593 w 10000"/>
              <a:gd name="connsiteY75" fmla="*/ 7636 h 15017"/>
              <a:gd name="connsiteX76" fmla="*/ 3707 w 10000"/>
              <a:gd name="connsiteY76" fmla="*/ 7869 h 15017"/>
              <a:gd name="connsiteX77" fmla="*/ 3822 w 10000"/>
              <a:gd name="connsiteY77" fmla="*/ 8100 h 15017"/>
              <a:gd name="connsiteX78" fmla="*/ 3890 w 10000"/>
              <a:gd name="connsiteY78" fmla="*/ 8334 h 15017"/>
              <a:gd name="connsiteX79" fmla="*/ 3959 w 10000"/>
              <a:gd name="connsiteY79" fmla="*/ 8549 h 15017"/>
              <a:gd name="connsiteX80" fmla="*/ 3959 w 10000"/>
              <a:gd name="connsiteY80" fmla="*/ 8549 h 15017"/>
              <a:gd name="connsiteX81" fmla="*/ 4264 w 10000"/>
              <a:gd name="connsiteY81" fmla="*/ 9737 h 15017"/>
              <a:gd name="connsiteX0" fmla="*/ 4264 w 10000"/>
              <a:gd name="connsiteY0" fmla="*/ 9737 h 15017"/>
              <a:gd name="connsiteX1" fmla="*/ 4831 w 10000"/>
              <a:gd name="connsiteY1" fmla="*/ 14782 h 15017"/>
              <a:gd name="connsiteX2" fmla="*/ 5850 w 10000"/>
              <a:gd name="connsiteY2" fmla="*/ 15017 h 15017"/>
              <a:gd name="connsiteX3" fmla="*/ 5995 w 10000"/>
              <a:gd name="connsiteY3" fmla="*/ 8765 h 15017"/>
              <a:gd name="connsiteX4" fmla="*/ 5995 w 10000"/>
              <a:gd name="connsiteY4" fmla="*/ 8765 h 15017"/>
              <a:gd name="connsiteX5" fmla="*/ 6041 w 10000"/>
              <a:gd name="connsiteY5" fmla="*/ 8549 h 15017"/>
              <a:gd name="connsiteX6" fmla="*/ 6110 w 10000"/>
              <a:gd name="connsiteY6" fmla="*/ 8317 h 15017"/>
              <a:gd name="connsiteX7" fmla="*/ 6201 w 10000"/>
              <a:gd name="connsiteY7" fmla="*/ 8067 h 15017"/>
              <a:gd name="connsiteX8" fmla="*/ 6316 w 10000"/>
              <a:gd name="connsiteY8" fmla="*/ 7819 h 15017"/>
              <a:gd name="connsiteX9" fmla="*/ 6453 w 10000"/>
              <a:gd name="connsiteY9" fmla="*/ 7570 h 15017"/>
              <a:gd name="connsiteX10" fmla="*/ 6613 w 10000"/>
              <a:gd name="connsiteY10" fmla="*/ 7304 h 15017"/>
              <a:gd name="connsiteX11" fmla="*/ 6796 w 10000"/>
              <a:gd name="connsiteY11" fmla="*/ 7039 h 15017"/>
              <a:gd name="connsiteX12" fmla="*/ 7002 w 10000"/>
              <a:gd name="connsiteY12" fmla="*/ 6774 h 15017"/>
              <a:gd name="connsiteX13" fmla="*/ 7254 w 10000"/>
              <a:gd name="connsiteY13" fmla="*/ 6507 h 15017"/>
              <a:gd name="connsiteX14" fmla="*/ 7529 w 10000"/>
              <a:gd name="connsiteY14" fmla="*/ 6242 h 15017"/>
              <a:gd name="connsiteX15" fmla="*/ 7849 w 10000"/>
              <a:gd name="connsiteY15" fmla="*/ 5960 h 15017"/>
              <a:gd name="connsiteX16" fmla="*/ 8192 w 10000"/>
              <a:gd name="connsiteY16" fmla="*/ 5694 h 15017"/>
              <a:gd name="connsiteX17" fmla="*/ 8581 w 10000"/>
              <a:gd name="connsiteY17" fmla="*/ 5412 h 15017"/>
              <a:gd name="connsiteX18" fmla="*/ 9016 w 10000"/>
              <a:gd name="connsiteY18" fmla="*/ 5147 h 15017"/>
              <a:gd name="connsiteX19" fmla="*/ 9474 w 10000"/>
              <a:gd name="connsiteY19" fmla="*/ 4864 h 15017"/>
              <a:gd name="connsiteX20" fmla="*/ 10000 w 10000"/>
              <a:gd name="connsiteY20" fmla="*/ 4598 h 15017"/>
              <a:gd name="connsiteX21" fmla="*/ 10000 w 10000"/>
              <a:gd name="connsiteY21" fmla="*/ 4598 h 15017"/>
              <a:gd name="connsiteX22" fmla="*/ 9725 w 10000"/>
              <a:gd name="connsiteY22" fmla="*/ 4566 h 15017"/>
              <a:gd name="connsiteX23" fmla="*/ 9725 w 10000"/>
              <a:gd name="connsiteY23" fmla="*/ 4566 h 15017"/>
              <a:gd name="connsiteX24" fmla="*/ 9634 w 10000"/>
              <a:gd name="connsiteY24" fmla="*/ 4350 h 15017"/>
              <a:gd name="connsiteX25" fmla="*/ 9634 w 10000"/>
              <a:gd name="connsiteY25" fmla="*/ 4350 h 15017"/>
              <a:gd name="connsiteX26" fmla="*/ 8970 w 10000"/>
              <a:gd name="connsiteY26" fmla="*/ 4649 h 15017"/>
              <a:gd name="connsiteX27" fmla="*/ 8352 w 10000"/>
              <a:gd name="connsiteY27" fmla="*/ 4930 h 15017"/>
              <a:gd name="connsiteX28" fmla="*/ 7780 w 10000"/>
              <a:gd name="connsiteY28" fmla="*/ 5212 h 15017"/>
              <a:gd name="connsiteX29" fmla="*/ 7300 w 10000"/>
              <a:gd name="connsiteY29" fmla="*/ 5462 h 15017"/>
              <a:gd name="connsiteX30" fmla="*/ 6842 w 10000"/>
              <a:gd name="connsiteY30" fmla="*/ 5711 h 15017"/>
              <a:gd name="connsiteX31" fmla="*/ 6453 w 10000"/>
              <a:gd name="connsiteY31" fmla="*/ 5943 h 15017"/>
              <a:gd name="connsiteX32" fmla="*/ 6087 w 10000"/>
              <a:gd name="connsiteY32" fmla="*/ 6159 h 15017"/>
              <a:gd name="connsiteX33" fmla="*/ 5789 w 10000"/>
              <a:gd name="connsiteY33" fmla="*/ 6358 h 15017"/>
              <a:gd name="connsiteX34" fmla="*/ 5789 w 10000"/>
              <a:gd name="connsiteY34" fmla="*/ 6358 h 15017"/>
              <a:gd name="connsiteX35" fmla="*/ 5675 w 10000"/>
              <a:gd name="connsiteY35" fmla="*/ 4847 h 15017"/>
              <a:gd name="connsiteX36" fmla="*/ 5606 w 10000"/>
              <a:gd name="connsiteY36" fmla="*/ 3271 h 15017"/>
              <a:gd name="connsiteX37" fmla="*/ 5561 w 10000"/>
              <a:gd name="connsiteY37" fmla="*/ 1659 h 15017"/>
              <a:gd name="connsiteX38" fmla="*/ 5561 w 10000"/>
              <a:gd name="connsiteY38" fmla="*/ 33 h 15017"/>
              <a:gd name="connsiteX39" fmla="*/ 5561 w 10000"/>
              <a:gd name="connsiteY39" fmla="*/ 33 h 15017"/>
              <a:gd name="connsiteX40" fmla="*/ 5149 w 10000"/>
              <a:gd name="connsiteY40" fmla="*/ 215 h 15017"/>
              <a:gd name="connsiteX41" fmla="*/ 4989 w 10000"/>
              <a:gd name="connsiteY41" fmla="*/ 281 h 15017"/>
              <a:gd name="connsiteX42" fmla="*/ 4989 w 10000"/>
              <a:gd name="connsiteY42" fmla="*/ 281 h 15017"/>
              <a:gd name="connsiteX43" fmla="*/ 4828 w 10000"/>
              <a:gd name="connsiteY43" fmla="*/ 215 h 15017"/>
              <a:gd name="connsiteX44" fmla="*/ 4371 w 10000"/>
              <a:gd name="connsiteY44" fmla="*/ 0 h 15017"/>
              <a:gd name="connsiteX45" fmla="*/ 4371 w 10000"/>
              <a:gd name="connsiteY45" fmla="*/ 0 h 15017"/>
              <a:gd name="connsiteX46" fmla="*/ 4371 w 10000"/>
              <a:gd name="connsiteY46" fmla="*/ 1626 h 15017"/>
              <a:gd name="connsiteX47" fmla="*/ 4325 w 10000"/>
              <a:gd name="connsiteY47" fmla="*/ 3238 h 15017"/>
              <a:gd name="connsiteX48" fmla="*/ 4256 w 10000"/>
              <a:gd name="connsiteY48" fmla="*/ 4799 h 15017"/>
              <a:gd name="connsiteX49" fmla="*/ 4142 w 10000"/>
              <a:gd name="connsiteY49" fmla="*/ 6309 h 15017"/>
              <a:gd name="connsiteX50" fmla="*/ 4142 w 10000"/>
              <a:gd name="connsiteY50" fmla="*/ 6309 h 15017"/>
              <a:gd name="connsiteX51" fmla="*/ 3844 w 10000"/>
              <a:gd name="connsiteY51" fmla="*/ 6109 h 15017"/>
              <a:gd name="connsiteX52" fmla="*/ 3501 w 10000"/>
              <a:gd name="connsiteY52" fmla="*/ 5893 h 15017"/>
              <a:gd name="connsiteX53" fmla="*/ 3089 w 10000"/>
              <a:gd name="connsiteY53" fmla="*/ 5678 h 15017"/>
              <a:gd name="connsiteX54" fmla="*/ 2654 w 10000"/>
              <a:gd name="connsiteY54" fmla="*/ 5429 h 15017"/>
              <a:gd name="connsiteX55" fmla="*/ 2174 w 10000"/>
              <a:gd name="connsiteY55" fmla="*/ 5179 h 15017"/>
              <a:gd name="connsiteX56" fmla="*/ 1625 w 10000"/>
              <a:gd name="connsiteY56" fmla="*/ 4912 h 15017"/>
              <a:gd name="connsiteX57" fmla="*/ 1030 w 10000"/>
              <a:gd name="connsiteY57" fmla="*/ 4649 h 15017"/>
              <a:gd name="connsiteX58" fmla="*/ 366 w 10000"/>
              <a:gd name="connsiteY58" fmla="*/ 4350 h 15017"/>
              <a:gd name="connsiteX59" fmla="*/ 366 w 10000"/>
              <a:gd name="connsiteY59" fmla="*/ 4350 h 15017"/>
              <a:gd name="connsiteX60" fmla="*/ 275 w 10000"/>
              <a:gd name="connsiteY60" fmla="*/ 4566 h 15017"/>
              <a:gd name="connsiteX61" fmla="*/ 275 w 10000"/>
              <a:gd name="connsiteY61" fmla="*/ 4566 h 15017"/>
              <a:gd name="connsiteX62" fmla="*/ 0 w 10000"/>
              <a:gd name="connsiteY62" fmla="*/ 4598 h 15017"/>
              <a:gd name="connsiteX63" fmla="*/ 0 w 10000"/>
              <a:gd name="connsiteY63" fmla="*/ 4598 h 15017"/>
              <a:gd name="connsiteX64" fmla="*/ 503 w 10000"/>
              <a:gd name="connsiteY64" fmla="*/ 4847 h 15017"/>
              <a:gd name="connsiteX65" fmla="*/ 938 w 10000"/>
              <a:gd name="connsiteY65" fmla="*/ 5113 h 15017"/>
              <a:gd name="connsiteX66" fmla="*/ 1350 w 10000"/>
              <a:gd name="connsiteY66" fmla="*/ 5362 h 15017"/>
              <a:gd name="connsiteX67" fmla="*/ 1716 w 10000"/>
              <a:gd name="connsiteY67" fmla="*/ 5627 h 15017"/>
              <a:gd name="connsiteX68" fmla="*/ 2059 w 10000"/>
              <a:gd name="connsiteY68" fmla="*/ 5876 h 15017"/>
              <a:gd name="connsiteX69" fmla="*/ 2357 w 10000"/>
              <a:gd name="connsiteY69" fmla="*/ 6142 h 15017"/>
              <a:gd name="connsiteX70" fmla="*/ 2632 w 10000"/>
              <a:gd name="connsiteY70" fmla="*/ 6392 h 15017"/>
              <a:gd name="connsiteX71" fmla="*/ 2883 w 10000"/>
              <a:gd name="connsiteY71" fmla="*/ 6640 h 15017"/>
              <a:gd name="connsiteX72" fmla="*/ 3089 w 10000"/>
              <a:gd name="connsiteY72" fmla="*/ 6906 h 15017"/>
              <a:gd name="connsiteX73" fmla="*/ 3295 w 10000"/>
              <a:gd name="connsiteY73" fmla="*/ 7155 h 15017"/>
              <a:gd name="connsiteX74" fmla="*/ 3455 w 10000"/>
              <a:gd name="connsiteY74" fmla="*/ 7387 h 15017"/>
              <a:gd name="connsiteX75" fmla="*/ 3593 w 10000"/>
              <a:gd name="connsiteY75" fmla="*/ 7636 h 15017"/>
              <a:gd name="connsiteX76" fmla="*/ 3707 w 10000"/>
              <a:gd name="connsiteY76" fmla="*/ 7869 h 15017"/>
              <a:gd name="connsiteX77" fmla="*/ 3822 w 10000"/>
              <a:gd name="connsiteY77" fmla="*/ 8100 h 15017"/>
              <a:gd name="connsiteX78" fmla="*/ 3890 w 10000"/>
              <a:gd name="connsiteY78" fmla="*/ 8334 h 15017"/>
              <a:gd name="connsiteX79" fmla="*/ 3959 w 10000"/>
              <a:gd name="connsiteY79" fmla="*/ 8549 h 15017"/>
              <a:gd name="connsiteX80" fmla="*/ 3959 w 10000"/>
              <a:gd name="connsiteY80" fmla="*/ 8549 h 15017"/>
              <a:gd name="connsiteX81" fmla="*/ 4264 w 10000"/>
              <a:gd name="connsiteY81" fmla="*/ 9737 h 15017"/>
              <a:gd name="connsiteX0" fmla="*/ 4061 w 10000"/>
              <a:gd name="connsiteY0" fmla="*/ 14814 h 15017"/>
              <a:gd name="connsiteX1" fmla="*/ 4831 w 10000"/>
              <a:gd name="connsiteY1" fmla="*/ 14782 h 15017"/>
              <a:gd name="connsiteX2" fmla="*/ 5850 w 10000"/>
              <a:gd name="connsiteY2" fmla="*/ 15017 h 15017"/>
              <a:gd name="connsiteX3" fmla="*/ 5995 w 10000"/>
              <a:gd name="connsiteY3" fmla="*/ 8765 h 15017"/>
              <a:gd name="connsiteX4" fmla="*/ 5995 w 10000"/>
              <a:gd name="connsiteY4" fmla="*/ 8765 h 15017"/>
              <a:gd name="connsiteX5" fmla="*/ 6041 w 10000"/>
              <a:gd name="connsiteY5" fmla="*/ 8549 h 15017"/>
              <a:gd name="connsiteX6" fmla="*/ 6110 w 10000"/>
              <a:gd name="connsiteY6" fmla="*/ 8317 h 15017"/>
              <a:gd name="connsiteX7" fmla="*/ 6201 w 10000"/>
              <a:gd name="connsiteY7" fmla="*/ 8067 h 15017"/>
              <a:gd name="connsiteX8" fmla="*/ 6316 w 10000"/>
              <a:gd name="connsiteY8" fmla="*/ 7819 h 15017"/>
              <a:gd name="connsiteX9" fmla="*/ 6453 w 10000"/>
              <a:gd name="connsiteY9" fmla="*/ 7570 h 15017"/>
              <a:gd name="connsiteX10" fmla="*/ 6613 w 10000"/>
              <a:gd name="connsiteY10" fmla="*/ 7304 h 15017"/>
              <a:gd name="connsiteX11" fmla="*/ 6796 w 10000"/>
              <a:gd name="connsiteY11" fmla="*/ 7039 h 15017"/>
              <a:gd name="connsiteX12" fmla="*/ 7002 w 10000"/>
              <a:gd name="connsiteY12" fmla="*/ 6774 h 15017"/>
              <a:gd name="connsiteX13" fmla="*/ 7254 w 10000"/>
              <a:gd name="connsiteY13" fmla="*/ 6507 h 15017"/>
              <a:gd name="connsiteX14" fmla="*/ 7529 w 10000"/>
              <a:gd name="connsiteY14" fmla="*/ 6242 h 15017"/>
              <a:gd name="connsiteX15" fmla="*/ 7849 w 10000"/>
              <a:gd name="connsiteY15" fmla="*/ 5960 h 15017"/>
              <a:gd name="connsiteX16" fmla="*/ 8192 w 10000"/>
              <a:gd name="connsiteY16" fmla="*/ 5694 h 15017"/>
              <a:gd name="connsiteX17" fmla="*/ 8581 w 10000"/>
              <a:gd name="connsiteY17" fmla="*/ 5412 h 15017"/>
              <a:gd name="connsiteX18" fmla="*/ 9016 w 10000"/>
              <a:gd name="connsiteY18" fmla="*/ 5147 h 15017"/>
              <a:gd name="connsiteX19" fmla="*/ 9474 w 10000"/>
              <a:gd name="connsiteY19" fmla="*/ 4864 h 15017"/>
              <a:gd name="connsiteX20" fmla="*/ 10000 w 10000"/>
              <a:gd name="connsiteY20" fmla="*/ 4598 h 15017"/>
              <a:gd name="connsiteX21" fmla="*/ 10000 w 10000"/>
              <a:gd name="connsiteY21" fmla="*/ 4598 h 15017"/>
              <a:gd name="connsiteX22" fmla="*/ 9725 w 10000"/>
              <a:gd name="connsiteY22" fmla="*/ 4566 h 15017"/>
              <a:gd name="connsiteX23" fmla="*/ 9725 w 10000"/>
              <a:gd name="connsiteY23" fmla="*/ 4566 h 15017"/>
              <a:gd name="connsiteX24" fmla="*/ 9634 w 10000"/>
              <a:gd name="connsiteY24" fmla="*/ 4350 h 15017"/>
              <a:gd name="connsiteX25" fmla="*/ 9634 w 10000"/>
              <a:gd name="connsiteY25" fmla="*/ 4350 h 15017"/>
              <a:gd name="connsiteX26" fmla="*/ 8970 w 10000"/>
              <a:gd name="connsiteY26" fmla="*/ 4649 h 15017"/>
              <a:gd name="connsiteX27" fmla="*/ 8352 w 10000"/>
              <a:gd name="connsiteY27" fmla="*/ 4930 h 15017"/>
              <a:gd name="connsiteX28" fmla="*/ 7780 w 10000"/>
              <a:gd name="connsiteY28" fmla="*/ 5212 h 15017"/>
              <a:gd name="connsiteX29" fmla="*/ 7300 w 10000"/>
              <a:gd name="connsiteY29" fmla="*/ 5462 h 15017"/>
              <a:gd name="connsiteX30" fmla="*/ 6842 w 10000"/>
              <a:gd name="connsiteY30" fmla="*/ 5711 h 15017"/>
              <a:gd name="connsiteX31" fmla="*/ 6453 w 10000"/>
              <a:gd name="connsiteY31" fmla="*/ 5943 h 15017"/>
              <a:gd name="connsiteX32" fmla="*/ 6087 w 10000"/>
              <a:gd name="connsiteY32" fmla="*/ 6159 h 15017"/>
              <a:gd name="connsiteX33" fmla="*/ 5789 w 10000"/>
              <a:gd name="connsiteY33" fmla="*/ 6358 h 15017"/>
              <a:gd name="connsiteX34" fmla="*/ 5789 w 10000"/>
              <a:gd name="connsiteY34" fmla="*/ 6358 h 15017"/>
              <a:gd name="connsiteX35" fmla="*/ 5675 w 10000"/>
              <a:gd name="connsiteY35" fmla="*/ 4847 h 15017"/>
              <a:gd name="connsiteX36" fmla="*/ 5606 w 10000"/>
              <a:gd name="connsiteY36" fmla="*/ 3271 h 15017"/>
              <a:gd name="connsiteX37" fmla="*/ 5561 w 10000"/>
              <a:gd name="connsiteY37" fmla="*/ 1659 h 15017"/>
              <a:gd name="connsiteX38" fmla="*/ 5561 w 10000"/>
              <a:gd name="connsiteY38" fmla="*/ 33 h 15017"/>
              <a:gd name="connsiteX39" fmla="*/ 5561 w 10000"/>
              <a:gd name="connsiteY39" fmla="*/ 33 h 15017"/>
              <a:gd name="connsiteX40" fmla="*/ 5149 w 10000"/>
              <a:gd name="connsiteY40" fmla="*/ 215 h 15017"/>
              <a:gd name="connsiteX41" fmla="*/ 4989 w 10000"/>
              <a:gd name="connsiteY41" fmla="*/ 281 h 15017"/>
              <a:gd name="connsiteX42" fmla="*/ 4989 w 10000"/>
              <a:gd name="connsiteY42" fmla="*/ 281 h 15017"/>
              <a:gd name="connsiteX43" fmla="*/ 4828 w 10000"/>
              <a:gd name="connsiteY43" fmla="*/ 215 h 15017"/>
              <a:gd name="connsiteX44" fmla="*/ 4371 w 10000"/>
              <a:gd name="connsiteY44" fmla="*/ 0 h 15017"/>
              <a:gd name="connsiteX45" fmla="*/ 4371 w 10000"/>
              <a:gd name="connsiteY45" fmla="*/ 0 h 15017"/>
              <a:gd name="connsiteX46" fmla="*/ 4371 w 10000"/>
              <a:gd name="connsiteY46" fmla="*/ 1626 h 15017"/>
              <a:gd name="connsiteX47" fmla="*/ 4325 w 10000"/>
              <a:gd name="connsiteY47" fmla="*/ 3238 h 15017"/>
              <a:gd name="connsiteX48" fmla="*/ 4256 w 10000"/>
              <a:gd name="connsiteY48" fmla="*/ 4799 h 15017"/>
              <a:gd name="connsiteX49" fmla="*/ 4142 w 10000"/>
              <a:gd name="connsiteY49" fmla="*/ 6309 h 15017"/>
              <a:gd name="connsiteX50" fmla="*/ 4142 w 10000"/>
              <a:gd name="connsiteY50" fmla="*/ 6309 h 15017"/>
              <a:gd name="connsiteX51" fmla="*/ 3844 w 10000"/>
              <a:gd name="connsiteY51" fmla="*/ 6109 h 15017"/>
              <a:gd name="connsiteX52" fmla="*/ 3501 w 10000"/>
              <a:gd name="connsiteY52" fmla="*/ 5893 h 15017"/>
              <a:gd name="connsiteX53" fmla="*/ 3089 w 10000"/>
              <a:gd name="connsiteY53" fmla="*/ 5678 h 15017"/>
              <a:gd name="connsiteX54" fmla="*/ 2654 w 10000"/>
              <a:gd name="connsiteY54" fmla="*/ 5429 h 15017"/>
              <a:gd name="connsiteX55" fmla="*/ 2174 w 10000"/>
              <a:gd name="connsiteY55" fmla="*/ 5179 h 15017"/>
              <a:gd name="connsiteX56" fmla="*/ 1625 w 10000"/>
              <a:gd name="connsiteY56" fmla="*/ 4912 h 15017"/>
              <a:gd name="connsiteX57" fmla="*/ 1030 w 10000"/>
              <a:gd name="connsiteY57" fmla="*/ 4649 h 15017"/>
              <a:gd name="connsiteX58" fmla="*/ 366 w 10000"/>
              <a:gd name="connsiteY58" fmla="*/ 4350 h 15017"/>
              <a:gd name="connsiteX59" fmla="*/ 366 w 10000"/>
              <a:gd name="connsiteY59" fmla="*/ 4350 h 15017"/>
              <a:gd name="connsiteX60" fmla="*/ 275 w 10000"/>
              <a:gd name="connsiteY60" fmla="*/ 4566 h 15017"/>
              <a:gd name="connsiteX61" fmla="*/ 275 w 10000"/>
              <a:gd name="connsiteY61" fmla="*/ 4566 h 15017"/>
              <a:gd name="connsiteX62" fmla="*/ 0 w 10000"/>
              <a:gd name="connsiteY62" fmla="*/ 4598 h 15017"/>
              <a:gd name="connsiteX63" fmla="*/ 0 w 10000"/>
              <a:gd name="connsiteY63" fmla="*/ 4598 h 15017"/>
              <a:gd name="connsiteX64" fmla="*/ 503 w 10000"/>
              <a:gd name="connsiteY64" fmla="*/ 4847 h 15017"/>
              <a:gd name="connsiteX65" fmla="*/ 938 w 10000"/>
              <a:gd name="connsiteY65" fmla="*/ 5113 h 15017"/>
              <a:gd name="connsiteX66" fmla="*/ 1350 w 10000"/>
              <a:gd name="connsiteY66" fmla="*/ 5362 h 15017"/>
              <a:gd name="connsiteX67" fmla="*/ 1716 w 10000"/>
              <a:gd name="connsiteY67" fmla="*/ 5627 h 15017"/>
              <a:gd name="connsiteX68" fmla="*/ 2059 w 10000"/>
              <a:gd name="connsiteY68" fmla="*/ 5876 h 15017"/>
              <a:gd name="connsiteX69" fmla="*/ 2357 w 10000"/>
              <a:gd name="connsiteY69" fmla="*/ 6142 h 15017"/>
              <a:gd name="connsiteX70" fmla="*/ 2632 w 10000"/>
              <a:gd name="connsiteY70" fmla="*/ 6392 h 15017"/>
              <a:gd name="connsiteX71" fmla="*/ 2883 w 10000"/>
              <a:gd name="connsiteY71" fmla="*/ 6640 h 15017"/>
              <a:gd name="connsiteX72" fmla="*/ 3089 w 10000"/>
              <a:gd name="connsiteY72" fmla="*/ 6906 h 15017"/>
              <a:gd name="connsiteX73" fmla="*/ 3295 w 10000"/>
              <a:gd name="connsiteY73" fmla="*/ 7155 h 15017"/>
              <a:gd name="connsiteX74" fmla="*/ 3455 w 10000"/>
              <a:gd name="connsiteY74" fmla="*/ 7387 h 15017"/>
              <a:gd name="connsiteX75" fmla="*/ 3593 w 10000"/>
              <a:gd name="connsiteY75" fmla="*/ 7636 h 15017"/>
              <a:gd name="connsiteX76" fmla="*/ 3707 w 10000"/>
              <a:gd name="connsiteY76" fmla="*/ 7869 h 15017"/>
              <a:gd name="connsiteX77" fmla="*/ 3822 w 10000"/>
              <a:gd name="connsiteY77" fmla="*/ 8100 h 15017"/>
              <a:gd name="connsiteX78" fmla="*/ 3890 w 10000"/>
              <a:gd name="connsiteY78" fmla="*/ 8334 h 15017"/>
              <a:gd name="connsiteX79" fmla="*/ 3959 w 10000"/>
              <a:gd name="connsiteY79" fmla="*/ 8549 h 15017"/>
              <a:gd name="connsiteX80" fmla="*/ 3959 w 10000"/>
              <a:gd name="connsiteY80" fmla="*/ 8549 h 15017"/>
              <a:gd name="connsiteX81" fmla="*/ 4061 w 10000"/>
              <a:gd name="connsiteY81" fmla="*/ 14814 h 15017"/>
              <a:gd name="connsiteX0" fmla="*/ 4061 w 10000"/>
              <a:gd name="connsiteY0" fmla="*/ 14814 h 14814"/>
              <a:gd name="connsiteX1" fmla="*/ 4831 w 10000"/>
              <a:gd name="connsiteY1" fmla="*/ 14782 h 14814"/>
              <a:gd name="connsiteX2" fmla="*/ 5850 w 10000"/>
              <a:gd name="connsiteY2" fmla="*/ 14576 h 14814"/>
              <a:gd name="connsiteX3" fmla="*/ 5995 w 10000"/>
              <a:gd name="connsiteY3" fmla="*/ 8765 h 14814"/>
              <a:gd name="connsiteX4" fmla="*/ 5995 w 10000"/>
              <a:gd name="connsiteY4" fmla="*/ 8765 h 14814"/>
              <a:gd name="connsiteX5" fmla="*/ 6041 w 10000"/>
              <a:gd name="connsiteY5" fmla="*/ 8549 h 14814"/>
              <a:gd name="connsiteX6" fmla="*/ 6110 w 10000"/>
              <a:gd name="connsiteY6" fmla="*/ 8317 h 14814"/>
              <a:gd name="connsiteX7" fmla="*/ 6201 w 10000"/>
              <a:gd name="connsiteY7" fmla="*/ 8067 h 14814"/>
              <a:gd name="connsiteX8" fmla="*/ 6316 w 10000"/>
              <a:gd name="connsiteY8" fmla="*/ 7819 h 14814"/>
              <a:gd name="connsiteX9" fmla="*/ 6453 w 10000"/>
              <a:gd name="connsiteY9" fmla="*/ 7570 h 14814"/>
              <a:gd name="connsiteX10" fmla="*/ 6613 w 10000"/>
              <a:gd name="connsiteY10" fmla="*/ 7304 h 14814"/>
              <a:gd name="connsiteX11" fmla="*/ 6796 w 10000"/>
              <a:gd name="connsiteY11" fmla="*/ 7039 h 14814"/>
              <a:gd name="connsiteX12" fmla="*/ 7002 w 10000"/>
              <a:gd name="connsiteY12" fmla="*/ 6774 h 14814"/>
              <a:gd name="connsiteX13" fmla="*/ 7254 w 10000"/>
              <a:gd name="connsiteY13" fmla="*/ 6507 h 14814"/>
              <a:gd name="connsiteX14" fmla="*/ 7529 w 10000"/>
              <a:gd name="connsiteY14" fmla="*/ 6242 h 14814"/>
              <a:gd name="connsiteX15" fmla="*/ 7849 w 10000"/>
              <a:gd name="connsiteY15" fmla="*/ 5960 h 14814"/>
              <a:gd name="connsiteX16" fmla="*/ 8192 w 10000"/>
              <a:gd name="connsiteY16" fmla="*/ 5694 h 14814"/>
              <a:gd name="connsiteX17" fmla="*/ 8581 w 10000"/>
              <a:gd name="connsiteY17" fmla="*/ 5412 h 14814"/>
              <a:gd name="connsiteX18" fmla="*/ 9016 w 10000"/>
              <a:gd name="connsiteY18" fmla="*/ 5147 h 14814"/>
              <a:gd name="connsiteX19" fmla="*/ 9474 w 10000"/>
              <a:gd name="connsiteY19" fmla="*/ 4864 h 14814"/>
              <a:gd name="connsiteX20" fmla="*/ 10000 w 10000"/>
              <a:gd name="connsiteY20" fmla="*/ 4598 h 14814"/>
              <a:gd name="connsiteX21" fmla="*/ 10000 w 10000"/>
              <a:gd name="connsiteY21" fmla="*/ 4598 h 14814"/>
              <a:gd name="connsiteX22" fmla="*/ 9725 w 10000"/>
              <a:gd name="connsiteY22" fmla="*/ 4566 h 14814"/>
              <a:gd name="connsiteX23" fmla="*/ 9725 w 10000"/>
              <a:gd name="connsiteY23" fmla="*/ 4566 h 14814"/>
              <a:gd name="connsiteX24" fmla="*/ 9634 w 10000"/>
              <a:gd name="connsiteY24" fmla="*/ 4350 h 14814"/>
              <a:gd name="connsiteX25" fmla="*/ 9634 w 10000"/>
              <a:gd name="connsiteY25" fmla="*/ 4350 h 14814"/>
              <a:gd name="connsiteX26" fmla="*/ 8970 w 10000"/>
              <a:gd name="connsiteY26" fmla="*/ 4649 h 14814"/>
              <a:gd name="connsiteX27" fmla="*/ 8352 w 10000"/>
              <a:gd name="connsiteY27" fmla="*/ 4930 h 14814"/>
              <a:gd name="connsiteX28" fmla="*/ 7780 w 10000"/>
              <a:gd name="connsiteY28" fmla="*/ 5212 h 14814"/>
              <a:gd name="connsiteX29" fmla="*/ 7300 w 10000"/>
              <a:gd name="connsiteY29" fmla="*/ 5462 h 14814"/>
              <a:gd name="connsiteX30" fmla="*/ 6842 w 10000"/>
              <a:gd name="connsiteY30" fmla="*/ 5711 h 14814"/>
              <a:gd name="connsiteX31" fmla="*/ 6453 w 10000"/>
              <a:gd name="connsiteY31" fmla="*/ 5943 h 14814"/>
              <a:gd name="connsiteX32" fmla="*/ 6087 w 10000"/>
              <a:gd name="connsiteY32" fmla="*/ 6159 h 14814"/>
              <a:gd name="connsiteX33" fmla="*/ 5789 w 10000"/>
              <a:gd name="connsiteY33" fmla="*/ 6358 h 14814"/>
              <a:gd name="connsiteX34" fmla="*/ 5789 w 10000"/>
              <a:gd name="connsiteY34" fmla="*/ 6358 h 14814"/>
              <a:gd name="connsiteX35" fmla="*/ 5675 w 10000"/>
              <a:gd name="connsiteY35" fmla="*/ 4847 h 14814"/>
              <a:gd name="connsiteX36" fmla="*/ 5606 w 10000"/>
              <a:gd name="connsiteY36" fmla="*/ 3271 h 14814"/>
              <a:gd name="connsiteX37" fmla="*/ 5561 w 10000"/>
              <a:gd name="connsiteY37" fmla="*/ 1659 h 14814"/>
              <a:gd name="connsiteX38" fmla="*/ 5561 w 10000"/>
              <a:gd name="connsiteY38" fmla="*/ 33 h 14814"/>
              <a:gd name="connsiteX39" fmla="*/ 5561 w 10000"/>
              <a:gd name="connsiteY39" fmla="*/ 33 h 14814"/>
              <a:gd name="connsiteX40" fmla="*/ 5149 w 10000"/>
              <a:gd name="connsiteY40" fmla="*/ 215 h 14814"/>
              <a:gd name="connsiteX41" fmla="*/ 4989 w 10000"/>
              <a:gd name="connsiteY41" fmla="*/ 281 h 14814"/>
              <a:gd name="connsiteX42" fmla="*/ 4989 w 10000"/>
              <a:gd name="connsiteY42" fmla="*/ 281 h 14814"/>
              <a:gd name="connsiteX43" fmla="*/ 4828 w 10000"/>
              <a:gd name="connsiteY43" fmla="*/ 215 h 14814"/>
              <a:gd name="connsiteX44" fmla="*/ 4371 w 10000"/>
              <a:gd name="connsiteY44" fmla="*/ 0 h 14814"/>
              <a:gd name="connsiteX45" fmla="*/ 4371 w 10000"/>
              <a:gd name="connsiteY45" fmla="*/ 0 h 14814"/>
              <a:gd name="connsiteX46" fmla="*/ 4371 w 10000"/>
              <a:gd name="connsiteY46" fmla="*/ 1626 h 14814"/>
              <a:gd name="connsiteX47" fmla="*/ 4325 w 10000"/>
              <a:gd name="connsiteY47" fmla="*/ 3238 h 14814"/>
              <a:gd name="connsiteX48" fmla="*/ 4256 w 10000"/>
              <a:gd name="connsiteY48" fmla="*/ 4799 h 14814"/>
              <a:gd name="connsiteX49" fmla="*/ 4142 w 10000"/>
              <a:gd name="connsiteY49" fmla="*/ 6309 h 14814"/>
              <a:gd name="connsiteX50" fmla="*/ 4142 w 10000"/>
              <a:gd name="connsiteY50" fmla="*/ 6309 h 14814"/>
              <a:gd name="connsiteX51" fmla="*/ 3844 w 10000"/>
              <a:gd name="connsiteY51" fmla="*/ 6109 h 14814"/>
              <a:gd name="connsiteX52" fmla="*/ 3501 w 10000"/>
              <a:gd name="connsiteY52" fmla="*/ 5893 h 14814"/>
              <a:gd name="connsiteX53" fmla="*/ 3089 w 10000"/>
              <a:gd name="connsiteY53" fmla="*/ 5678 h 14814"/>
              <a:gd name="connsiteX54" fmla="*/ 2654 w 10000"/>
              <a:gd name="connsiteY54" fmla="*/ 5429 h 14814"/>
              <a:gd name="connsiteX55" fmla="*/ 2174 w 10000"/>
              <a:gd name="connsiteY55" fmla="*/ 5179 h 14814"/>
              <a:gd name="connsiteX56" fmla="*/ 1625 w 10000"/>
              <a:gd name="connsiteY56" fmla="*/ 4912 h 14814"/>
              <a:gd name="connsiteX57" fmla="*/ 1030 w 10000"/>
              <a:gd name="connsiteY57" fmla="*/ 4649 h 14814"/>
              <a:gd name="connsiteX58" fmla="*/ 366 w 10000"/>
              <a:gd name="connsiteY58" fmla="*/ 4350 h 14814"/>
              <a:gd name="connsiteX59" fmla="*/ 366 w 10000"/>
              <a:gd name="connsiteY59" fmla="*/ 4350 h 14814"/>
              <a:gd name="connsiteX60" fmla="*/ 275 w 10000"/>
              <a:gd name="connsiteY60" fmla="*/ 4566 h 14814"/>
              <a:gd name="connsiteX61" fmla="*/ 275 w 10000"/>
              <a:gd name="connsiteY61" fmla="*/ 4566 h 14814"/>
              <a:gd name="connsiteX62" fmla="*/ 0 w 10000"/>
              <a:gd name="connsiteY62" fmla="*/ 4598 h 14814"/>
              <a:gd name="connsiteX63" fmla="*/ 0 w 10000"/>
              <a:gd name="connsiteY63" fmla="*/ 4598 h 14814"/>
              <a:gd name="connsiteX64" fmla="*/ 503 w 10000"/>
              <a:gd name="connsiteY64" fmla="*/ 4847 h 14814"/>
              <a:gd name="connsiteX65" fmla="*/ 938 w 10000"/>
              <a:gd name="connsiteY65" fmla="*/ 5113 h 14814"/>
              <a:gd name="connsiteX66" fmla="*/ 1350 w 10000"/>
              <a:gd name="connsiteY66" fmla="*/ 5362 h 14814"/>
              <a:gd name="connsiteX67" fmla="*/ 1716 w 10000"/>
              <a:gd name="connsiteY67" fmla="*/ 5627 h 14814"/>
              <a:gd name="connsiteX68" fmla="*/ 2059 w 10000"/>
              <a:gd name="connsiteY68" fmla="*/ 5876 h 14814"/>
              <a:gd name="connsiteX69" fmla="*/ 2357 w 10000"/>
              <a:gd name="connsiteY69" fmla="*/ 6142 h 14814"/>
              <a:gd name="connsiteX70" fmla="*/ 2632 w 10000"/>
              <a:gd name="connsiteY70" fmla="*/ 6392 h 14814"/>
              <a:gd name="connsiteX71" fmla="*/ 2883 w 10000"/>
              <a:gd name="connsiteY71" fmla="*/ 6640 h 14814"/>
              <a:gd name="connsiteX72" fmla="*/ 3089 w 10000"/>
              <a:gd name="connsiteY72" fmla="*/ 6906 h 14814"/>
              <a:gd name="connsiteX73" fmla="*/ 3295 w 10000"/>
              <a:gd name="connsiteY73" fmla="*/ 7155 h 14814"/>
              <a:gd name="connsiteX74" fmla="*/ 3455 w 10000"/>
              <a:gd name="connsiteY74" fmla="*/ 7387 h 14814"/>
              <a:gd name="connsiteX75" fmla="*/ 3593 w 10000"/>
              <a:gd name="connsiteY75" fmla="*/ 7636 h 14814"/>
              <a:gd name="connsiteX76" fmla="*/ 3707 w 10000"/>
              <a:gd name="connsiteY76" fmla="*/ 7869 h 14814"/>
              <a:gd name="connsiteX77" fmla="*/ 3822 w 10000"/>
              <a:gd name="connsiteY77" fmla="*/ 8100 h 14814"/>
              <a:gd name="connsiteX78" fmla="*/ 3890 w 10000"/>
              <a:gd name="connsiteY78" fmla="*/ 8334 h 14814"/>
              <a:gd name="connsiteX79" fmla="*/ 3959 w 10000"/>
              <a:gd name="connsiteY79" fmla="*/ 8549 h 14814"/>
              <a:gd name="connsiteX80" fmla="*/ 3959 w 10000"/>
              <a:gd name="connsiteY80" fmla="*/ 8549 h 14814"/>
              <a:gd name="connsiteX81" fmla="*/ 4061 w 10000"/>
              <a:gd name="connsiteY81" fmla="*/ 14814 h 14814"/>
              <a:gd name="connsiteX0" fmla="*/ 4061 w 10000"/>
              <a:gd name="connsiteY0" fmla="*/ 14593 h 14782"/>
              <a:gd name="connsiteX1" fmla="*/ 4831 w 10000"/>
              <a:gd name="connsiteY1" fmla="*/ 14782 h 14782"/>
              <a:gd name="connsiteX2" fmla="*/ 5850 w 10000"/>
              <a:gd name="connsiteY2" fmla="*/ 14576 h 14782"/>
              <a:gd name="connsiteX3" fmla="*/ 5995 w 10000"/>
              <a:gd name="connsiteY3" fmla="*/ 8765 h 14782"/>
              <a:gd name="connsiteX4" fmla="*/ 5995 w 10000"/>
              <a:gd name="connsiteY4" fmla="*/ 8765 h 14782"/>
              <a:gd name="connsiteX5" fmla="*/ 6041 w 10000"/>
              <a:gd name="connsiteY5" fmla="*/ 8549 h 14782"/>
              <a:gd name="connsiteX6" fmla="*/ 6110 w 10000"/>
              <a:gd name="connsiteY6" fmla="*/ 8317 h 14782"/>
              <a:gd name="connsiteX7" fmla="*/ 6201 w 10000"/>
              <a:gd name="connsiteY7" fmla="*/ 8067 h 14782"/>
              <a:gd name="connsiteX8" fmla="*/ 6316 w 10000"/>
              <a:gd name="connsiteY8" fmla="*/ 7819 h 14782"/>
              <a:gd name="connsiteX9" fmla="*/ 6453 w 10000"/>
              <a:gd name="connsiteY9" fmla="*/ 7570 h 14782"/>
              <a:gd name="connsiteX10" fmla="*/ 6613 w 10000"/>
              <a:gd name="connsiteY10" fmla="*/ 7304 h 14782"/>
              <a:gd name="connsiteX11" fmla="*/ 6796 w 10000"/>
              <a:gd name="connsiteY11" fmla="*/ 7039 h 14782"/>
              <a:gd name="connsiteX12" fmla="*/ 7002 w 10000"/>
              <a:gd name="connsiteY12" fmla="*/ 6774 h 14782"/>
              <a:gd name="connsiteX13" fmla="*/ 7254 w 10000"/>
              <a:gd name="connsiteY13" fmla="*/ 6507 h 14782"/>
              <a:gd name="connsiteX14" fmla="*/ 7529 w 10000"/>
              <a:gd name="connsiteY14" fmla="*/ 6242 h 14782"/>
              <a:gd name="connsiteX15" fmla="*/ 7849 w 10000"/>
              <a:gd name="connsiteY15" fmla="*/ 5960 h 14782"/>
              <a:gd name="connsiteX16" fmla="*/ 8192 w 10000"/>
              <a:gd name="connsiteY16" fmla="*/ 5694 h 14782"/>
              <a:gd name="connsiteX17" fmla="*/ 8581 w 10000"/>
              <a:gd name="connsiteY17" fmla="*/ 5412 h 14782"/>
              <a:gd name="connsiteX18" fmla="*/ 9016 w 10000"/>
              <a:gd name="connsiteY18" fmla="*/ 5147 h 14782"/>
              <a:gd name="connsiteX19" fmla="*/ 9474 w 10000"/>
              <a:gd name="connsiteY19" fmla="*/ 4864 h 14782"/>
              <a:gd name="connsiteX20" fmla="*/ 10000 w 10000"/>
              <a:gd name="connsiteY20" fmla="*/ 4598 h 14782"/>
              <a:gd name="connsiteX21" fmla="*/ 10000 w 10000"/>
              <a:gd name="connsiteY21" fmla="*/ 4598 h 14782"/>
              <a:gd name="connsiteX22" fmla="*/ 9725 w 10000"/>
              <a:gd name="connsiteY22" fmla="*/ 4566 h 14782"/>
              <a:gd name="connsiteX23" fmla="*/ 9725 w 10000"/>
              <a:gd name="connsiteY23" fmla="*/ 4566 h 14782"/>
              <a:gd name="connsiteX24" fmla="*/ 9634 w 10000"/>
              <a:gd name="connsiteY24" fmla="*/ 4350 h 14782"/>
              <a:gd name="connsiteX25" fmla="*/ 9634 w 10000"/>
              <a:gd name="connsiteY25" fmla="*/ 4350 h 14782"/>
              <a:gd name="connsiteX26" fmla="*/ 8970 w 10000"/>
              <a:gd name="connsiteY26" fmla="*/ 4649 h 14782"/>
              <a:gd name="connsiteX27" fmla="*/ 8352 w 10000"/>
              <a:gd name="connsiteY27" fmla="*/ 4930 h 14782"/>
              <a:gd name="connsiteX28" fmla="*/ 7780 w 10000"/>
              <a:gd name="connsiteY28" fmla="*/ 5212 h 14782"/>
              <a:gd name="connsiteX29" fmla="*/ 7300 w 10000"/>
              <a:gd name="connsiteY29" fmla="*/ 5462 h 14782"/>
              <a:gd name="connsiteX30" fmla="*/ 6842 w 10000"/>
              <a:gd name="connsiteY30" fmla="*/ 5711 h 14782"/>
              <a:gd name="connsiteX31" fmla="*/ 6453 w 10000"/>
              <a:gd name="connsiteY31" fmla="*/ 5943 h 14782"/>
              <a:gd name="connsiteX32" fmla="*/ 6087 w 10000"/>
              <a:gd name="connsiteY32" fmla="*/ 6159 h 14782"/>
              <a:gd name="connsiteX33" fmla="*/ 5789 w 10000"/>
              <a:gd name="connsiteY33" fmla="*/ 6358 h 14782"/>
              <a:gd name="connsiteX34" fmla="*/ 5789 w 10000"/>
              <a:gd name="connsiteY34" fmla="*/ 6358 h 14782"/>
              <a:gd name="connsiteX35" fmla="*/ 5675 w 10000"/>
              <a:gd name="connsiteY35" fmla="*/ 4847 h 14782"/>
              <a:gd name="connsiteX36" fmla="*/ 5606 w 10000"/>
              <a:gd name="connsiteY36" fmla="*/ 3271 h 14782"/>
              <a:gd name="connsiteX37" fmla="*/ 5561 w 10000"/>
              <a:gd name="connsiteY37" fmla="*/ 1659 h 14782"/>
              <a:gd name="connsiteX38" fmla="*/ 5561 w 10000"/>
              <a:gd name="connsiteY38" fmla="*/ 33 h 14782"/>
              <a:gd name="connsiteX39" fmla="*/ 5561 w 10000"/>
              <a:gd name="connsiteY39" fmla="*/ 33 h 14782"/>
              <a:gd name="connsiteX40" fmla="*/ 5149 w 10000"/>
              <a:gd name="connsiteY40" fmla="*/ 215 h 14782"/>
              <a:gd name="connsiteX41" fmla="*/ 4989 w 10000"/>
              <a:gd name="connsiteY41" fmla="*/ 281 h 14782"/>
              <a:gd name="connsiteX42" fmla="*/ 4989 w 10000"/>
              <a:gd name="connsiteY42" fmla="*/ 281 h 14782"/>
              <a:gd name="connsiteX43" fmla="*/ 4828 w 10000"/>
              <a:gd name="connsiteY43" fmla="*/ 215 h 14782"/>
              <a:gd name="connsiteX44" fmla="*/ 4371 w 10000"/>
              <a:gd name="connsiteY44" fmla="*/ 0 h 14782"/>
              <a:gd name="connsiteX45" fmla="*/ 4371 w 10000"/>
              <a:gd name="connsiteY45" fmla="*/ 0 h 14782"/>
              <a:gd name="connsiteX46" fmla="*/ 4371 w 10000"/>
              <a:gd name="connsiteY46" fmla="*/ 1626 h 14782"/>
              <a:gd name="connsiteX47" fmla="*/ 4325 w 10000"/>
              <a:gd name="connsiteY47" fmla="*/ 3238 h 14782"/>
              <a:gd name="connsiteX48" fmla="*/ 4256 w 10000"/>
              <a:gd name="connsiteY48" fmla="*/ 4799 h 14782"/>
              <a:gd name="connsiteX49" fmla="*/ 4142 w 10000"/>
              <a:gd name="connsiteY49" fmla="*/ 6309 h 14782"/>
              <a:gd name="connsiteX50" fmla="*/ 4142 w 10000"/>
              <a:gd name="connsiteY50" fmla="*/ 6309 h 14782"/>
              <a:gd name="connsiteX51" fmla="*/ 3844 w 10000"/>
              <a:gd name="connsiteY51" fmla="*/ 6109 h 14782"/>
              <a:gd name="connsiteX52" fmla="*/ 3501 w 10000"/>
              <a:gd name="connsiteY52" fmla="*/ 5893 h 14782"/>
              <a:gd name="connsiteX53" fmla="*/ 3089 w 10000"/>
              <a:gd name="connsiteY53" fmla="*/ 5678 h 14782"/>
              <a:gd name="connsiteX54" fmla="*/ 2654 w 10000"/>
              <a:gd name="connsiteY54" fmla="*/ 5429 h 14782"/>
              <a:gd name="connsiteX55" fmla="*/ 2174 w 10000"/>
              <a:gd name="connsiteY55" fmla="*/ 5179 h 14782"/>
              <a:gd name="connsiteX56" fmla="*/ 1625 w 10000"/>
              <a:gd name="connsiteY56" fmla="*/ 4912 h 14782"/>
              <a:gd name="connsiteX57" fmla="*/ 1030 w 10000"/>
              <a:gd name="connsiteY57" fmla="*/ 4649 h 14782"/>
              <a:gd name="connsiteX58" fmla="*/ 366 w 10000"/>
              <a:gd name="connsiteY58" fmla="*/ 4350 h 14782"/>
              <a:gd name="connsiteX59" fmla="*/ 366 w 10000"/>
              <a:gd name="connsiteY59" fmla="*/ 4350 h 14782"/>
              <a:gd name="connsiteX60" fmla="*/ 275 w 10000"/>
              <a:gd name="connsiteY60" fmla="*/ 4566 h 14782"/>
              <a:gd name="connsiteX61" fmla="*/ 275 w 10000"/>
              <a:gd name="connsiteY61" fmla="*/ 4566 h 14782"/>
              <a:gd name="connsiteX62" fmla="*/ 0 w 10000"/>
              <a:gd name="connsiteY62" fmla="*/ 4598 h 14782"/>
              <a:gd name="connsiteX63" fmla="*/ 0 w 10000"/>
              <a:gd name="connsiteY63" fmla="*/ 4598 h 14782"/>
              <a:gd name="connsiteX64" fmla="*/ 503 w 10000"/>
              <a:gd name="connsiteY64" fmla="*/ 4847 h 14782"/>
              <a:gd name="connsiteX65" fmla="*/ 938 w 10000"/>
              <a:gd name="connsiteY65" fmla="*/ 5113 h 14782"/>
              <a:gd name="connsiteX66" fmla="*/ 1350 w 10000"/>
              <a:gd name="connsiteY66" fmla="*/ 5362 h 14782"/>
              <a:gd name="connsiteX67" fmla="*/ 1716 w 10000"/>
              <a:gd name="connsiteY67" fmla="*/ 5627 h 14782"/>
              <a:gd name="connsiteX68" fmla="*/ 2059 w 10000"/>
              <a:gd name="connsiteY68" fmla="*/ 5876 h 14782"/>
              <a:gd name="connsiteX69" fmla="*/ 2357 w 10000"/>
              <a:gd name="connsiteY69" fmla="*/ 6142 h 14782"/>
              <a:gd name="connsiteX70" fmla="*/ 2632 w 10000"/>
              <a:gd name="connsiteY70" fmla="*/ 6392 h 14782"/>
              <a:gd name="connsiteX71" fmla="*/ 2883 w 10000"/>
              <a:gd name="connsiteY71" fmla="*/ 6640 h 14782"/>
              <a:gd name="connsiteX72" fmla="*/ 3089 w 10000"/>
              <a:gd name="connsiteY72" fmla="*/ 6906 h 14782"/>
              <a:gd name="connsiteX73" fmla="*/ 3295 w 10000"/>
              <a:gd name="connsiteY73" fmla="*/ 7155 h 14782"/>
              <a:gd name="connsiteX74" fmla="*/ 3455 w 10000"/>
              <a:gd name="connsiteY74" fmla="*/ 7387 h 14782"/>
              <a:gd name="connsiteX75" fmla="*/ 3593 w 10000"/>
              <a:gd name="connsiteY75" fmla="*/ 7636 h 14782"/>
              <a:gd name="connsiteX76" fmla="*/ 3707 w 10000"/>
              <a:gd name="connsiteY76" fmla="*/ 7869 h 14782"/>
              <a:gd name="connsiteX77" fmla="*/ 3822 w 10000"/>
              <a:gd name="connsiteY77" fmla="*/ 8100 h 14782"/>
              <a:gd name="connsiteX78" fmla="*/ 3890 w 10000"/>
              <a:gd name="connsiteY78" fmla="*/ 8334 h 14782"/>
              <a:gd name="connsiteX79" fmla="*/ 3959 w 10000"/>
              <a:gd name="connsiteY79" fmla="*/ 8549 h 14782"/>
              <a:gd name="connsiteX80" fmla="*/ 3959 w 10000"/>
              <a:gd name="connsiteY80" fmla="*/ 8549 h 14782"/>
              <a:gd name="connsiteX81" fmla="*/ 4061 w 10000"/>
              <a:gd name="connsiteY81" fmla="*/ 14593 h 1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0000" h="14782">
                <a:moveTo>
                  <a:pt x="4061" y="14593"/>
                </a:moveTo>
                <a:lnTo>
                  <a:pt x="4831" y="14782"/>
                </a:lnTo>
                <a:lnTo>
                  <a:pt x="5850" y="14576"/>
                </a:lnTo>
                <a:cubicBezTo>
                  <a:pt x="5812" y="14238"/>
                  <a:pt x="6033" y="9104"/>
                  <a:pt x="5995" y="8765"/>
                </a:cubicBezTo>
                <a:lnTo>
                  <a:pt x="5995" y="8765"/>
                </a:lnTo>
                <a:cubicBezTo>
                  <a:pt x="6010" y="8693"/>
                  <a:pt x="6026" y="8621"/>
                  <a:pt x="6041" y="8549"/>
                </a:cubicBezTo>
                <a:cubicBezTo>
                  <a:pt x="6064" y="8473"/>
                  <a:pt x="6087" y="8394"/>
                  <a:pt x="6110" y="8317"/>
                </a:cubicBezTo>
                <a:cubicBezTo>
                  <a:pt x="6140" y="8234"/>
                  <a:pt x="6171" y="8150"/>
                  <a:pt x="6201" y="8067"/>
                </a:cubicBezTo>
                <a:cubicBezTo>
                  <a:pt x="6239" y="7984"/>
                  <a:pt x="6278" y="7902"/>
                  <a:pt x="6316" y="7819"/>
                </a:cubicBezTo>
                <a:cubicBezTo>
                  <a:pt x="6362" y="7736"/>
                  <a:pt x="6407" y="7653"/>
                  <a:pt x="6453" y="7570"/>
                </a:cubicBezTo>
                <a:cubicBezTo>
                  <a:pt x="6506" y="7481"/>
                  <a:pt x="6560" y="7393"/>
                  <a:pt x="6613" y="7304"/>
                </a:cubicBezTo>
                <a:lnTo>
                  <a:pt x="6796" y="7039"/>
                </a:lnTo>
                <a:cubicBezTo>
                  <a:pt x="6865" y="6951"/>
                  <a:pt x="6933" y="6861"/>
                  <a:pt x="7002" y="6774"/>
                </a:cubicBezTo>
                <a:lnTo>
                  <a:pt x="7254" y="6507"/>
                </a:lnTo>
                <a:lnTo>
                  <a:pt x="7529" y="6242"/>
                </a:lnTo>
                <a:lnTo>
                  <a:pt x="7849" y="5960"/>
                </a:lnTo>
                <a:lnTo>
                  <a:pt x="8192" y="5694"/>
                </a:lnTo>
                <a:lnTo>
                  <a:pt x="8581" y="5412"/>
                </a:lnTo>
                <a:lnTo>
                  <a:pt x="9016" y="5147"/>
                </a:lnTo>
                <a:lnTo>
                  <a:pt x="9474" y="4864"/>
                </a:lnTo>
                <a:lnTo>
                  <a:pt x="10000" y="4598"/>
                </a:lnTo>
                <a:lnTo>
                  <a:pt x="10000" y="4598"/>
                </a:lnTo>
                <a:lnTo>
                  <a:pt x="9725" y="4566"/>
                </a:lnTo>
                <a:lnTo>
                  <a:pt x="9725" y="4566"/>
                </a:lnTo>
                <a:cubicBezTo>
                  <a:pt x="9695" y="4493"/>
                  <a:pt x="9664" y="4421"/>
                  <a:pt x="9634" y="4350"/>
                </a:cubicBezTo>
                <a:lnTo>
                  <a:pt x="9634" y="4350"/>
                </a:lnTo>
                <a:lnTo>
                  <a:pt x="8970" y="4649"/>
                </a:lnTo>
                <a:lnTo>
                  <a:pt x="8352" y="4930"/>
                </a:lnTo>
                <a:lnTo>
                  <a:pt x="7780" y="5212"/>
                </a:lnTo>
                <a:lnTo>
                  <a:pt x="7300" y="5462"/>
                </a:lnTo>
                <a:lnTo>
                  <a:pt x="6842" y="5711"/>
                </a:lnTo>
                <a:lnTo>
                  <a:pt x="6453" y="5943"/>
                </a:lnTo>
                <a:lnTo>
                  <a:pt x="6087" y="6159"/>
                </a:lnTo>
                <a:lnTo>
                  <a:pt x="5789" y="6358"/>
                </a:lnTo>
                <a:lnTo>
                  <a:pt x="5789" y="6358"/>
                </a:lnTo>
                <a:lnTo>
                  <a:pt x="5675" y="4847"/>
                </a:lnTo>
                <a:cubicBezTo>
                  <a:pt x="5652" y="4321"/>
                  <a:pt x="5629" y="3796"/>
                  <a:pt x="5606" y="3271"/>
                </a:cubicBezTo>
                <a:cubicBezTo>
                  <a:pt x="5591" y="2734"/>
                  <a:pt x="5576" y="2196"/>
                  <a:pt x="5561" y="1659"/>
                </a:cubicBezTo>
                <a:lnTo>
                  <a:pt x="5561" y="33"/>
                </a:lnTo>
                <a:lnTo>
                  <a:pt x="5561" y="33"/>
                </a:lnTo>
                <a:lnTo>
                  <a:pt x="5149" y="215"/>
                </a:lnTo>
                <a:lnTo>
                  <a:pt x="4989" y="281"/>
                </a:lnTo>
                <a:lnTo>
                  <a:pt x="4989" y="281"/>
                </a:lnTo>
                <a:lnTo>
                  <a:pt x="4828" y="215"/>
                </a:lnTo>
                <a:lnTo>
                  <a:pt x="4371" y="0"/>
                </a:lnTo>
                <a:lnTo>
                  <a:pt x="4371" y="0"/>
                </a:lnTo>
                <a:lnTo>
                  <a:pt x="4371" y="1626"/>
                </a:lnTo>
                <a:cubicBezTo>
                  <a:pt x="4356" y="2163"/>
                  <a:pt x="4340" y="2700"/>
                  <a:pt x="4325" y="3238"/>
                </a:cubicBezTo>
                <a:cubicBezTo>
                  <a:pt x="4302" y="3759"/>
                  <a:pt x="4279" y="4278"/>
                  <a:pt x="4256" y="4799"/>
                </a:cubicBezTo>
                <a:lnTo>
                  <a:pt x="4142" y="6309"/>
                </a:lnTo>
                <a:lnTo>
                  <a:pt x="4142" y="6309"/>
                </a:lnTo>
                <a:lnTo>
                  <a:pt x="3844" y="6109"/>
                </a:lnTo>
                <a:lnTo>
                  <a:pt x="3501" y="5893"/>
                </a:lnTo>
                <a:lnTo>
                  <a:pt x="3089" y="5678"/>
                </a:lnTo>
                <a:lnTo>
                  <a:pt x="2654" y="5429"/>
                </a:lnTo>
                <a:lnTo>
                  <a:pt x="2174" y="5179"/>
                </a:lnTo>
                <a:lnTo>
                  <a:pt x="1625" y="4912"/>
                </a:lnTo>
                <a:lnTo>
                  <a:pt x="1030" y="4649"/>
                </a:lnTo>
                <a:lnTo>
                  <a:pt x="366" y="4350"/>
                </a:lnTo>
                <a:lnTo>
                  <a:pt x="366" y="4350"/>
                </a:lnTo>
                <a:cubicBezTo>
                  <a:pt x="336" y="4421"/>
                  <a:pt x="305" y="4493"/>
                  <a:pt x="275" y="4566"/>
                </a:cubicBezTo>
                <a:lnTo>
                  <a:pt x="275" y="4566"/>
                </a:lnTo>
                <a:lnTo>
                  <a:pt x="0" y="4598"/>
                </a:lnTo>
                <a:lnTo>
                  <a:pt x="0" y="4598"/>
                </a:lnTo>
                <a:lnTo>
                  <a:pt x="503" y="4847"/>
                </a:lnTo>
                <a:lnTo>
                  <a:pt x="938" y="5113"/>
                </a:lnTo>
                <a:lnTo>
                  <a:pt x="1350" y="5362"/>
                </a:lnTo>
                <a:lnTo>
                  <a:pt x="1716" y="5627"/>
                </a:lnTo>
                <a:lnTo>
                  <a:pt x="2059" y="5876"/>
                </a:lnTo>
                <a:lnTo>
                  <a:pt x="2357" y="6142"/>
                </a:lnTo>
                <a:lnTo>
                  <a:pt x="2632" y="6392"/>
                </a:lnTo>
                <a:lnTo>
                  <a:pt x="2883" y="6640"/>
                </a:lnTo>
                <a:lnTo>
                  <a:pt x="3089" y="6906"/>
                </a:lnTo>
                <a:lnTo>
                  <a:pt x="3295" y="7155"/>
                </a:lnTo>
                <a:lnTo>
                  <a:pt x="3455" y="7387"/>
                </a:lnTo>
                <a:lnTo>
                  <a:pt x="3593" y="7636"/>
                </a:lnTo>
                <a:lnTo>
                  <a:pt x="3707" y="7869"/>
                </a:lnTo>
                <a:cubicBezTo>
                  <a:pt x="3745" y="7947"/>
                  <a:pt x="3784" y="8023"/>
                  <a:pt x="3822" y="8100"/>
                </a:cubicBezTo>
                <a:cubicBezTo>
                  <a:pt x="3845" y="8178"/>
                  <a:pt x="3867" y="8256"/>
                  <a:pt x="3890" y="8334"/>
                </a:cubicBezTo>
                <a:cubicBezTo>
                  <a:pt x="3913" y="8406"/>
                  <a:pt x="3936" y="8478"/>
                  <a:pt x="3959" y="8549"/>
                </a:cubicBezTo>
                <a:lnTo>
                  <a:pt x="3959" y="8549"/>
                </a:lnTo>
                <a:cubicBezTo>
                  <a:pt x="4061" y="8945"/>
                  <a:pt x="3959" y="14197"/>
                  <a:pt x="4061" y="145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279400" h="254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754956" y="5097805"/>
            <a:ext cx="1505807" cy="360021"/>
          </a:xfrm>
          <a:custGeom>
            <a:avLst/>
            <a:gdLst>
              <a:gd name="T0" fmla="*/ 2872 w 2872"/>
              <a:gd name="T1" fmla="*/ 500 h 500"/>
              <a:gd name="T2" fmla="*/ 2872 w 2872"/>
              <a:gd name="T3" fmla="*/ 500 h 500"/>
              <a:gd name="T4" fmla="*/ 2844 w 2872"/>
              <a:gd name="T5" fmla="*/ 478 h 500"/>
              <a:gd name="T6" fmla="*/ 2808 w 2872"/>
              <a:gd name="T7" fmla="*/ 454 h 500"/>
              <a:gd name="T8" fmla="*/ 2760 w 2872"/>
              <a:gd name="T9" fmla="*/ 422 h 500"/>
              <a:gd name="T10" fmla="*/ 2698 w 2872"/>
              <a:gd name="T11" fmla="*/ 384 h 500"/>
              <a:gd name="T12" fmla="*/ 2626 w 2872"/>
              <a:gd name="T13" fmla="*/ 342 h 500"/>
              <a:gd name="T14" fmla="*/ 2544 w 2872"/>
              <a:gd name="T15" fmla="*/ 296 h 500"/>
              <a:gd name="T16" fmla="*/ 2452 w 2872"/>
              <a:gd name="T17" fmla="*/ 250 h 500"/>
              <a:gd name="T18" fmla="*/ 2350 w 2872"/>
              <a:gd name="T19" fmla="*/ 204 h 500"/>
              <a:gd name="T20" fmla="*/ 2296 w 2872"/>
              <a:gd name="T21" fmla="*/ 180 h 500"/>
              <a:gd name="T22" fmla="*/ 2238 w 2872"/>
              <a:gd name="T23" fmla="*/ 158 h 500"/>
              <a:gd name="T24" fmla="*/ 2180 w 2872"/>
              <a:gd name="T25" fmla="*/ 136 h 500"/>
              <a:gd name="T26" fmla="*/ 2120 w 2872"/>
              <a:gd name="T27" fmla="*/ 116 h 500"/>
              <a:gd name="T28" fmla="*/ 2058 w 2872"/>
              <a:gd name="T29" fmla="*/ 96 h 500"/>
              <a:gd name="T30" fmla="*/ 1994 w 2872"/>
              <a:gd name="T31" fmla="*/ 78 h 500"/>
              <a:gd name="T32" fmla="*/ 1930 w 2872"/>
              <a:gd name="T33" fmla="*/ 62 h 500"/>
              <a:gd name="T34" fmla="*/ 1862 w 2872"/>
              <a:gd name="T35" fmla="*/ 46 h 500"/>
              <a:gd name="T36" fmla="*/ 1794 w 2872"/>
              <a:gd name="T37" fmla="*/ 32 h 500"/>
              <a:gd name="T38" fmla="*/ 1726 w 2872"/>
              <a:gd name="T39" fmla="*/ 22 h 500"/>
              <a:gd name="T40" fmla="*/ 1654 w 2872"/>
              <a:gd name="T41" fmla="*/ 12 h 500"/>
              <a:gd name="T42" fmla="*/ 1582 w 2872"/>
              <a:gd name="T43" fmla="*/ 6 h 500"/>
              <a:gd name="T44" fmla="*/ 1510 w 2872"/>
              <a:gd name="T45" fmla="*/ 2 h 500"/>
              <a:gd name="T46" fmla="*/ 1436 w 2872"/>
              <a:gd name="T47" fmla="*/ 0 h 500"/>
              <a:gd name="T48" fmla="*/ 1436 w 2872"/>
              <a:gd name="T49" fmla="*/ 0 h 500"/>
              <a:gd name="T50" fmla="*/ 1362 w 2872"/>
              <a:gd name="T51" fmla="*/ 2 h 500"/>
              <a:gd name="T52" fmla="*/ 1288 w 2872"/>
              <a:gd name="T53" fmla="*/ 6 h 500"/>
              <a:gd name="T54" fmla="*/ 1216 w 2872"/>
              <a:gd name="T55" fmla="*/ 12 h 500"/>
              <a:gd name="T56" fmla="*/ 1146 w 2872"/>
              <a:gd name="T57" fmla="*/ 22 h 500"/>
              <a:gd name="T58" fmla="*/ 1076 w 2872"/>
              <a:gd name="T59" fmla="*/ 32 h 500"/>
              <a:gd name="T60" fmla="*/ 1008 w 2872"/>
              <a:gd name="T61" fmla="*/ 46 h 500"/>
              <a:gd name="T62" fmla="*/ 942 w 2872"/>
              <a:gd name="T63" fmla="*/ 62 h 500"/>
              <a:gd name="T64" fmla="*/ 876 w 2872"/>
              <a:gd name="T65" fmla="*/ 78 h 500"/>
              <a:gd name="T66" fmla="*/ 812 w 2872"/>
              <a:gd name="T67" fmla="*/ 96 h 500"/>
              <a:gd name="T68" fmla="*/ 750 w 2872"/>
              <a:gd name="T69" fmla="*/ 116 h 500"/>
              <a:gd name="T70" fmla="*/ 690 w 2872"/>
              <a:gd name="T71" fmla="*/ 136 h 500"/>
              <a:gd name="T72" fmla="*/ 632 w 2872"/>
              <a:gd name="T73" fmla="*/ 158 h 500"/>
              <a:gd name="T74" fmla="*/ 576 w 2872"/>
              <a:gd name="T75" fmla="*/ 180 h 500"/>
              <a:gd name="T76" fmla="*/ 522 w 2872"/>
              <a:gd name="T77" fmla="*/ 204 h 500"/>
              <a:gd name="T78" fmla="*/ 420 w 2872"/>
              <a:gd name="T79" fmla="*/ 250 h 500"/>
              <a:gd name="T80" fmla="*/ 328 w 2872"/>
              <a:gd name="T81" fmla="*/ 296 h 500"/>
              <a:gd name="T82" fmla="*/ 244 w 2872"/>
              <a:gd name="T83" fmla="*/ 342 h 500"/>
              <a:gd name="T84" fmla="*/ 172 w 2872"/>
              <a:gd name="T85" fmla="*/ 384 h 500"/>
              <a:gd name="T86" fmla="*/ 112 w 2872"/>
              <a:gd name="T87" fmla="*/ 422 h 500"/>
              <a:gd name="T88" fmla="*/ 64 w 2872"/>
              <a:gd name="T89" fmla="*/ 454 h 500"/>
              <a:gd name="T90" fmla="*/ 28 w 2872"/>
              <a:gd name="T91" fmla="*/ 478 h 500"/>
              <a:gd name="T92" fmla="*/ 0 w 2872"/>
              <a:gd name="T93" fmla="*/ 500 h 500"/>
              <a:gd name="T94" fmla="*/ 2872 w 2872"/>
              <a:gd name="T95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72" h="500">
                <a:moveTo>
                  <a:pt x="2872" y="500"/>
                </a:moveTo>
                <a:lnTo>
                  <a:pt x="2872" y="500"/>
                </a:lnTo>
                <a:lnTo>
                  <a:pt x="2844" y="478"/>
                </a:lnTo>
                <a:lnTo>
                  <a:pt x="2808" y="454"/>
                </a:lnTo>
                <a:lnTo>
                  <a:pt x="2760" y="422"/>
                </a:lnTo>
                <a:lnTo>
                  <a:pt x="2698" y="384"/>
                </a:lnTo>
                <a:lnTo>
                  <a:pt x="2626" y="342"/>
                </a:lnTo>
                <a:lnTo>
                  <a:pt x="2544" y="296"/>
                </a:lnTo>
                <a:lnTo>
                  <a:pt x="2452" y="250"/>
                </a:lnTo>
                <a:lnTo>
                  <a:pt x="2350" y="204"/>
                </a:lnTo>
                <a:lnTo>
                  <a:pt x="2296" y="180"/>
                </a:lnTo>
                <a:lnTo>
                  <a:pt x="2238" y="158"/>
                </a:lnTo>
                <a:lnTo>
                  <a:pt x="2180" y="136"/>
                </a:lnTo>
                <a:lnTo>
                  <a:pt x="2120" y="116"/>
                </a:lnTo>
                <a:lnTo>
                  <a:pt x="2058" y="96"/>
                </a:lnTo>
                <a:lnTo>
                  <a:pt x="1994" y="78"/>
                </a:lnTo>
                <a:lnTo>
                  <a:pt x="1930" y="62"/>
                </a:lnTo>
                <a:lnTo>
                  <a:pt x="1862" y="46"/>
                </a:lnTo>
                <a:lnTo>
                  <a:pt x="1794" y="32"/>
                </a:lnTo>
                <a:lnTo>
                  <a:pt x="1726" y="22"/>
                </a:lnTo>
                <a:lnTo>
                  <a:pt x="1654" y="12"/>
                </a:lnTo>
                <a:lnTo>
                  <a:pt x="1582" y="6"/>
                </a:lnTo>
                <a:lnTo>
                  <a:pt x="1510" y="2"/>
                </a:lnTo>
                <a:lnTo>
                  <a:pt x="1436" y="0"/>
                </a:lnTo>
                <a:lnTo>
                  <a:pt x="1436" y="0"/>
                </a:lnTo>
                <a:lnTo>
                  <a:pt x="1362" y="2"/>
                </a:lnTo>
                <a:lnTo>
                  <a:pt x="1288" y="6"/>
                </a:lnTo>
                <a:lnTo>
                  <a:pt x="1216" y="12"/>
                </a:lnTo>
                <a:lnTo>
                  <a:pt x="1146" y="22"/>
                </a:lnTo>
                <a:lnTo>
                  <a:pt x="1076" y="32"/>
                </a:lnTo>
                <a:lnTo>
                  <a:pt x="1008" y="46"/>
                </a:lnTo>
                <a:lnTo>
                  <a:pt x="942" y="62"/>
                </a:lnTo>
                <a:lnTo>
                  <a:pt x="876" y="78"/>
                </a:lnTo>
                <a:lnTo>
                  <a:pt x="812" y="96"/>
                </a:lnTo>
                <a:lnTo>
                  <a:pt x="750" y="116"/>
                </a:lnTo>
                <a:lnTo>
                  <a:pt x="690" y="136"/>
                </a:lnTo>
                <a:lnTo>
                  <a:pt x="632" y="158"/>
                </a:lnTo>
                <a:lnTo>
                  <a:pt x="576" y="180"/>
                </a:lnTo>
                <a:lnTo>
                  <a:pt x="522" y="204"/>
                </a:lnTo>
                <a:lnTo>
                  <a:pt x="420" y="250"/>
                </a:lnTo>
                <a:lnTo>
                  <a:pt x="328" y="296"/>
                </a:lnTo>
                <a:lnTo>
                  <a:pt x="244" y="342"/>
                </a:lnTo>
                <a:lnTo>
                  <a:pt x="172" y="384"/>
                </a:lnTo>
                <a:lnTo>
                  <a:pt x="112" y="422"/>
                </a:lnTo>
                <a:lnTo>
                  <a:pt x="64" y="454"/>
                </a:lnTo>
                <a:lnTo>
                  <a:pt x="28" y="478"/>
                </a:lnTo>
                <a:lnTo>
                  <a:pt x="0" y="500"/>
                </a:lnTo>
                <a:lnTo>
                  <a:pt x="2872" y="500"/>
                </a:lnTo>
                <a:close/>
              </a:path>
            </a:pathLst>
          </a:custGeom>
          <a:solidFill>
            <a:srgbClr val="594A42"/>
          </a:solidFill>
          <a:ln>
            <a:noFill/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92100" h="5715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452320" y="2311609"/>
            <a:ext cx="2170117" cy="2148435"/>
            <a:chOff x="1076615" y="1466635"/>
            <a:chExt cx="3445395" cy="3092974"/>
          </a:xfrm>
        </p:grpSpPr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182739" y="2142391"/>
              <a:ext cx="1186278" cy="2417218"/>
            </a:xfrm>
            <a:custGeom>
              <a:avLst/>
              <a:gdLst>
                <a:gd name="T0" fmla="*/ 454 w 874"/>
                <a:gd name="T1" fmla="*/ 1282 h 1286"/>
                <a:gd name="T2" fmla="*/ 544 w 874"/>
                <a:gd name="T3" fmla="*/ 1284 h 1286"/>
                <a:gd name="T4" fmla="*/ 524 w 874"/>
                <a:gd name="T5" fmla="*/ 1056 h 1286"/>
                <a:gd name="T6" fmla="*/ 528 w 874"/>
                <a:gd name="T7" fmla="*/ 1030 h 1286"/>
                <a:gd name="T8" fmla="*/ 542 w 874"/>
                <a:gd name="T9" fmla="*/ 972 h 1286"/>
                <a:gd name="T10" fmla="*/ 564 w 874"/>
                <a:gd name="T11" fmla="*/ 912 h 1286"/>
                <a:gd name="T12" fmla="*/ 594 w 874"/>
                <a:gd name="T13" fmla="*/ 848 h 1286"/>
                <a:gd name="T14" fmla="*/ 634 w 874"/>
                <a:gd name="T15" fmla="*/ 784 h 1286"/>
                <a:gd name="T16" fmla="*/ 686 w 874"/>
                <a:gd name="T17" fmla="*/ 718 h 1286"/>
                <a:gd name="T18" fmla="*/ 750 w 874"/>
                <a:gd name="T19" fmla="*/ 652 h 1286"/>
                <a:gd name="T20" fmla="*/ 828 w 874"/>
                <a:gd name="T21" fmla="*/ 586 h 1286"/>
                <a:gd name="T22" fmla="*/ 874 w 874"/>
                <a:gd name="T23" fmla="*/ 554 h 1286"/>
                <a:gd name="T24" fmla="*/ 850 w 874"/>
                <a:gd name="T25" fmla="*/ 550 h 1286"/>
                <a:gd name="T26" fmla="*/ 842 w 874"/>
                <a:gd name="T27" fmla="*/ 524 h 1286"/>
                <a:gd name="T28" fmla="*/ 730 w 874"/>
                <a:gd name="T29" fmla="*/ 594 h 1286"/>
                <a:gd name="T30" fmla="*/ 638 w 874"/>
                <a:gd name="T31" fmla="*/ 658 h 1286"/>
                <a:gd name="T32" fmla="*/ 564 w 874"/>
                <a:gd name="T33" fmla="*/ 716 h 1286"/>
                <a:gd name="T34" fmla="*/ 506 w 874"/>
                <a:gd name="T35" fmla="*/ 766 h 1286"/>
                <a:gd name="T36" fmla="*/ 496 w 874"/>
                <a:gd name="T37" fmla="*/ 584 h 1286"/>
                <a:gd name="T38" fmla="*/ 486 w 874"/>
                <a:gd name="T39" fmla="*/ 200 h 1286"/>
                <a:gd name="T40" fmla="*/ 486 w 874"/>
                <a:gd name="T41" fmla="*/ 4 h 1286"/>
                <a:gd name="T42" fmla="*/ 436 w 874"/>
                <a:gd name="T43" fmla="*/ 34 h 1286"/>
                <a:gd name="T44" fmla="*/ 422 w 874"/>
                <a:gd name="T45" fmla="*/ 26 h 1286"/>
                <a:gd name="T46" fmla="*/ 382 w 874"/>
                <a:gd name="T47" fmla="*/ 0 h 1286"/>
                <a:gd name="T48" fmla="*/ 378 w 874"/>
                <a:gd name="T49" fmla="*/ 390 h 1286"/>
                <a:gd name="T50" fmla="*/ 362 w 874"/>
                <a:gd name="T51" fmla="*/ 760 h 1286"/>
                <a:gd name="T52" fmla="*/ 336 w 874"/>
                <a:gd name="T53" fmla="*/ 736 h 1286"/>
                <a:gd name="T54" fmla="*/ 270 w 874"/>
                <a:gd name="T55" fmla="*/ 684 h 1286"/>
                <a:gd name="T56" fmla="*/ 190 w 874"/>
                <a:gd name="T57" fmla="*/ 624 h 1286"/>
                <a:gd name="T58" fmla="*/ 90 w 874"/>
                <a:gd name="T59" fmla="*/ 560 h 1286"/>
                <a:gd name="T60" fmla="*/ 32 w 874"/>
                <a:gd name="T61" fmla="*/ 524 h 1286"/>
                <a:gd name="T62" fmla="*/ 24 w 874"/>
                <a:gd name="T63" fmla="*/ 550 h 1286"/>
                <a:gd name="T64" fmla="*/ 0 w 874"/>
                <a:gd name="T65" fmla="*/ 554 h 1286"/>
                <a:gd name="T66" fmla="*/ 82 w 874"/>
                <a:gd name="T67" fmla="*/ 616 h 1286"/>
                <a:gd name="T68" fmla="*/ 150 w 874"/>
                <a:gd name="T69" fmla="*/ 678 h 1286"/>
                <a:gd name="T70" fmla="*/ 206 w 874"/>
                <a:gd name="T71" fmla="*/ 740 h 1286"/>
                <a:gd name="T72" fmla="*/ 252 w 874"/>
                <a:gd name="T73" fmla="*/ 800 h 1286"/>
                <a:gd name="T74" fmla="*/ 288 w 874"/>
                <a:gd name="T75" fmla="*/ 862 h 1286"/>
                <a:gd name="T76" fmla="*/ 314 w 874"/>
                <a:gd name="T77" fmla="*/ 920 h 1286"/>
                <a:gd name="T78" fmla="*/ 334 w 874"/>
                <a:gd name="T79" fmla="*/ 976 h 1286"/>
                <a:gd name="T80" fmla="*/ 346 w 874"/>
                <a:gd name="T81" fmla="*/ 1030 h 1286"/>
                <a:gd name="T82" fmla="*/ 334 w 874"/>
                <a:gd name="T83" fmla="*/ 1166 h 1286"/>
                <a:gd name="T84" fmla="*/ 324 w 874"/>
                <a:gd name="T85" fmla="*/ 1286 h 1286"/>
                <a:gd name="T86" fmla="*/ 454 w 874"/>
                <a:gd name="T87" fmla="*/ 1282 h 1286"/>
                <a:gd name="connsiteX0" fmla="*/ 5195 w 10000"/>
                <a:gd name="connsiteY0" fmla="*/ 9969 h 10000"/>
                <a:gd name="connsiteX1" fmla="*/ 5195 w 10000"/>
                <a:gd name="connsiteY1" fmla="*/ 9969 h 10000"/>
                <a:gd name="connsiteX2" fmla="*/ 6224 w 10000"/>
                <a:gd name="connsiteY2" fmla="*/ 9984 h 10000"/>
                <a:gd name="connsiteX3" fmla="*/ 6224 w 10000"/>
                <a:gd name="connsiteY3" fmla="*/ 9984 h 10000"/>
                <a:gd name="connsiteX4" fmla="*/ 6110 w 10000"/>
                <a:gd name="connsiteY4" fmla="*/ 9160 h 10000"/>
                <a:gd name="connsiteX5" fmla="*/ 5995 w 10000"/>
                <a:gd name="connsiteY5" fmla="*/ 8212 h 10000"/>
                <a:gd name="connsiteX6" fmla="*/ 5995 w 10000"/>
                <a:gd name="connsiteY6" fmla="*/ 8212 h 10000"/>
                <a:gd name="connsiteX7" fmla="*/ 6041 w 10000"/>
                <a:gd name="connsiteY7" fmla="*/ 8009 h 10000"/>
                <a:gd name="connsiteX8" fmla="*/ 6110 w 10000"/>
                <a:gd name="connsiteY8" fmla="*/ 7792 h 10000"/>
                <a:gd name="connsiteX9" fmla="*/ 6201 w 10000"/>
                <a:gd name="connsiteY9" fmla="*/ 7558 h 10000"/>
                <a:gd name="connsiteX10" fmla="*/ 6316 w 10000"/>
                <a:gd name="connsiteY10" fmla="*/ 7325 h 10000"/>
                <a:gd name="connsiteX11" fmla="*/ 6453 w 10000"/>
                <a:gd name="connsiteY11" fmla="*/ 7092 h 10000"/>
                <a:gd name="connsiteX12" fmla="*/ 6613 w 10000"/>
                <a:gd name="connsiteY12" fmla="*/ 6843 h 10000"/>
                <a:gd name="connsiteX13" fmla="*/ 6796 w 10000"/>
                <a:gd name="connsiteY13" fmla="*/ 6594 h 10000"/>
                <a:gd name="connsiteX14" fmla="*/ 7002 w 10000"/>
                <a:gd name="connsiteY14" fmla="*/ 6345 h 10000"/>
                <a:gd name="connsiteX15" fmla="*/ 7254 w 10000"/>
                <a:gd name="connsiteY15" fmla="*/ 6096 h 10000"/>
                <a:gd name="connsiteX16" fmla="*/ 7529 w 10000"/>
                <a:gd name="connsiteY16" fmla="*/ 5848 h 10000"/>
                <a:gd name="connsiteX17" fmla="*/ 7849 w 10000"/>
                <a:gd name="connsiteY17" fmla="*/ 5583 h 10000"/>
                <a:gd name="connsiteX18" fmla="*/ 8192 w 10000"/>
                <a:gd name="connsiteY18" fmla="*/ 5334 h 10000"/>
                <a:gd name="connsiteX19" fmla="*/ 8581 w 10000"/>
                <a:gd name="connsiteY19" fmla="*/ 5070 h 10000"/>
                <a:gd name="connsiteX20" fmla="*/ 9016 w 10000"/>
                <a:gd name="connsiteY20" fmla="*/ 4821 h 10000"/>
                <a:gd name="connsiteX21" fmla="*/ 9474 w 10000"/>
                <a:gd name="connsiteY21" fmla="*/ 4557 h 10000"/>
                <a:gd name="connsiteX22" fmla="*/ 10000 w 10000"/>
                <a:gd name="connsiteY22" fmla="*/ 4308 h 10000"/>
                <a:gd name="connsiteX23" fmla="*/ 10000 w 10000"/>
                <a:gd name="connsiteY23" fmla="*/ 4308 h 10000"/>
                <a:gd name="connsiteX24" fmla="*/ 9725 w 10000"/>
                <a:gd name="connsiteY24" fmla="*/ 4277 h 10000"/>
                <a:gd name="connsiteX25" fmla="*/ 9725 w 10000"/>
                <a:gd name="connsiteY25" fmla="*/ 4277 h 10000"/>
                <a:gd name="connsiteX26" fmla="*/ 9634 w 10000"/>
                <a:gd name="connsiteY26" fmla="*/ 4075 h 10000"/>
                <a:gd name="connsiteX27" fmla="*/ 9634 w 10000"/>
                <a:gd name="connsiteY27" fmla="*/ 4075 h 10000"/>
                <a:gd name="connsiteX28" fmla="*/ 8970 w 10000"/>
                <a:gd name="connsiteY28" fmla="*/ 4355 h 10000"/>
                <a:gd name="connsiteX29" fmla="*/ 8352 w 10000"/>
                <a:gd name="connsiteY29" fmla="*/ 4619 h 10000"/>
                <a:gd name="connsiteX30" fmla="*/ 7780 w 10000"/>
                <a:gd name="connsiteY30" fmla="*/ 4883 h 10000"/>
                <a:gd name="connsiteX31" fmla="*/ 7300 w 10000"/>
                <a:gd name="connsiteY31" fmla="*/ 5117 h 10000"/>
                <a:gd name="connsiteX32" fmla="*/ 6842 w 10000"/>
                <a:gd name="connsiteY32" fmla="*/ 5350 h 10000"/>
                <a:gd name="connsiteX33" fmla="*/ 6453 w 10000"/>
                <a:gd name="connsiteY33" fmla="*/ 5568 h 10000"/>
                <a:gd name="connsiteX34" fmla="*/ 6087 w 10000"/>
                <a:gd name="connsiteY34" fmla="*/ 5770 h 10000"/>
                <a:gd name="connsiteX35" fmla="*/ 5789 w 10000"/>
                <a:gd name="connsiteY35" fmla="*/ 5956 h 10000"/>
                <a:gd name="connsiteX36" fmla="*/ 5789 w 10000"/>
                <a:gd name="connsiteY36" fmla="*/ 5956 h 10000"/>
                <a:gd name="connsiteX37" fmla="*/ 5675 w 10000"/>
                <a:gd name="connsiteY37" fmla="*/ 4541 h 10000"/>
                <a:gd name="connsiteX38" fmla="*/ 5606 w 10000"/>
                <a:gd name="connsiteY38" fmla="*/ 3064 h 10000"/>
                <a:gd name="connsiteX39" fmla="*/ 5561 w 10000"/>
                <a:gd name="connsiteY39" fmla="*/ 1555 h 10000"/>
                <a:gd name="connsiteX40" fmla="*/ 5561 w 10000"/>
                <a:gd name="connsiteY40" fmla="*/ 31 h 10000"/>
                <a:gd name="connsiteX41" fmla="*/ 5561 w 10000"/>
                <a:gd name="connsiteY41" fmla="*/ 31 h 10000"/>
                <a:gd name="connsiteX42" fmla="*/ 5149 w 10000"/>
                <a:gd name="connsiteY42" fmla="*/ 202 h 10000"/>
                <a:gd name="connsiteX43" fmla="*/ 4989 w 10000"/>
                <a:gd name="connsiteY43" fmla="*/ 264 h 10000"/>
                <a:gd name="connsiteX44" fmla="*/ 4989 w 10000"/>
                <a:gd name="connsiteY44" fmla="*/ 264 h 10000"/>
                <a:gd name="connsiteX45" fmla="*/ 4828 w 10000"/>
                <a:gd name="connsiteY45" fmla="*/ 202 h 10000"/>
                <a:gd name="connsiteX46" fmla="*/ 4371 w 10000"/>
                <a:gd name="connsiteY46" fmla="*/ 0 h 10000"/>
                <a:gd name="connsiteX47" fmla="*/ 4371 w 10000"/>
                <a:gd name="connsiteY47" fmla="*/ 0 h 10000"/>
                <a:gd name="connsiteX48" fmla="*/ 4371 w 10000"/>
                <a:gd name="connsiteY48" fmla="*/ 1524 h 10000"/>
                <a:gd name="connsiteX49" fmla="*/ 4325 w 10000"/>
                <a:gd name="connsiteY49" fmla="*/ 3033 h 10000"/>
                <a:gd name="connsiteX50" fmla="*/ 4256 w 10000"/>
                <a:gd name="connsiteY50" fmla="*/ 4495 h 10000"/>
                <a:gd name="connsiteX51" fmla="*/ 4142 w 10000"/>
                <a:gd name="connsiteY51" fmla="*/ 5910 h 10000"/>
                <a:gd name="connsiteX52" fmla="*/ 4142 w 10000"/>
                <a:gd name="connsiteY52" fmla="*/ 5910 h 10000"/>
                <a:gd name="connsiteX53" fmla="*/ 3844 w 10000"/>
                <a:gd name="connsiteY53" fmla="*/ 5723 h 10000"/>
                <a:gd name="connsiteX54" fmla="*/ 3501 w 10000"/>
                <a:gd name="connsiteY54" fmla="*/ 5521 h 10000"/>
                <a:gd name="connsiteX55" fmla="*/ 3089 w 10000"/>
                <a:gd name="connsiteY55" fmla="*/ 5319 h 10000"/>
                <a:gd name="connsiteX56" fmla="*/ 2654 w 10000"/>
                <a:gd name="connsiteY56" fmla="*/ 5086 h 10000"/>
                <a:gd name="connsiteX57" fmla="*/ 2174 w 10000"/>
                <a:gd name="connsiteY57" fmla="*/ 4852 h 10000"/>
                <a:gd name="connsiteX58" fmla="*/ 1625 w 10000"/>
                <a:gd name="connsiteY58" fmla="*/ 4603 h 10000"/>
                <a:gd name="connsiteX59" fmla="*/ 1030 w 10000"/>
                <a:gd name="connsiteY59" fmla="*/ 4355 h 10000"/>
                <a:gd name="connsiteX60" fmla="*/ 366 w 10000"/>
                <a:gd name="connsiteY60" fmla="*/ 4075 h 10000"/>
                <a:gd name="connsiteX61" fmla="*/ 366 w 10000"/>
                <a:gd name="connsiteY61" fmla="*/ 4075 h 10000"/>
                <a:gd name="connsiteX62" fmla="*/ 275 w 10000"/>
                <a:gd name="connsiteY62" fmla="*/ 4277 h 10000"/>
                <a:gd name="connsiteX63" fmla="*/ 275 w 10000"/>
                <a:gd name="connsiteY63" fmla="*/ 4277 h 10000"/>
                <a:gd name="connsiteX64" fmla="*/ 0 w 10000"/>
                <a:gd name="connsiteY64" fmla="*/ 4308 h 10000"/>
                <a:gd name="connsiteX65" fmla="*/ 0 w 10000"/>
                <a:gd name="connsiteY65" fmla="*/ 4308 h 10000"/>
                <a:gd name="connsiteX66" fmla="*/ 503 w 10000"/>
                <a:gd name="connsiteY66" fmla="*/ 4541 h 10000"/>
                <a:gd name="connsiteX67" fmla="*/ 938 w 10000"/>
                <a:gd name="connsiteY67" fmla="*/ 4790 h 10000"/>
                <a:gd name="connsiteX68" fmla="*/ 1350 w 10000"/>
                <a:gd name="connsiteY68" fmla="*/ 5023 h 10000"/>
                <a:gd name="connsiteX69" fmla="*/ 1716 w 10000"/>
                <a:gd name="connsiteY69" fmla="*/ 5272 h 10000"/>
                <a:gd name="connsiteX70" fmla="*/ 2059 w 10000"/>
                <a:gd name="connsiteY70" fmla="*/ 5505 h 10000"/>
                <a:gd name="connsiteX71" fmla="*/ 2357 w 10000"/>
                <a:gd name="connsiteY71" fmla="*/ 5754 h 10000"/>
                <a:gd name="connsiteX72" fmla="*/ 2632 w 10000"/>
                <a:gd name="connsiteY72" fmla="*/ 5988 h 10000"/>
                <a:gd name="connsiteX73" fmla="*/ 2883 w 10000"/>
                <a:gd name="connsiteY73" fmla="*/ 6221 h 10000"/>
                <a:gd name="connsiteX74" fmla="*/ 3089 w 10000"/>
                <a:gd name="connsiteY74" fmla="*/ 6470 h 10000"/>
                <a:gd name="connsiteX75" fmla="*/ 3295 w 10000"/>
                <a:gd name="connsiteY75" fmla="*/ 6703 h 10000"/>
                <a:gd name="connsiteX76" fmla="*/ 3455 w 10000"/>
                <a:gd name="connsiteY76" fmla="*/ 6921 h 10000"/>
                <a:gd name="connsiteX77" fmla="*/ 3593 w 10000"/>
                <a:gd name="connsiteY77" fmla="*/ 7154 h 10000"/>
                <a:gd name="connsiteX78" fmla="*/ 3707 w 10000"/>
                <a:gd name="connsiteY78" fmla="*/ 7372 h 10000"/>
                <a:gd name="connsiteX79" fmla="*/ 3822 w 10000"/>
                <a:gd name="connsiteY79" fmla="*/ 7589 h 10000"/>
                <a:gd name="connsiteX80" fmla="*/ 3890 w 10000"/>
                <a:gd name="connsiteY80" fmla="*/ 7807 h 10000"/>
                <a:gd name="connsiteX81" fmla="*/ 3959 w 10000"/>
                <a:gd name="connsiteY81" fmla="*/ 8009 h 10000"/>
                <a:gd name="connsiteX82" fmla="*/ 3959 w 10000"/>
                <a:gd name="connsiteY82" fmla="*/ 8009 h 10000"/>
                <a:gd name="connsiteX83" fmla="*/ 4264 w 10000"/>
                <a:gd name="connsiteY83" fmla="*/ 9122 h 10000"/>
                <a:gd name="connsiteX84" fmla="*/ 3707 w 10000"/>
                <a:gd name="connsiteY84" fmla="*/ 10000 h 10000"/>
                <a:gd name="connsiteX85" fmla="*/ 3707 w 10000"/>
                <a:gd name="connsiteY85" fmla="*/ 10000 h 10000"/>
                <a:gd name="connsiteX86" fmla="*/ 4439 w 10000"/>
                <a:gd name="connsiteY86" fmla="*/ 9969 h 10000"/>
                <a:gd name="connsiteX87" fmla="*/ 5195 w 10000"/>
                <a:gd name="connsiteY87" fmla="*/ 9969 h 10000"/>
                <a:gd name="connsiteX88" fmla="*/ 5195 w 10000"/>
                <a:gd name="connsiteY88" fmla="*/ 9969 h 10000"/>
                <a:gd name="connsiteX0" fmla="*/ 5195 w 10000"/>
                <a:gd name="connsiteY0" fmla="*/ 9969 h 10000"/>
                <a:gd name="connsiteX1" fmla="*/ 5195 w 10000"/>
                <a:gd name="connsiteY1" fmla="*/ 9969 h 10000"/>
                <a:gd name="connsiteX2" fmla="*/ 6224 w 10000"/>
                <a:gd name="connsiteY2" fmla="*/ 9984 h 10000"/>
                <a:gd name="connsiteX3" fmla="*/ 6224 w 10000"/>
                <a:gd name="connsiteY3" fmla="*/ 9984 h 10000"/>
                <a:gd name="connsiteX4" fmla="*/ 5749 w 10000"/>
                <a:gd name="connsiteY4" fmla="*/ 9105 h 10000"/>
                <a:gd name="connsiteX5" fmla="*/ 5995 w 10000"/>
                <a:gd name="connsiteY5" fmla="*/ 8212 h 10000"/>
                <a:gd name="connsiteX6" fmla="*/ 5995 w 10000"/>
                <a:gd name="connsiteY6" fmla="*/ 8212 h 10000"/>
                <a:gd name="connsiteX7" fmla="*/ 6041 w 10000"/>
                <a:gd name="connsiteY7" fmla="*/ 8009 h 10000"/>
                <a:gd name="connsiteX8" fmla="*/ 6110 w 10000"/>
                <a:gd name="connsiteY8" fmla="*/ 7792 h 10000"/>
                <a:gd name="connsiteX9" fmla="*/ 6201 w 10000"/>
                <a:gd name="connsiteY9" fmla="*/ 7558 h 10000"/>
                <a:gd name="connsiteX10" fmla="*/ 6316 w 10000"/>
                <a:gd name="connsiteY10" fmla="*/ 7325 h 10000"/>
                <a:gd name="connsiteX11" fmla="*/ 6453 w 10000"/>
                <a:gd name="connsiteY11" fmla="*/ 7092 h 10000"/>
                <a:gd name="connsiteX12" fmla="*/ 6613 w 10000"/>
                <a:gd name="connsiteY12" fmla="*/ 6843 h 10000"/>
                <a:gd name="connsiteX13" fmla="*/ 6796 w 10000"/>
                <a:gd name="connsiteY13" fmla="*/ 6594 h 10000"/>
                <a:gd name="connsiteX14" fmla="*/ 7002 w 10000"/>
                <a:gd name="connsiteY14" fmla="*/ 6345 h 10000"/>
                <a:gd name="connsiteX15" fmla="*/ 7254 w 10000"/>
                <a:gd name="connsiteY15" fmla="*/ 6096 h 10000"/>
                <a:gd name="connsiteX16" fmla="*/ 7529 w 10000"/>
                <a:gd name="connsiteY16" fmla="*/ 5848 h 10000"/>
                <a:gd name="connsiteX17" fmla="*/ 7849 w 10000"/>
                <a:gd name="connsiteY17" fmla="*/ 5583 h 10000"/>
                <a:gd name="connsiteX18" fmla="*/ 8192 w 10000"/>
                <a:gd name="connsiteY18" fmla="*/ 5334 h 10000"/>
                <a:gd name="connsiteX19" fmla="*/ 8581 w 10000"/>
                <a:gd name="connsiteY19" fmla="*/ 5070 h 10000"/>
                <a:gd name="connsiteX20" fmla="*/ 9016 w 10000"/>
                <a:gd name="connsiteY20" fmla="*/ 4821 h 10000"/>
                <a:gd name="connsiteX21" fmla="*/ 9474 w 10000"/>
                <a:gd name="connsiteY21" fmla="*/ 4557 h 10000"/>
                <a:gd name="connsiteX22" fmla="*/ 10000 w 10000"/>
                <a:gd name="connsiteY22" fmla="*/ 4308 h 10000"/>
                <a:gd name="connsiteX23" fmla="*/ 10000 w 10000"/>
                <a:gd name="connsiteY23" fmla="*/ 4308 h 10000"/>
                <a:gd name="connsiteX24" fmla="*/ 9725 w 10000"/>
                <a:gd name="connsiteY24" fmla="*/ 4277 h 10000"/>
                <a:gd name="connsiteX25" fmla="*/ 9725 w 10000"/>
                <a:gd name="connsiteY25" fmla="*/ 4277 h 10000"/>
                <a:gd name="connsiteX26" fmla="*/ 9634 w 10000"/>
                <a:gd name="connsiteY26" fmla="*/ 4075 h 10000"/>
                <a:gd name="connsiteX27" fmla="*/ 9634 w 10000"/>
                <a:gd name="connsiteY27" fmla="*/ 4075 h 10000"/>
                <a:gd name="connsiteX28" fmla="*/ 8970 w 10000"/>
                <a:gd name="connsiteY28" fmla="*/ 4355 h 10000"/>
                <a:gd name="connsiteX29" fmla="*/ 8352 w 10000"/>
                <a:gd name="connsiteY29" fmla="*/ 4619 h 10000"/>
                <a:gd name="connsiteX30" fmla="*/ 7780 w 10000"/>
                <a:gd name="connsiteY30" fmla="*/ 4883 h 10000"/>
                <a:gd name="connsiteX31" fmla="*/ 7300 w 10000"/>
                <a:gd name="connsiteY31" fmla="*/ 5117 h 10000"/>
                <a:gd name="connsiteX32" fmla="*/ 6842 w 10000"/>
                <a:gd name="connsiteY32" fmla="*/ 5350 h 10000"/>
                <a:gd name="connsiteX33" fmla="*/ 6453 w 10000"/>
                <a:gd name="connsiteY33" fmla="*/ 5568 h 10000"/>
                <a:gd name="connsiteX34" fmla="*/ 6087 w 10000"/>
                <a:gd name="connsiteY34" fmla="*/ 5770 h 10000"/>
                <a:gd name="connsiteX35" fmla="*/ 5789 w 10000"/>
                <a:gd name="connsiteY35" fmla="*/ 5956 h 10000"/>
                <a:gd name="connsiteX36" fmla="*/ 5789 w 10000"/>
                <a:gd name="connsiteY36" fmla="*/ 5956 h 10000"/>
                <a:gd name="connsiteX37" fmla="*/ 5675 w 10000"/>
                <a:gd name="connsiteY37" fmla="*/ 4541 h 10000"/>
                <a:gd name="connsiteX38" fmla="*/ 5606 w 10000"/>
                <a:gd name="connsiteY38" fmla="*/ 3064 h 10000"/>
                <a:gd name="connsiteX39" fmla="*/ 5561 w 10000"/>
                <a:gd name="connsiteY39" fmla="*/ 1555 h 10000"/>
                <a:gd name="connsiteX40" fmla="*/ 5561 w 10000"/>
                <a:gd name="connsiteY40" fmla="*/ 31 h 10000"/>
                <a:gd name="connsiteX41" fmla="*/ 5561 w 10000"/>
                <a:gd name="connsiteY41" fmla="*/ 31 h 10000"/>
                <a:gd name="connsiteX42" fmla="*/ 5149 w 10000"/>
                <a:gd name="connsiteY42" fmla="*/ 202 h 10000"/>
                <a:gd name="connsiteX43" fmla="*/ 4989 w 10000"/>
                <a:gd name="connsiteY43" fmla="*/ 264 h 10000"/>
                <a:gd name="connsiteX44" fmla="*/ 4989 w 10000"/>
                <a:gd name="connsiteY44" fmla="*/ 264 h 10000"/>
                <a:gd name="connsiteX45" fmla="*/ 4828 w 10000"/>
                <a:gd name="connsiteY45" fmla="*/ 202 h 10000"/>
                <a:gd name="connsiteX46" fmla="*/ 4371 w 10000"/>
                <a:gd name="connsiteY46" fmla="*/ 0 h 10000"/>
                <a:gd name="connsiteX47" fmla="*/ 4371 w 10000"/>
                <a:gd name="connsiteY47" fmla="*/ 0 h 10000"/>
                <a:gd name="connsiteX48" fmla="*/ 4371 w 10000"/>
                <a:gd name="connsiteY48" fmla="*/ 1524 h 10000"/>
                <a:gd name="connsiteX49" fmla="*/ 4325 w 10000"/>
                <a:gd name="connsiteY49" fmla="*/ 3033 h 10000"/>
                <a:gd name="connsiteX50" fmla="*/ 4256 w 10000"/>
                <a:gd name="connsiteY50" fmla="*/ 4495 h 10000"/>
                <a:gd name="connsiteX51" fmla="*/ 4142 w 10000"/>
                <a:gd name="connsiteY51" fmla="*/ 5910 h 10000"/>
                <a:gd name="connsiteX52" fmla="*/ 4142 w 10000"/>
                <a:gd name="connsiteY52" fmla="*/ 5910 h 10000"/>
                <a:gd name="connsiteX53" fmla="*/ 3844 w 10000"/>
                <a:gd name="connsiteY53" fmla="*/ 5723 h 10000"/>
                <a:gd name="connsiteX54" fmla="*/ 3501 w 10000"/>
                <a:gd name="connsiteY54" fmla="*/ 5521 h 10000"/>
                <a:gd name="connsiteX55" fmla="*/ 3089 w 10000"/>
                <a:gd name="connsiteY55" fmla="*/ 5319 h 10000"/>
                <a:gd name="connsiteX56" fmla="*/ 2654 w 10000"/>
                <a:gd name="connsiteY56" fmla="*/ 5086 h 10000"/>
                <a:gd name="connsiteX57" fmla="*/ 2174 w 10000"/>
                <a:gd name="connsiteY57" fmla="*/ 4852 h 10000"/>
                <a:gd name="connsiteX58" fmla="*/ 1625 w 10000"/>
                <a:gd name="connsiteY58" fmla="*/ 4603 h 10000"/>
                <a:gd name="connsiteX59" fmla="*/ 1030 w 10000"/>
                <a:gd name="connsiteY59" fmla="*/ 4355 h 10000"/>
                <a:gd name="connsiteX60" fmla="*/ 366 w 10000"/>
                <a:gd name="connsiteY60" fmla="*/ 4075 h 10000"/>
                <a:gd name="connsiteX61" fmla="*/ 366 w 10000"/>
                <a:gd name="connsiteY61" fmla="*/ 4075 h 10000"/>
                <a:gd name="connsiteX62" fmla="*/ 275 w 10000"/>
                <a:gd name="connsiteY62" fmla="*/ 4277 h 10000"/>
                <a:gd name="connsiteX63" fmla="*/ 275 w 10000"/>
                <a:gd name="connsiteY63" fmla="*/ 4277 h 10000"/>
                <a:gd name="connsiteX64" fmla="*/ 0 w 10000"/>
                <a:gd name="connsiteY64" fmla="*/ 4308 h 10000"/>
                <a:gd name="connsiteX65" fmla="*/ 0 w 10000"/>
                <a:gd name="connsiteY65" fmla="*/ 4308 h 10000"/>
                <a:gd name="connsiteX66" fmla="*/ 503 w 10000"/>
                <a:gd name="connsiteY66" fmla="*/ 4541 h 10000"/>
                <a:gd name="connsiteX67" fmla="*/ 938 w 10000"/>
                <a:gd name="connsiteY67" fmla="*/ 4790 h 10000"/>
                <a:gd name="connsiteX68" fmla="*/ 1350 w 10000"/>
                <a:gd name="connsiteY68" fmla="*/ 5023 h 10000"/>
                <a:gd name="connsiteX69" fmla="*/ 1716 w 10000"/>
                <a:gd name="connsiteY69" fmla="*/ 5272 h 10000"/>
                <a:gd name="connsiteX70" fmla="*/ 2059 w 10000"/>
                <a:gd name="connsiteY70" fmla="*/ 5505 h 10000"/>
                <a:gd name="connsiteX71" fmla="*/ 2357 w 10000"/>
                <a:gd name="connsiteY71" fmla="*/ 5754 h 10000"/>
                <a:gd name="connsiteX72" fmla="*/ 2632 w 10000"/>
                <a:gd name="connsiteY72" fmla="*/ 5988 h 10000"/>
                <a:gd name="connsiteX73" fmla="*/ 2883 w 10000"/>
                <a:gd name="connsiteY73" fmla="*/ 6221 h 10000"/>
                <a:gd name="connsiteX74" fmla="*/ 3089 w 10000"/>
                <a:gd name="connsiteY74" fmla="*/ 6470 h 10000"/>
                <a:gd name="connsiteX75" fmla="*/ 3295 w 10000"/>
                <a:gd name="connsiteY75" fmla="*/ 6703 h 10000"/>
                <a:gd name="connsiteX76" fmla="*/ 3455 w 10000"/>
                <a:gd name="connsiteY76" fmla="*/ 6921 h 10000"/>
                <a:gd name="connsiteX77" fmla="*/ 3593 w 10000"/>
                <a:gd name="connsiteY77" fmla="*/ 7154 h 10000"/>
                <a:gd name="connsiteX78" fmla="*/ 3707 w 10000"/>
                <a:gd name="connsiteY78" fmla="*/ 7372 h 10000"/>
                <a:gd name="connsiteX79" fmla="*/ 3822 w 10000"/>
                <a:gd name="connsiteY79" fmla="*/ 7589 h 10000"/>
                <a:gd name="connsiteX80" fmla="*/ 3890 w 10000"/>
                <a:gd name="connsiteY80" fmla="*/ 7807 h 10000"/>
                <a:gd name="connsiteX81" fmla="*/ 3959 w 10000"/>
                <a:gd name="connsiteY81" fmla="*/ 8009 h 10000"/>
                <a:gd name="connsiteX82" fmla="*/ 3959 w 10000"/>
                <a:gd name="connsiteY82" fmla="*/ 8009 h 10000"/>
                <a:gd name="connsiteX83" fmla="*/ 4264 w 10000"/>
                <a:gd name="connsiteY83" fmla="*/ 9122 h 10000"/>
                <a:gd name="connsiteX84" fmla="*/ 3707 w 10000"/>
                <a:gd name="connsiteY84" fmla="*/ 10000 h 10000"/>
                <a:gd name="connsiteX85" fmla="*/ 3707 w 10000"/>
                <a:gd name="connsiteY85" fmla="*/ 10000 h 10000"/>
                <a:gd name="connsiteX86" fmla="*/ 4439 w 10000"/>
                <a:gd name="connsiteY86" fmla="*/ 9969 h 10000"/>
                <a:gd name="connsiteX87" fmla="*/ 5195 w 10000"/>
                <a:gd name="connsiteY87" fmla="*/ 9969 h 10000"/>
                <a:gd name="connsiteX88" fmla="*/ 5195 w 10000"/>
                <a:gd name="connsiteY88" fmla="*/ 9969 h 10000"/>
                <a:gd name="connsiteX0" fmla="*/ 5195 w 10000"/>
                <a:gd name="connsiteY0" fmla="*/ 9969 h 10000"/>
                <a:gd name="connsiteX1" fmla="*/ 5195 w 10000"/>
                <a:gd name="connsiteY1" fmla="*/ 9969 h 10000"/>
                <a:gd name="connsiteX2" fmla="*/ 6224 w 10000"/>
                <a:gd name="connsiteY2" fmla="*/ 9984 h 10000"/>
                <a:gd name="connsiteX3" fmla="*/ 6224 w 10000"/>
                <a:gd name="connsiteY3" fmla="*/ 9984 h 10000"/>
                <a:gd name="connsiteX4" fmla="*/ 5749 w 10000"/>
                <a:gd name="connsiteY4" fmla="*/ 9105 h 10000"/>
                <a:gd name="connsiteX5" fmla="*/ 5995 w 10000"/>
                <a:gd name="connsiteY5" fmla="*/ 8212 h 10000"/>
                <a:gd name="connsiteX6" fmla="*/ 5995 w 10000"/>
                <a:gd name="connsiteY6" fmla="*/ 8212 h 10000"/>
                <a:gd name="connsiteX7" fmla="*/ 6041 w 10000"/>
                <a:gd name="connsiteY7" fmla="*/ 8009 h 10000"/>
                <a:gd name="connsiteX8" fmla="*/ 6110 w 10000"/>
                <a:gd name="connsiteY8" fmla="*/ 7792 h 10000"/>
                <a:gd name="connsiteX9" fmla="*/ 6201 w 10000"/>
                <a:gd name="connsiteY9" fmla="*/ 7558 h 10000"/>
                <a:gd name="connsiteX10" fmla="*/ 6316 w 10000"/>
                <a:gd name="connsiteY10" fmla="*/ 7325 h 10000"/>
                <a:gd name="connsiteX11" fmla="*/ 6453 w 10000"/>
                <a:gd name="connsiteY11" fmla="*/ 7092 h 10000"/>
                <a:gd name="connsiteX12" fmla="*/ 6613 w 10000"/>
                <a:gd name="connsiteY12" fmla="*/ 6843 h 10000"/>
                <a:gd name="connsiteX13" fmla="*/ 6796 w 10000"/>
                <a:gd name="connsiteY13" fmla="*/ 6594 h 10000"/>
                <a:gd name="connsiteX14" fmla="*/ 7002 w 10000"/>
                <a:gd name="connsiteY14" fmla="*/ 6345 h 10000"/>
                <a:gd name="connsiteX15" fmla="*/ 7254 w 10000"/>
                <a:gd name="connsiteY15" fmla="*/ 6096 h 10000"/>
                <a:gd name="connsiteX16" fmla="*/ 7529 w 10000"/>
                <a:gd name="connsiteY16" fmla="*/ 5848 h 10000"/>
                <a:gd name="connsiteX17" fmla="*/ 7849 w 10000"/>
                <a:gd name="connsiteY17" fmla="*/ 5583 h 10000"/>
                <a:gd name="connsiteX18" fmla="*/ 8192 w 10000"/>
                <a:gd name="connsiteY18" fmla="*/ 5334 h 10000"/>
                <a:gd name="connsiteX19" fmla="*/ 8581 w 10000"/>
                <a:gd name="connsiteY19" fmla="*/ 5070 h 10000"/>
                <a:gd name="connsiteX20" fmla="*/ 9016 w 10000"/>
                <a:gd name="connsiteY20" fmla="*/ 4821 h 10000"/>
                <a:gd name="connsiteX21" fmla="*/ 9474 w 10000"/>
                <a:gd name="connsiteY21" fmla="*/ 4557 h 10000"/>
                <a:gd name="connsiteX22" fmla="*/ 10000 w 10000"/>
                <a:gd name="connsiteY22" fmla="*/ 4308 h 10000"/>
                <a:gd name="connsiteX23" fmla="*/ 10000 w 10000"/>
                <a:gd name="connsiteY23" fmla="*/ 4308 h 10000"/>
                <a:gd name="connsiteX24" fmla="*/ 9725 w 10000"/>
                <a:gd name="connsiteY24" fmla="*/ 4277 h 10000"/>
                <a:gd name="connsiteX25" fmla="*/ 9725 w 10000"/>
                <a:gd name="connsiteY25" fmla="*/ 4277 h 10000"/>
                <a:gd name="connsiteX26" fmla="*/ 9634 w 10000"/>
                <a:gd name="connsiteY26" fmla="*/ 4075 h 10000"/>
                <a:gd name="connsiteX27" fmla="*/ 9634 w 10000"/>
                <a:gd name="connsiteY27" fmla="*/ 4075 h 10000"/>
                <a:gd name="connsiteX28" fmla="*/ 8970 w 10000"/>
                <a:gd name="connsiteY28" fmla="*/ 4355 h 10000"/>
                <a:gd name="connsiteX29" fmla="*/ 8352 w 10000"/>
                <a:gd name="connsiteY29" fmla="*/ 4619 h 10000"/>
                <a:gd name="connsiteX30" fmla="*/ 7780 w 10000"/>
                <a:gd name="connsiteY30" fmla="*/ 4883 h 10000"/>
                <a:gd name="connsiteX31" fmla="*/ 7300 w 10000"/>
                <a:gd name="connsiteY31" fmla="*/ 5117 h 10000"/>
                <a:gd name="connsiteX32" fmla="*/ 6842 w 10000"/>
                <a:gd name="connsiteY32" fmla="*/ 5350 h 10000"/>
                <a:gd name="connsiteX33" fmla="*/ 6453 w 10000"/>
                <a:gd name="connsiteY33" fmla="*/ 5568 h 10000"/>
                <a:gd name="connsiteX34" fmla="*/ 6087 w 10000"/>
                <a:gd name="connsiteY34" fmla="*/ 5770 h 10000"/>
                <a:gd name="connsiteX35" fmla="*/ 5789 w 10000"/>
                <a:gd name="connsiteY35" fmla="*/ 5956 h 10000"/>
                <a:gd name="connsiteX36" fmla="*/ 5789 w 10000"/>
                <a:gd name="connsiteY36" fmla="*/ 5956 h 10000"/>
                <a:gd name="connsiteX37" fmla="*/ 5675 w 10000"/>
                <a:gd name="connsiteY37" fmla="*/ 4541 h 10000"/>
                <a:gd name="connsiteX38" fmla="*/ 5606 w 10000"/>
                <a:gd name="connsiteY38" fmla="*/ 3064 h 10000"/>
                <a:gd name="connsiteX39" fmla="*/ 5561 w 10000"/>
                <a:gd name="connsiteY39" fmla="*/ 1555 h 10000"/>
                <a:gd name="connsiteX40" fmla="*/ 5561 w 10000"/>
                <a:gd name="connsiteY40" fmla="*/ 31 h 10000"/>
                <a:gd name="connsiteX41" fmla="*/ 5561 w 10000"/>
                <a:gd name="connsiteY41" fmla="*/ 31 h 10000"/>
                <a:gd name="connsiteX42" fmla="*/ 5149 w 10000"/>
                <a:gd name="connsiteY42" fmla="*/ 202 h 10000"/>
                <a:gd name="connsiteX43" fmla="*/ 4989 w 10000"/>
                <a:gd name="connsiteY43" fmla="*/ 264 h 10000"/>
                <a:gd name="connsiteX44" fmla="*/ 4989 w 10000"/>
                <a:gd name="connsiteY44" fmla="*/ 264 h 10000"/>
                <a:gd name="connsiteX45" fmla="*/ 4828 w 10000"/>
                <a:gd name="connsiteY45" fmla="*/ 202 h 10000"/>
                <a:gd name="connsiteX46" fmla="*/ 4371 w 10000"/>
                <a:gd name="connsiteY46" fmla="*/ 0 h 10000"/>
                <a:gd name="connsiteX47" fmla="*/ 4371 w 10000"/>
                <a:gd name="connsiteY47" fmla="*/ 0 h 10000"/>
                <a:gd name="connsiteX48" fmla="*/ 4371 w 10000"/>
                <a:gd name="connsiteY48" fmla="*/ 1524 h 10000"/>
                <a:gd name="connsiteX49" fmla="*/ 4325 w 10000"/>
                <a:gd name="connsiteY49" fmla="*/ 3033 h 10000"/>
                <a:gd name="connsiteX50" fmla="*/ 4256 w 10000"/>
                <a:gd name="connsiteY50" fmla="*/ 4495 h 10000"/>
                <a:gd name="connsiteX51" fmla="*/ 4142 w 10000"/>
                <a:gd name="connsiteY51" fmla="*/ 5910 h 10000"/>
                <a:gd name="connsiteX52" fmla="*/ 4142 w 10000"/>
                <a:gd name="connsiteY52" fmla="*/ 5910 h 10000"/>
                <a:gd name="connsiteX53" fmla="*/ 3844 w 10000"/>
                <a:gd name="connsiteY53" fmla="*/ 5723 h 10000"/>
                <a:gd name="connsiteX54" fmla="*/ 3501 w 10000"/>
                <a:gd name="connsiteY54" fmla="*/ 5521 h 10000"/>
                <a:gd name="connsiteX55" fmla="*/ 3089 w 10000"/>
                <a:gd name="connsiteY55" fmla="*/ 5319 h 10000"/>
                <a:gd name="connsiteX56" fmla="*/ 2654 w 10000"/>
                <a:gd name="connsiteY56" fmla="*/ 5086 h 10000"/>
                <a:gd name="connsiteX57" fmla="*/ 2174 w 10000"/>
                <a:gd name="connsiteY57" fmla="*/ 4852 h 10000"/>
                <a:gd name="connsiteX58" fmla="*/ 1625 w 10000"/>
                <a:gd name="connsiteY58" fmla="*/ 4603 h 10000"/>
                <a:gd name="connsiteX59" fmla="*/ 1030 w 10000"/>
                <a:gd name="connsiteY59" fmla="*/ 4355 h 10000"/>
                <a:gd name="connsiteX60" fmla="*/ 366 w 10000"/>
                <a:gd name="connsiteY60" fmla="*/ 4075 h 10000"/>
                <a:gd name="connsiteX61" fmla="*/ 366 w 10000"/>
                <a:gd name="connsiteY61" fmla="*/ 4075 h 10000"/>
                <a:gd name="connsiteX62" fmla="*/ 275 w 10000"/>
                <a:gd name="connsiteY62" fmla="*/ 4277 h 10000"/>
                <a:gd name="connsiteX63" fmla="*/ 275 w 10000"/>
                <a:gd name="connsiteY63" fmla="*/ 4277 h 10000"/>
                <a:gd name="connsiteX64" fmla="*/ 0 w 10000"/>
                <a:gd name="connsiteY64" fmla="*/ 4308 h 10000"/>
                <a:gd name="connsiteX65" fmla="*/ 0 w 10000"/>
                <a:gd name="connsiteY65" fmla="*/ 4308 h 10000"/>
                <a:gd name="connsiteX66" fmla="*/ 503 w 10000"/>
                <a:gd name="connsiteY66" fmla="*/ 4541 h 10000"/>
                <a:gd name="connsiteX67" fmla="*/ 938 w 10000"/>
                <a:gd name="connsiteY67" fmla="*/ 4790 h 10000"/>
                <a:gd name="connsiteX68" fmla="*/ 1350 w 10000"/>
                <a:gd name="connsiteY68" fmla="*/ 5023 h 10000"/>
                <a:gd name="connsiteX69" fmla="*/ 1716 w 10000"/>
                <a:gd name="connsiteY69" fmla="*/ 5272 h 10000"/>
                <a:gd name="connsiteX70" fmla="*/ 2059 w 10000"/>
                <a:gd name="connsiteY70" fmla="*/ 5505 h 10000"/>
                <a:gd name="connsiteX71" fmla="*/ 2357 w 10000"/>
                <a:gd name="connsiteY71" fmla="*/ 5754 h 10000"/>
                <a:gd name="connsiteX72" fmla="*/ 2632 w 10000"/>
                <a:gd name="connsiteY72" fmla="*/ 5988 h 10000"/>
                <a:gd name="connsiteX73" fmla="*/ 2883 w 10000"/>
                <a:gd name="connsiteY73" fmla="*/ 6221 h 10000"/>
                <a:gd name="connsiteX74" fmla="*/ 3089 w 10000"/>
                <a:gd name="connsiteY74" fmla="*/ 6470 h 10000"/>
                <a:gd name="connsiteX75" fmla="*/ 3295 w 10000"/>
                <a:gd name="connsiteY75" fmla="*/ 6703 h 10000"/>
                <a:gd name="connsiteX76" fmla="*/ 3455 w 10000"/>
                <a:gd name="connsiteY76" fmla="*/ 6921 h 10000"/>
                <a:gd name="connsiteX77" fmla="*/ 3593 w 10000"/>
                <a:gd name="connsiteY77" fmla="*/ 7154 h 10000"/>
                <a:gd name="connsiteX78" fmla="*/ 3707 w 10000"/>
                <a:gd name="connsiteY78" fmla="*/ 7372 h 10000"/>
                <a:gd name="connsiteX79" fmla="*/ 3822 w 10000"/>
                <a:gd name="connsiteY79" fmla="*/ 7589 h 10000"/>
                <a:gd name="connsiteX80" fmla="*/ 3890 w 10000"/>
                <a:gd name="connsiteY80" fmla="*/ 7807 h 10000"/>
                <a:gd name="connsiteX81" fmla="*/ 3959 w 10000"/>
                <a:gd name="connsiteY81" fmla="*/ 8009 h 10000"/>
                <a:gd name="connsiteX82" fmla="*/ 3959 w 10000"/>
                <a:gd name="connsiteY82" fmla="*/ 8009 h 10000"/>
                <a:gd name="connsiteX83" fmla="*/ 4264 w 10000"/>
                <a:gd name="connsiteY83" fmla="*/ 9122 h 10000"/>
                <a:gd name="connsiteX84" fmla="*/ 3707 w 10000"/>
                <a:gd name="connsiteY84" fmla="*/ 10000 h 10000"/>
                <a:gd name="connsiteX85" fmla="*/ 4439 w 10000"/>
                <a:gd name="connsiteY85" fmla="*/ 9969 h 10000"/>
                <a:gd name="connsiteX86" fmla="*/ 5195 w 10000"/>
                <a:gd name="connsiteY86" fmla="*/ 9969 h 10000"/>
                <a:gd name="connsiteX87" fmla="*/ 5195 w 10000"/>
                <a:gd name="connsiteY87" fmla="*/ 9969 h 10000"/>
                <a:gd name="connsiteX0" fmla="*/ 5195 w 10000"/>
                <a:gd name="connsiteY0" fmla="*/ 9969 h 10000"/>
                <a:gd name="connsiteX1" fmla="*/ 5195 w 10000"/>
                <a:gd name="connsiteY1" fmla="*/ 9969 h 10000"/>
                <a:gd name="connsiteX2" fmla="*/ 6224 w 10000"/>
                <a:gd name="connsiteY2" fmla="*/ 9984 h 10000"/>
                <a:gd name="connsiteX3" fmla="*/ 6224 w 10000"/>
                <a:gd name="connsiteY3" fmla="*/ 9984 h 10000"/>
                <a:gd name="connsiteX4" fmla="*/ 5749 w 10000"/>
                <a:gd name="connsiteY4" fmla="*/ 9105 h 10000"/>
                <a:gd name="connsiteX5" fmla="*/ 5995 w 10000"/>
                <a:gd name="connsiteY5" fmla="*/ 8212 h 10000"/>
                <a:gd name="connsiteX6" fmla="*/ 5995 w 10000"/>
                <a:gd name="connsiteY6" fmla="*/ 8212 h 10000"/>
                <a:gd name="connsiteX7" fmla="*/ 6041 w 10000"/>
                <a:gd name="connsiteY7" fmla="*/ 8009 h 10000"/>
                <a:gd name="connsiteX8" fmla="*/ 6110 w 10000"/>
                <a:gd name="connsiteY8" fmla="*/ 7792 h 10000"/>
                <a:gd name="connsiteX9" fmla="*/ 6201 w 10000"/>
                <a:gd name="connsiteY9" fmla="*/ 7558 h 10000"/>
                <a:gd name="connsiteX10" fmla="*/ 6316 w 10000"/>
                <a:gd name="connsiteY10" fmla="*/ 7325 h 10000"/>
                <a:gd name="connsiteX11" fmla="*/ 6453 w 10000"/>
                <a:gd name="connsiteY11" fmla="*/ 7092 h 10000"/>
                <a:gd name="connsiteX12" fmla="*/ 6613 w 10000"/>
                <a:gd name="connsiteY12" fmla="*/ 6843 h 10000"/>
                <a:gd name="connsiteX13" fmla="*/ 6796 w 10000"/>
                <a:gd name="connsiteY13" fmla="*/ 6594 h 10000"/>
                <a:gd name="connsiteX14" fmla="*/ 7002 w 10000"/>
                <a:gd name="connsiteY14" fmla="*/ 6345 h 10000"/>
                <a:gd name="connsiteX15" fmla="*/ 7254 w 10000"/>
                <a:gd name="connsiteY15" fmla="*/ 6096 h 10000"/>
                <a:gd name="connsiteX16" fmla="*/ 7529 w 10000"/>
                <a:gd name="connsiteY16" fmla="*/ 5848 h 10000"/>
                <a:gd name="connsiteX17" fmla="*/ 7849 w 10000"/>
                <a:gd name="connsiteY17" fmla="*/ 5583 h 10000"/>
                <a:gd name="connsiteX18" fmla="*/ 8192 w 10000"/>
                <a:gd name="connsiteY18" fmla="*/ 5334 h 10000"/>
                <a:gd name="connsiteX19" fmla="*/ 8581 w 10000"/>
                <a:gd name="connsiteY19" fmla="*/ 5070 h 10000"/>
                <a:gd name="connsiteX20" fmla="*/ 9016 w 10000"/>
                <a:gd name="connsiteY20" fmla="*/ 4821 h 10000"/>
                <a:gd name="connsiteX21" fmla="*/ 9474 w 10000"/>
                <a:gd name="connsiteY21" fmla="*/ 4557 h 10000"/>
                <a:gd name="connsiteX22" fmla="*/ 10000 w 10000"/>
                <a:gd name="connsiteY22" fmla="*/ 4308 h 10000"/>
                <a:gd name="connsiteX23" fmla="*/ 10000 w 10000"/>
                <a:gd name="connsiteY23" fmla="*/ 4308 h 10000"/>
                <a:gd name="connsiteX24" fmla="*/ 9725 w 10000"/>
                <a:gd name="connsiteY24" fmla="*/ 4277 h 10000"/>
                <a:gd name="connsiteX25" fmla="*/ 9725 w 10000"/>
                <a:gd name="connsiteY25" fmla="*/ 4277 h 10000"/>
                <a:gd name="connsiteX26" fmla="*/ 9634 w 10000"/>
                <a:gd name="connsiteY26" fmla="*/ 4075 h 10000"/>
                <a:gd name="connsiteX27" fmla="*/ 9634 w 10000"/>
                <a:gd name="connsiteY27" fmla="*/ 4075 h 10000"/>
                <a:gd name="connsiteX28" fmla="*/ 8970 w 10000"/>
                <a:gd name="connsiteY28" fmla="*/ 4355 h 10000"/>
                <a:gd name="connsiteX29" fmla="*/ 8352 w 10000"/>
                <a:gd name="connsiteY29" fmla="*/ 4619 h 10000"/>
                <a:gd name="connsiteX30" fmla="*/ 7780 w 10000"/>
                <a:gd name="connsiteY30" fmla="*/ 4883 h 10000"/>
                <a:gd name="connsiteX31" fmla="*/ 7300 w 10000"/>
                <a:gd name="connsiteY31" fmla="*/ 5117 h 10000"/>
                <a:gd name="connsiteX32" fmla="*/ 6842 w 10000"/>
                <a:gd name="connsiteY32" fmla="*/ 5350 h 10000"/>
                <a:gd name="connsiteX33" fmla="*/ 6453 w 10000"/>
                <a:gd name="connsiteY33" fmla="*/ 5568 h 10000"/>
                <a:gd name="connsiteX34" fmla="*/ 6087 w 10000"/>
                <a:gd name="connsiteY34" fmla="*/ 5770 h 10000"/>
                <a:gd name="connsiteX35" fmla="*/ 5789 w 10000"/>
                <a:gd name="connsiteY35" fmla="*/ 5956 h 10000"/>
                <a:gd name="connsiteX36" fmla="*/ 5789 w 10000"/>
                <a:gd name="connsiteY36" fmla="*/ 5956 h 10000"/>
                <a:gd name="connsiteX37" fmla="*/ 5675 w 10000"/>
                <a:gd name="connsiteY37" fmla="*/ 4541 h 10000"/>
                <a:gd name="connsiteX38" fmla="*/ 5606 w 10000"/>
                <a:gd name="connsiteY38" fmla="*/ 3064 h 10000"/>
                <a:gd name="connsiteX39" fmla="*/ 5561 w 10000"/>
                <a:gd name="connsiteY39" fmla="*/ 1555 h 10000"/>
                <a:gd name="connsiteX40" fmla="*/ 5561 w 10000"/>
                <a:gd name="connsiteY40" fmla="*/ 31 h 10000"/>
                <a:gd name="connsiteX41" fmla="*/ 5561 w 10000"/>
                <a:gd name="connsiteY41" fmla="*/ 31 h 10000"/>
                <a:gd name="connsiteX42" fmla="*/ 5149 w 10000"/>
                <a:gd name="connsiteY42" fmla="*/ 202 h 10000"/>
                <a:gd name="connsiteX43" fmla="*/ 4989 w 10000"/>
                <a:gd name="connsiteY43" fmla="*/ 264 h 10000"/>
                <a:gd name="connsiteX44" fmla="*/ 4989 w 10000"/>
                <a:gd name="connsiteY44" fmla="*/ 264 h 10000"/>
                <a:gd name="connsiteX45" fmla="*/ 4828 w 10000"/>
                <a:gd name="connsiteY45" fmla="*/ 202 h 10000"/>
                <a:gd name="connsiteX46" fmla="*/ 4371 w 10000"/>
                <a:gd name="connsiteY46" fmla="*/ 0 h 10000"/>
                <a:gd name="connsiteX47" fmla="*/ 4371 w 10000"/>
                <a:gd name="connsiteY47" fmla="*/ 0 h 10000"/>
                <a:gd name="connsiteX48" fmla="*/ 4371 w 10000"/>
                <a:gd name="connsiteY48" fmla="*/ 1524 h 10000"/>
                <a:gd name="connsiteX49" fmla="*/ 4325 w 10000"/>
                <a:gd name="connsiteY49" fmla="*/ 3033 h 10000"/>
                <a:gd name="connsiteX50" fmla="*/ 4256 w 10000"/>
                <a:gd name="connsiteY50" fmla="*/ 4495 h 10000"/>
                <a:gd name="connsiteX51" fmla="*/ 4142 w 10000"/>
                <a:gd name="connsiteY51" fmla="*/ 5910 h 10000"/>
                <a:gd name="connsiteX52" fmla="*/ 4142 w 10000"/>
                <a:gd name="connsiteY52" fmla="*/ 5910 h 10000"/>
                <a:gd name="connsiteX53" fmla="*/ 3844 w 10000"/>
                <a:gd name="connsiteY53" fmla="*/ 5723 h 10000"/>
                <a:gd name="connsiteX54" fmla="*/ 3501 w 10000"/>
                <a:gd name="connsiteY54" fmla="*/ 5521 h 10000"/>
                <a:gd name="connsiteX55" fmla="*/ 3089 w 10000"/>
                <a:gd name="connsiteY55" fmla="*/ 5319 h 10000"/>
                <a:gd name="connsiteX56" fmla="*/ 2654 w 10000"/>
                <a:gd name="connsiteY56" fmla="*/ 5086 h 10000"/>
                <a:gd name="connsiteX57" fmla="*/ 2174 w 10000"/>
                <a:gd name="connsiteY57" fmla="*/ 4852 h 10000"/>
                <a:gd name="connsiteX58" fmla="*/ 1625 w 10000"/>
                <a:gd name="connsiteY58" fmla="*/ 4603 h 10000"/>
                <a:gd name="connsiteX59" fmla="*/ 1030 w 10000"/>
                <a:gd name="connsiteY59" fmla="*/ 4355 h 10000"/>
                <a:gd name="connsiteX60" fmla="*/ 366 w 10000"/>
                <a:gd name="connsiteY60" fmla="*/ 4075 h 10000"/>
                <a:gd name="connsiteX61" fmla="*/ 366 w 10000"/>
                <a:gd name="connsiteY61" fmla="*/ 4075 h 10000"/>
                <a:gd name="connsiteX62" fmla="*/ 275 w 10000"/>
                <a:gd name="connsiteY62" fmla="*/ 4277 h 10000"/>
                <a:gd name="connsiteX63" fmla="*/ 275 w 10000"/>
                <a:gd name="connsiteY63" fmla="*/ 4277 h 10000"/>
                <a:gd name="connsiteX64" fmla="*/ 0 w 10000"/>
                <a:gd name="connsiteY64" fmla="*/ 4308 h 10000"/>
                <a:gd name="connsiteX65" fmla="*/ 0 w 10000"/>
                <a:gd name="connsiteY65" fmla="*/ 4308 h 10000"/>
                <a:gd name="connsiteX66" fmla="*/ 503 w 10000"/>
                <a:gd name="connsiteY66" fmla="*/ 4541 h 10000"/>
                <a:gd name="connsiteX67" fmla="*/ 938 w 10000"/>
                <a:gd name="connsiteY67" fmla="*/ 4790 h 10000"/>
                <a:gd name="connsiteX68" fmla="*/ 1350 w 10000"/>
                <a:gd name="connsiteY68" fmla="*/ 5023 h 10000"/>
                <a:gd name="connsiteX69" fmla="*/ 1716 w 10000"/>
                <a:gd name="connsiteY69" fmla="*/ 5272 h 10000"/>
                <a:gd name="connsiteX70" fmla="*/ 2059 w 10000"/>
                <a:gd name="connsiteY70" fmla="*/ 5505 h 10000"/>
                <a:gd name="connsiteX71" fmla="*/ 2357 w 10000"/>
                <a:gd name="connsiteY71" fmla="*/ 5754 h 10000"/>
                <a:gd name="connsiteX72" fmla="*/ 2632 w 10000"/>
                <a:gd name="connsiteY72" fmla="*/ 5988 h 10000"/>
                <a:gd name="connsiteX73" fmla="*/ 2883 w 10000"/>
                <a:gd name="connsiteY73" fmla="*/ 6221 h 10000"/>
                <a:gd name="connsiteX74" fmla="*/ 3089 w 10000"/>
                <a:gd name="connsiteY74" fmla="*/ 6470 h 10000"/>
                <a:gd name="connsiteX75" fmla="*/ 3295 w 10000"/>
                <a:gd name="connsiteY75" fmla="*/ 6703 h 10000"/>
                <a:gd name="connsiteX76" fmla="*/ 3455 w 10000"/>
                <a:gd name="connsiteY76" fmla="*/ 6921 h 10000"/>
                <a:gd name="connsiteX77" fmla="*/ 3593 w 10000"/>
                <a:gd name="connsiteY77" fmla="*/ 7154 h 10000"/>
                <a:gd name="connsiteX78" fmla="*/ 3707 w 10000"/>
                <a:gd name="connsiteY78" fmla="*/ 7372 h 10000"/>
                <a:gd name="connsiteX79" fmla="*/ 3822 w 10000"/>
                <a:gd name="connsiteY79" fmla="*/ 7589 h 10000"/>
                <a:gd name="connsiteX80" fmla="*/ 3890 w 10000"/>
                <a:gd name="connsiteY80" fmla="*/ 7807 h 10000"/>
                <a:gd name="connsiteX81" fmla="*/ 3959 w 10000"/>
                <a:gd name="connsiteY81" fmla="*/ 8009 h 10000"/>
                <a:gd name="connsiteX82" fmla="*/ 3959 w 10000"/>
                <a:gd name="connsiteY82" fmla="*/ 8009 h 10000"/>
                <a:gd name="connsiteX83" fmla="*/ 4264 w 10000"/>
                <a:gd name="connsiteY83" fmla="*/ 9122 h 10000"/>
                <a:gd name="connsiteX84" fmla="*/ 3707 w 10000"/>
                <a:gd name="connsiteY84" fmla="*/ 10000 h 10000"/>
                <a:gd name="connsiteX85" fmla="*/ 4439 w 10000"/>
                <a:gd name="connsiteY85" fmla="*/ 9969 h 10000"/>
                <a:gd name="connsiteX86" fmla="*/ 5195 w 10000"/>
                <a:gd name="connsiteY86" fmla="*/ 9969 h 10000"/>
                <a:gd name="connsiteX0" fmla="*/ 5195 w 10000"/>
                <a:gd name="connsiteY0" fmla="*/ 9969 h 10000"/>
                <a:gd name="connsiteX1" fmla="*/ 5195 w 10000"/>
                <a:gd name="connsiteY1" fmla="*/ 9969 h 10000"/>
                <a:gd name="connsiteX2" fmla="*/ 6224 w 10000"/>
                <a:gd name="connsiteY2" fmla="*/ 9984 h 10000"/>
                <a:gd name="connsiteX3" fmla="*/ 6224 w 10000"/>
                <a:gd name="connsiteY3" fmla="*/ 9984 h 10000"/>
                <a:gd name="connsiteX4" fmla="*/ 5749 w 10000"/>
                <a:gd name="connsiteY4" fmla="*/ 9105 h 10000"/>
                <a:gd name="connsiteX5" fmla="*/ 5995 w 10000"/>
                <a:gd name="connsiteY5" fmla="*/ 8212 h 10000"/>
                <a:gd name="connsiteX6" fmla="*/ 5995 w 10000"/>
                <a:gd name="connsiteY6" fmla="*/ 8212 h 10000"/>
                <a:gd name="connsiteX7" fmla="*/ 6041 w 10000"/>
                <a:gd name="connsiteY7" fmla="*/ 8009 h 10000"/>
                <a:gd name="connsiteX8" fmla="*/ 6110 w 10000"/>
                <a:gd name="connsiteY8" fmla="*/ 7792 h 10000"/>
                <a:gd name="connsiteX9" fmla="*/ 6201 w 10000"/>
                <a:gd name="connsiteY9" fmla="*/ 7558 h 10000"/>
                <a:gd name="connsiteX10" fmla="*/ 6316 w 10000"/>
                <a:gd name="connsiteY10" fmla="*/ 7325 h 10000"/>
                <a:gd name="connsiteX11" fmla="*/ 6453 w 10000"/>
                <a:gd name="connsiteY11" fmla="*/ 7092 h 10000"/>
                <a:gd name="connsiteX12" fmla="*/ 6613 w 10000"/>
                <a:gd name="connsiteY12" fmla="*/ 6843 h 10000"/>
                <a:gd name="connsiteX13" fmla="*/ 6796 w 10000"/>
                <a:gd name="connsiteY13" fmla="*/ 6594 h 10000"/>
                <a:gd name="connsiteX14" fmla="*/ 7002 w 10000"/>
                <a:gd name="connsiteY14" fmla="*/ 6345 h 10000"/>
                <a:gd name="connsiteX15" fmla="*/ 7254 w 10000"/>
                <a:gd name="connsiteY15" fmla="*/ 6096 h 10000"/>
                <a:gd name="connsiteX16" fmla="*/ 7529 w 10000"/>
                <a:gd name="connsiteY16" fmla="*/ 5848 h 10000"/>
                <a:gd name="connsiteX17" fmla="*/ 7849 w 10000"/>
                <a:gd name="connsiteY17" fmla="*/ 5583 h 10000"/>
                <a:gd name="connsiteX18" fmla="*/ 8192 w 10000"/>
                <a:gd name="connsiteY18" fmla="*/ 5334 h 10000"/>
                <a:gd name="connsiteX19" fmla="*/ 8581 w 10000"/>
                <a:gd name="connsiteY19" fmla="*/ 5070 h 10000"/>
                <a:gd name="connsiteX20" fmla="*/ 9016 w 10000"/>
                <a:gd name="connsiteY20" fmla="*/ 4821 h 10000"/>
                <a:gd name="connsiteX21" fmla="*/ 9474 w 10000"/>
                <a:gd name="connsiteY21" fmla="*/ 4557 h 10000"/>
                <a:gd name="connsiteX22" fmla="*/ 10000 w 10000"/>
                <a:gd name="connsiteY22" fmla="*/ 4308 h 10000"/>
                <a:gd name="connsiteX23" fmla="*/ 10000 w 10000"/>
                <a:gd name="connsiteY23" fmla="*/ 4308 h 10000"/>
                <a:gd name="connsiteX24" fmla="*/ 9725 w 10000"/>
                <a:gd name="connsiteY24" fmla="*/ 4277 h 10000"/>
                <a:gd name="connsiteX25" fmla="*/ 9725 w 10000"/>
                <a:gd name="connsiteY25" fmla="*/ 4277 h 10000"/>
                <a:gd name="connsiteX26" fmla="*/ 9634 w 10000"/>
                <a:gd name="connsiteY26" fmla="*/ 4075 h 10000"/>
                <a:gd name="connsiteX27" fmla="*/ 9634 w 10000"/>
                <a:gd name="connsiteY27" fmla="*/ 4075 h 10000"/>
                <a:gd name="connsiteX28" fmla="*/ 8970 w 10000"/>
                <a:gd name="connsiteY28" fmla="*/ 4355 h 10000"/>
                <a:gd name="connsiteX29" fmla="*/ 8352 w 10000"/>
                <a:gd name="connsiteY29" fmla="*/ 4619 h 10000"/>
                <a:gd name="connsiteX30" fmla="*/ 7780 w 10000"/>
                <a:gd name="connsiteY30" fmla="*/ 4883 h 10000"/>
                <a:gd name="connsiteX31" fmla="*/ 7300 w 10000"/>
                <a:gd name="connsiteY31" fmla="*/ 5117 h 10000"/>
                <a:gd name="connsiteX32" fmla="*/ 6842 w 10000"/>
                <a:gd name="connsiteY32" fmla="*/ 5350 h 10000"/>
                <a:gd name="connsiteX33" fmla="*/ 6453 w 10000"/>
                <a:gd name="connsiteY33" fmla="*/ 5568 h 10000"/>
                <a:gd name="connsiteX34" fmla="*/ 6087 w 10000"/>
                <a:gd name="connsiteY34" fmla="*/ 5770 h 10000"/>
                <a:gd name="connsiteX35" fmla="*/ 5789 w 10000"/>
                <a:gd name="connsiteY35" fmla="*/ 5956 h 10000"/>
                <a:gd name="connsiteX36" fmla="*/ 5789 w 10000"/>
                <a:gd name="connsiteY36" fmla="*/ 5956 h 10000"/>
                <a:gd name="connsiteX37" fmla="*/ 5675 w 10000"/>
                <a:gd name="connsiteY37" fmla="*/ 4541 h 10000"/>
                <a:gd name="connsiteX38" fmla="*/ 5606 w 10000"/>
                <a:gd name="connsiteY38" fmla="*/ 3064 h 10000"/>
                <a:gd name="connsiteX39" fmla="*/ 5561 w 10000"/>
                <a:gd name="connsiteY39" fmla="*/ 1555 h 10000"/>
                <a:gd name="connsiteX40" fmla="*/ 5561 w 10000"/>
                <a:gd name="connsiteY40" fmla="*/ 31 h 10000"/>
                <a:gd name="connsiteX41" fmla="*/ 5561 w 10000"/>
                <a:gd name="connsiteY41" fmla="*/ 31 h 10000"/>
                <a:gd name="connsiteX42" fmla="*/ 5149 w 10000"/>
                <a:gd name="connsiteY42" fmla="*/ 202 h 10000"/>
                <a:gd name="connsiteX43" fmla="*/ 4989 w 10000"/>
                <a:gd name="connsiteY43" fmla="*/ 264 h 10000"/>
                <a:gd name="connsiteX44" fmla="*/ 4989 w 10000"/>
                <a:gd name="connsiteY44" fmla="*/ 264 h 10000"/>
                <a:gd name="connsiteX45" fmla="*/ 4828 w 10000"/>
                <a:gd name="connsiteY45" fmla="*/ 202 h 10000"/>
                <a:gd name="connsiteX46" fmla="*/ 4371 w 10000"/>
                <a:gd name="connsiteY46" fmla="*/ 0 h 10000"/>
                <a:gd name="connsiteX47" fmla="*/ 4371 w 10000"/>
                <a:gd name="connsiteY47" fmla="*/ 0 h 10000"/>
                <a:gd name="connsiteX48" fmla="*/ 4371 w 10000"/>
                <a:gd name="connsiteY48" fmla="*/ 1524 h 10000"/>
                <a:gd name="connsiteX49" fmla="*/ 4325 w 10000"/>
                <a:gd name="connsiteY49" fmla="*/ 3033 h 10000"/>
                <a:gd name="connsiteX50" fmla="*/ 4256 w 10000"/>
                <a:gd name="connsiteY50" fmla="*/ 4495 h 10000"/>
                <a:gd name="connsiteX51" fmla="*/ 4142 w 10000"/>
                <a:gd name="connsiteY51" fmla="*/ 5910 h 10000"/>
                <a:gd name="connsiteX52" fmla="*/ 4142 w 10000"/>
                <a:gd name="connsiteY52" fmla="*/ 5910 h 10000"/>
                <a:gd name="connsiteX53" fmla="*/ 3844 w 10000"/>
                <a:gd name="connsiteY53" fmla="*/ 5723 h 10000"/>
                <a:gd name="connsiteX54" fmla="*/ 3501 w 10000"/>
                <a:gd name="connsiteY54" fmla="*/ 5521 h 10000"/>
                <a:gd name="connsiteX55" fmla="*/ 3089 w 10000"/>
                <a:gd name="connsiteY55" fmla="*/ 5319 h 10000"/>
                <a:gd name="connsiteX56" fmla="*/ 2654 w 10000"/>
                <a:gd name="connsiteY56" fmla="*/ 5086 h 10000"/>
                <a:gd name="connsiteX57" fmla="*/ 2174 w 10000"/>
                <a:gd name="connsiteY57" fmla="*/ 4852 h 10000"/>
                <a:gd name="connsiteX58" fmla="*/ 1625 w 10000"/>
                <a:gd name="connsiteY58" fmla="*/ 4603 h 10000"/>
                <a:gd name="connsiteX59" fmla="*/ 1030 w 10000"/>
                <a:gd name="connsiteY59" fmla="*/ 4355 h 10000"/>
                <a:gd name="connsiteX60" fmla="*/ 366 w 10000"/>
                <a:gd name="connsiteY60" fmla="*/ 4075 h 10000"/>
                <a:gd name="connsiteX61" fmla="*/ 366 w 10000"/>
                <a:gd name="connsiteY61" fmla="*/ 4075 h 10000"/>
                <a:gd name="connsiteX62" fmla="*/ 275 w 10000"/>
                <a:gd name="connsiteY62" fmla="*/ 4277 h 10000"/>
                <a:gd name="connsiteX63" fmla="*/ 275 w 10000"/>
                <a:gd name="connsiteY63" fmla="*/ 4277 h 10000"/>
                <a:gd name="connsiteX64" fmla="*/ 0 w 10000"/>
                <a:gd name="connsiteY64" fmla="*/ 4308 h 10000"/>
                <a:gd name="connsiteX65" fmla="*/ 0 w 10000"/>
                <a:gd name="connsiteY65" fmla="*/ 4308 h 10000"/>
                <a:gd name="connsiteX66" fmla="*/ 503 w 10000"/>
                <a:gd name="connsiteY66" fmla="*/ 4541 h 10000"/>
                <a:gd name="connsiteX67" fmla="*/ 938 w 10000"/>
                <a:gd name="connsiteY67" fmla="*/ 4790 h 10000"/>
                <a:gd name="connsiteX68" fmla="*/ 1350 w 10000"/>
                <a:gd name="connsiteY68" fmla="*/ 5023 h 10000"/>
                <a:gd name="connsiteX69" fmla="*/ 1716 w 10000"/>
                <a:gd name="connsiteY69" fmla="*/ 5272 h 10000"/>
                <a:gd name="connsiteX70" fmla="*/ 2059 w 10000"/>
                <a:gd name="connsiteY70" fmla="*/ 5505 h 10000"/>
                <a:gd name="connsiteX71" fmla="*/ 2357 w 10000"/>
                <a:gd name="connsiteY71" fmla="*/ 5754 h 10000"/>
                <a:gd name="connsiteX72" fmla="*/ 2632 w 10000"/>
                <a:gd name="connsiteY72" fmla="*/ 5988 h 10000"/>
                <a:gd name="connsiteX73" fmla="*/ 2883 w 10000"/>
                <a:gd name="connsiteY73" fmla="*/ 6221 h 10000"/>
                <a:gd name="connsiteX74" fmla="*/ 3089 w 10000"/>
                <a:gd name="connsiteY74" fmla="*/ 6470 h 10000"/>
                <a:gd name="connsiteX75" fmla="*/ 3295 w 10000"/>
                <a:gd name="connsiteY75" fmla="*/ 6703 h 10000"/>
                <a:gd name="connsiteX76" fmla="*/ 3455 w 10000"/>
                <a:gd name="connsiteY76" fmla="*/ 6921 h 10000"/>
                <a:gd name="connsiteX77" fmla="*/ 3593 w 10000"/>
                <a:gd name="connsiteY77" fmla="*/ 7154 h 10000"/>
                <a:gd name="connsiteX78" fmla="*/ 3707 w 10000"/>
                <a:gd name="connsiteY78" fmla="*/ 7372 h 10000"/>
                <a:gd name="connsiteX79" fmla="*/ 3822 w 10000"/>
                <a:gd name="connsiteY79" fmla="*/ 7589 h 10000"/>
                <a:gd name="connsiteX80" fmla="*/ 3890 w 10000"/>
                <a:gd name="connsiteY80" fmla="*/ 7807 h 10000"/>
                <a:gd name="connsiteX81" fmla="*/ 3959 w 10000"/>
                <a:gd name="connsiteY81" fmla="*/ 8009 h 10000"/>
                <a:gd name="connsiteX82" fmla="*/ 3959 w 10000"/>
                <a:gd name="connsiteY82" fmla="*/ 8009 h 10000"/>
                <a:gd name="connsiteX83" fmla="*/ 4264 w 10000"/>
                <a:gd name="connsiteY83" fmla="*/ 9122 h 10000"/>
                <a:gd name="connsiteX84" fmla="*/ 3707 w 10000"/>
                <a:gd name="connsiteY84" fmla="*/ 10000 h 10000"/>
                <a:gd name="connsiteX85" fmla="*/ 5195 w 10000"/>
                <a:gd name="connsiteY85" fmla="*/ 9969 h 10000"/>
                <a:gd name="connsiteX0" fmla="*/ 5195 w 10000"/>
                <a:gd name="connsiteY0" fmla="*/ 9969 h 9984"/>
                <a:gd name="connsiteX1" fmla="*/ 5195 w 10000"/>
                <a:gd name="connsiteY1" fmla="*/ 9969 h 9984"/>
                <a:gd name="connsiteX2" fmla="*/ 6224 w 10000"/>
                <a:gd name="connsiteY2" fmla="*/ 9984 h 9984"/>
                <a:gd name="connsiteX3" fmla="*/ 6224 w 10000"/>
                <a:gd name="connsiteY3" fmla="*/ 9984 h 9984"/>
                <a:gd name="connsiteX4" fmla="*/ 5749 w 10000"/>
                <a:gd name="connsiteY4" fmla="*/ 9105 h 9984"/>
                <a:gd name="connsiteX5" fmla="*/ 5995 w 10000"/>
                <a:gd name="connsiteY5" fmla="*/ 8212 h 9984"/>
                <a:gd name="connsiteX6" fmla="*/ 5995 w 10000"/>
                <a:gd name="connsiteY6" fmla="*/ 8212 h 9984"/>
                <a:gd name="connsiteX7" fmla="*/ 6041 w 10000"/>
                <a:gd name="connsiteY7" fmla="*/ 8009 h 9984"/>
                <a:gd name="connsiteX8" fmla="*/ 6110 w 10000"/>
                <a:gd name="connsiteY8" fmla="*/ 7792 h 9984"/>
                <a:gd name="connsiteX9" fmla="*/ 6201 w 10000"/>
                <a:gd name="connsiteY9" fmla="*/ 7558 h 9984"/>
                <a:gd name="connsiteX10" fmla="*/ 6316 w 10000"/>
                <a:gd name="connsiteY10" fmla="*/ 7325 h 9984"/>
                <a:gd name="connsiteX11" fmla="*/ 6453 w 10000"/>
                <a:gd name="connsiteY11" fmla="*/ 7092 h 9984"/>
                <a:gd name="connsiteX12" fmla="*/ 6613 w 10000"/>
                <a:gd name="connsiteY12" fmla="*/ 6843 h 9984"/>
                <a:gd name="connsiteX13" fmla="*/ 6796 w 10000"/>
                <a:gd name="connsiteY13" fmla="*/ 6594 h 9984"/>
                <a:gd name="connsiteX14" fmla="*/ 7002 w 10000"/>
                <a:gd name="connsiteY14" fmla="*/ 6345 h 9984"/>
                <a:gd name="connsiteX15" fmla="*/ 7254 w 10000"/>
                <a:gd name="connsiteY15" fmla="*/ 6096 h 9984"/>
                <a:gd name="connsiteX16" fmla="*/ 7529 w 10000"/>
                <a:gd name="connsiteY16" fmla="*/ 5848 h 9984"/>
                <a:gd name="connsiteX17" fmla="*/ 7849 w 10000"/>
                <a:gd name="connsiteY17" fmla="*/ 5583 h 9984"/>
                <a:gd name="connsiteX18" fmla="*/ 8192 w 10000"/>
                <a:gd name="connsiteY18" fmla="*/ 5334 h 9984"/>
                <a:gd name="connsiteX19" fmla="*/ 8581 w 10000"/>
                <a:gd name="connsiteY19" fmla="*/ 5070 h 9984"/>
                <a:gd name="connsiteX20" fmla="*/ 9016 w 10000"/>
                <a:gd name="connsiteY20" fmla="*/ 4821 h 9984"/>
                <a:gd name="connsiteX21" fmla="*/ 9474 w 10000"/>
                <a:gd name="connsiteY21" fmla="*/ 4557 h 9984"/>
                <a:gd name="connsiteX22" fmla="*/ 10000 w 10000"/>
                <a:gd name="connsiteY22" fmla="*/ 4308 h 9984"/>
                <a:gd name="connsiteX23" fmla="*/ 10000 w 10000"/>
                <a:gd name="connsiteY23" fmla="*/ 4308 h 9984"/>
                <a:gd name="connsiteX24" fmla="*/ 9725 w 10000"/>
                <a:gd name="connsiteY24" fmla="*/ 4277 h 9984"/>
                <a:gd name="connsiteX25" fmla="*/ 9725 w 10000"/>
                <a:gd name="connsiteY25" fmla="*/ 4277 h 9984"/>
                <a:gd name="connsiteX26" fmla="*/ 9634 w 10000"/>
                <a:gd name="connsiteY26" fmla="*/ 4075 h 9984"/>
                <a:gd name="connsiteX27" fmla="*/ 9634 w 10000"/>
                <a:gd name="connsiteY27" fmla="*/ 4075 h 9984"/>
                <a:gd name="connsiteX28" fmla="*/ 8970 w 10000"/>
                <a:gd name="connsiteY28" fmla="*/ 4355 h 9984"/>
                <a:gd name="connsiteX29" fmla="*/ 8352 w 10000"/>
                <a:gd name="connsiteY29" fmla="*/ 4619 h 9984"/>
                <a:gd name="connsiteX30" fmla="*/ 7780 w 10000"/>
                <a:gd name="connsiteY30" fmla="*/ 4883 h 9984"/>
                <a:gd name="connsiteX31" fmla="*/ 7300 w 10000"/>
                <a:gd name="connsiteY31" fmla="*/ 5117 h 9984"/>
                <a:gd name="connsiteX32" fmla="*/ 6842 w 10000"/>
                <a:gd name="connsiteY32" fmla="*/ 5350 h 9984"/>
                <a:gd name="connsiteX33" fmla="*/ 6453 w 10000"/>
                <a:gd name="connsiteY33" fmla="*/ 5568 h 9984"/>
                <a:gd name="connsiteX34" fmla="*/ 6087 w 10000"/>
                <a:gd name="connsiteY34" fmla="*/ 5770 h 9984"/>
                <a:gd name="connsiteX35" fmla="*/ 5789 w 10000"/>
                <a:gd name="connsiteY35" fmla="*/ 5956 h 9984"/>
                <a:gd name="connsiteX36" fmla="*/ 5789 w 10000"/>
                <a:gd name="connsiteY36" fmla="*/ 5956 h 9984"/>
                <a:gd name="connsiteX37" fmla="*/ 5675 w 10000"/>
                <a:gd name="connsiteY37" fmla="*/ 4541 h 9984"/>
                <a:gd name="connsiteX38" fmla="*/ 5606 w 10000"/>
                <a:gd name="connsiteY38" fmla="*/ 3064 h 9984"/>
                <a:gd name="connsiteX39" fmla="*/ 5561 w 10000"/>
                <a:gd name="connsiteY39" fmla="*/ 1555 h 9984"/>
                <a:gd name="connsiteX40" fmla="*/ 5561 w 10000"/>
                <a:gd name="connsiteY40" fmla="*/ 31 h 9984"/>
                <a:gd name="connsiteX41" fmla="*/ 5561 w 10000"/>
                <a:gd name="connsiteY41" fmla="*/ 31 h 9984"/>
                <a:gd name="connsiteX42" fmla="*/ 5149 w 10000"/>
                <a:gd name="connsiteY42" fmla="*/ 202 h 9984"/>
                <a:gd name="connsiteX43" fmla="*/ 4989 w 10000"/>
                <a:gd name="connsiteY43" fmla="*/ 264 h 9984"/>
                <a:gd name="connsiteX44" fmla="*/ 4989 w 10000"/>
                <a:gd name="connsiteY44" fmla="*/ 264 h 9984"/>
                <a:gd name="connsiteX45" fmla="*/ 4828 w 10000"/>
                <a:gd name="connsiteY45" fmla="*/ 202 h 9984"/>
                <a:gd name="connsiteX46" fmla="*/ 4371 w 10000"/>
                <a:gd name="connsiteY46" fmla="*/ 0 h 9984"/>
                <a:gd name="connsiteX47" fmla="*/ 4371 w 10000"/>
                <a:gd name="connsiteY47" fmla="*/ 0 h 9984"/>
                <a:gd name="connsiteX48" fmla="*/ 4371 w 10000"/>
                <a:gd name="connsiteY48" fmla="*/ 1524 h 9984"/>
                <a:gd name="connsiteX49" fmla="*/ 4325 w 10000"/>
                <a:gd name="connsiteY49" fmla="*/ 3033 h 9984"/>
                <a:gd name="connsiteX50" fmla="*/ 4256 w 10000"/>
                <a:gd name="connsiteY50" fmla="*/ 4495 h 9984"/>
                <a:gd name="connsiteX51" fmla="*/ 4142 w 10000"/>
                <a:gd name="connsiteY51" fmla="*/ 5910 h 9984"/>
                <a:gd name="connsiteX52" fmla="*/ 4142 w 10000"/>
                <a:gd name="connsiteY52" fmla="*/ 5910 h 9984"/>
                <a:gd name="connsiteX53" fmla="*/ 3844 w 10000"/>
                <a:gd name="connsiteY53" fmla="*/ 5723 h 9984"/>
                <a:gd name="connsiteX54" fmla="*/ 3501 w 10000"/>
                <a:gd name="connsiteY54" fmla="*/ 5521 h 9984"/>
                <a:gd name="connsiteX55" fmla="*/ 3089 w 10000"/>
                <a:gd name="connsiteY55" fmla="*/ 5319 h 9984"/>
                <a:gd name="connsiteX56" fmla="*/ 2654 w 10000"/>
                <a:gd name="connsiteY56" fmla="*/ 5086 h 9984"/>
                <a:gd name="connsiteX57" fmla="*/ 2174 w 10000"/>
                <a:gd name="connsiteY57" fmla="*/ 4852 h 9984"/>
                <a:gd name="connsiteX58" fmla="*/ 1625 w 10000"/>
                <a:gd name="connsiteY58" fmla="*/ 4603 h 9984"/>
                <a:gd name="connsiteX59" fmla="*/ 1030 w 10000"/>
                <a:gd name="connsiteY59" fmla="*/ 4355 h 9984"/>
                <a:gd name="connsiteX60" fmla="*/ 366 w 10000"/>
                <a:gd name="connsiteY60" fmla="*/ 4075 h 9984"/>
                <a:gd name="connsiteX61" fmla="*/ 366 w 10000"/>
                <a:gd name="connsiteY61" fmla="*/ 4075 h 9984"/>
                <a:gd name="connsiteX62" fmla="*/ 275 w 10000"/>
                <a:gd name="connsiteY62" fmla="*/ 4277 h 9984"/>
                <a:gd name="connsiteX63" fmla="*/ 275 w 10000"/>
                <a:gd name="connsiteY63" fmla="*/ 4277 h 9984"/>
                <a:gd name="connsiteX64" fmla="*/ 0 w 10000"/>
                <a:gd name="connsiteY64" fmla="*/ 4308 h 9984"/>
                <a:gd name="connsiteX65" fmla="*/ 0 w 10000"/>
                <a:gd name="connsiteY65" fmla="*/ 4308 h 9984"/>
                <a:gd name="connsiteX66" fmla="*/ 503 w 10000"/>
                <a:gd name="connsiteY66" fmla="*/ 4541 h 9984"/>
                <a:gd name="connsiteX67" fmla="*/ 938 w 10000"/>
                <a:gd name="connsiteY67" fmla="*/ 4790 h 9984"/>
                <a:gd name="connsiteX68" fmla="*/ 1350 w 10000"/>
                <a:gd name="connsiteY68" fmla="*/ 5023 h 9984"/>
                <a:gd name="connsiteX69" fmla="*/ 1716 w 10000"/>
                <a:gd name="connsiteY69" fmla="*/ 5272 h 9984"/>
                <a:gd name="connsiteX70" fmla="*/ 2059 w 10000"/>
                <a:gd name="connsiteY70" fmla="*/ 5505 h 9984"/>
                <a:gd name="connsiteX71" fmla="*/ 2357 w 10000"/>
                <a:gd name="connsiteY71" fmla="*/ 5754 h 9984"/>
                <a:gd name="connsiteX72" fmla="*/ 2632 w 10000"/>
                <a:gd name="connsiteY72" fmla="*/ 5988 h 9984"/>
                <a:gd name="connsiteX73" fmla="*/ 2883 w 10000"/>
                <a:gd name="connsiteY73" fmla="*/ 6221 h 9984"/>
                <a:gd name="connsiteX74" fmla="*/ 3089 w 10000"/>
                <a:gd name="connsiteY74" fmla="*/ 6470 h 9984"/>
                <a:gd name="connsiteX75" fmla="*/ 3295 w 10000"/>
                <a:gd name="connsiteY75" fmla="*/ 6703 h 9984"/>
                <a:gd name="connsiteX76" fmla="*/ 3455 w 10000"/>
                <a:gd name="connsiteY76" fmla="*/ 6921 h 9984"/>
                <a:gd name="connsiteX77" fmla="*/ 3593 w 10000"/>
                <a:gd name="connsiteY77" fmla="*/ 7154 h 9984"/>
                <a:gd name="connsiteX78" fmla="*/ 3707 w 10000"/>
                <a:gd name="connsiteY78" fmla="*/ 7372 h 9984"/>
                <a:gd name="connsiteX79" fmla="*/ 3822 w 10000"/>
                <a:gd name="connsiteY79" fmla="*/ 7589 h 9984"/>
                <a:gd name="connsiteX80" fmla="*/ 3890 w 10000"/>
                <a:gd name="connsiteY80" fmla="*/ 7807 h 9984"/>
                <a:gd name="connsiteX81" fmla="*/ 3959 w 10000"/>
                <a:gd name="connsiteY81" fmla="*/ 8009 h 9984"/>
                <a:gd name="connsiteX82" fmla="*/ 3959 w 10000"/>
                <a:gd name="connsiteY82" fmla="*/ 8009 h 9984"/>
                <a:gd name="connsiteX83" fmla="*/ 4264 w 10000"/>
                <a:gd name="connsiteY83" fmla="*/ 9122 h 9984"/>
                <a:gd name="connsiteX84" fmla="*/ 5195 w 10000"/>
                <a:gd name="connsiteY84" fmla="*/ 9969 h 9984"/>
                <a:gd name="connsiteX0" fmla="*/ 5195 w 10000"/>
                <a:gd name="connsiteY0" fmla="*/ 9985 h 10000"/>
                <a:gd name="connsiteX1" fmla="*/ 5195 w 10000"/>
                <a:gd name="connsiteY1" fmla="*/ 9985 h 10000"/>
                <a:gd name="connsiteX2" fmla="*/ 6224 w 10000"/>
                <a:gd name="connsiteY2" fmla="*/ 10000 h 10000"/>
                <a:gd name="connsiteX3" fmla="*/ 5749 w 10000"/>
                <a:gd name="connsiteY3" fmla="*/ 9120 h 10000"/>
                <a:gd name="connsiteX4" fmla="*/ 5995 w 10000"/>
                <a:gd name="connsiteY4" fmla="*/ 8225 h 10000"/>
                <a:gd name="connsiteX5" fmla="*/ 5995 w 10000"/>
                <a:gd name="connsiteY5" fmla="*/ 8225 h 10000"/>
                <a:gd name="connsiteX6" fmla="*/ 6041 w 10000"/>
                <a:gd name="connsiteY6" fmla="*/ 8022 h 10000"/>
                <a:gd name="connsiteX7" fmla="*/ 6110 w 10000"/>
                <a:gd name="connsiteY7" fmla="*/ 7804 h 10000"/>
                <a:gd name="connsiteX8" fmla="*/ 6201 w 10000"/>
                <a:gd name="connsiteY8" fmla="*/ 7570 h 10000"/>
                <a:gd name="connsiteX9" fmla="*/ 6316 w 10000"/>
                <a:gd name="connsiteY9" fmla="*/ 7337 h 10000"/>
                <a:gd name="connsiteX10" fmla="*/ 6453 w 10000"/>
                <a:gd name="connsiteY10" fmla="*/ 7103 h 10000"/>
                <a:gd name="connsiteX11" fmla="*/ 6613 w 10000"/>
                <a:gd name="connsiteY11" fmla="*/ 6854 h 10000"/>
                <a:gd name="connsiteX12" fmla="*/ 6796 w 10000"/>
                <a:gd name="connsiteY12" fmla="*/ 6605 h 10000"/>
                <a:gd name="connsiteX13" fmla="*/ 7002 w 10000"/>
                <a:gd name="connsiteY13" fmla="*/ 6355 h 10000"/>
                <a:gd name="connsiteX14" fmla="*/ 7254 w 10000"/>
                <a:gd name="connsiteY14" fmla="*/ 6106 h 10000"/>
                <a:gd name="connsiteX15" fmla="*/ 7529 w 10000"/>
                <a:gd name="connsiteY15" fmla="*/ 5857 h 10000"/>
                <a:gd name="connsiteX16" fmla="*/ 7849 w 10000"/>
                <a:gd name="connsiteY16" fmla="*/ 5592 h 10000"/>
                <a:gd name="connsiteX17" fmla="*/ 8192 w 10000"/>
                <a:gd name="connsiteY17" fmla="*/ 5343 h 10000"/>
                <a:gd name="connsiteX18" fmla="*/ 8581 w 10000"/>
                <a:gd name="connsiteY18" fmla="*/ 5078 h 10000"/>
                <a:gd name="connsiteX19" fmla="*/ 9016 w 10000"/>
                <a:gd name="connsiteY19" fmla="*/ 4829 h 10000"/>
                <a:gd name="connsiteX20" fmla="*/ 9474 w 10000"/>
                <a:gd name="connsiteY20" fmla="*/ 4564 h 10000"/>
                <a:gd name="connsiteX21" fmla="*/ 10000 w 10000"/>
                <a:gd name="connsiteY21" fmla="*/ 4315 h 10000"/>
                <a:gd name="connsiteX22" fmla="*/ 10000 w 10000"/>
                <a:gd name="connsiteY22" fmla="*/ 4315 h 10000"/>
                <a:gd name="connsiteX23" fmla="*/ 9725 w 10000"/>
                <a:gd name="connsiteY23" fmla="*/ 4284 h 10000"/>
                <a:gd name="connsiteX24" fmla="*/ 9725 w 10000"/>
                <a:gd name="connsiteY24" fmla="*/ 4284 h 10000"/>
                <a:gd name="connsiteX25" fmla="*/ 9634 w 10000"/>
                <a:gd name="connsiteY25" fmla="*/ 4082 h 10000"/>
                <a:gd name="connsiteX26" fmla="*/ 9634 w 10000"/>
                <a:gd name="connsiteY26" fmla="*/ 4082 h 10000"/>
                <a:gd name="connsiteX27" fmla="*/ 8970 w 10000"/>
                <a:gd name="connsiteY27" fmla="*/ 4362 h 10000"/>
                <a:gd name="connsiteX28" fmla="*/ 8352 w 10000"/>
                <a:gd name="connsiteY28" fmla="*/ 4626 h 10000"/>
                <a:gd name="connsiteX29" fmla="*/ 7780 w 10000"/>
                <a:gd name="connsiteY29" fmla="*/ 4891 h 10000"/>
                <a:gd name="connsiteX30" fmla="*/ 7300 w 10000"/>
                <a:gd name="connsiteY30" fmla="*/ 5125 h 10000"/>
                <a:gd name="connsiteX31" fmla="*/ 6842 w 10000"/>
                <a:gd name="connsiteY31" fmla="*/ 5359 h 10000"/>
                <a:gd name="connsiteX32" fmla="*/ 6453 w 10000"/>
                <a:gd name="connsiteY32" fmla="*/ 5577 h 10000"/>
                <a:gd name="connsiteX33" fmla="*/ 6087 w 10000"/>
                <a:gd name="connsiteY33" fmla="*/ 5779 h 10000"/>
                <a:gd name="connsiteX34" fmla="*/ 5789 w 10000"/>
                <a:gd name="connsiteY34" fmla="*/ 5966 h 10000"/>
                <a:gd name="connsiteX35" fmla="*/ 5789 w 10000"/>
                <a:gd name="connsiteY35" fmla="*/ 5966 h 10000"/>
                <a:gd name="connsiteX36" fmla="*/ 5675 w 10000"/>
                <a:gd name="connsiteY36" fmla="*/ 4548 h 10000"/>
                <a:gd name="connsiteX37" fmla="*/ 5606 w 10000"/>
                <a:gd name="connsiteY37" fmla="*/ 3069 h 10000"/>
                <a:gd name="connsiteX38" fmla="*/ 5561 w 10000"/>
                <a:gd name="connsiteY38" fmla="*/ 1557 h 10000"/>
                <a:gd name="connsiteX39" fmla="*/ 5561 w 10000"/>
                <a:gd name="connsiteY39" fmla="*/ 31 h 10000"/>
                <a:gd name="connsiteX40" fmla="*/ 5561 w 10000"/>
                <a:gd name="connsiteY40" fmla="*/ 31 h 10000"/>
                <a:gd name="connsiteX41" fmla="*/ 5149 w 10000"/>
                <a:gd name="connsiteY41" fmla="*/ 202 h 10000"/>
                <a:gd name="connsiteX42" fmla="*/ 4989 w 10000"/>
                <a:gd name="connsiteY42" fmla="*/ 264 h 10000"/>
                <a:gd name="connsiteX43" fmla="*/ 4989 w 10000"/>
                <a:gd name="connsiteY43" fmla="*/ 264 h 10000"/>
                <a:gd name="connsiteX44" fmla="*/ 4828 w 10000"/>
                <a:gd name="connsiteY44" fmla="*/ 202 h 10000"/>
                <a:gd name="connsiteX45" fmla="*/ 4371 w 10000"/>
                <a:gd name="connsiteY45" fmla="*/ 0 h 10000"/>
                <a:gd name="connsiteX46" fmla="*/ 4371 w 10000"/>
                <a:gd name="connsiteY46" fmla="*/ 0 h 10000"/>
                <a:gd name="connsiteX47" fmla="*/ 4371 w 10000"/>
                <a:gd name="connsiteY47" fmla="*/ 1526 h 10000"/>
                <a:gd name="connsiteX48" fmla="*/ 4325 w 10000"/>
                <a:gd name="connsiteY48" fmla="*/ 3038 h 10000"/>
                <a:gd name="connsiteX49" fmla="*/ 4256 w 10000"/>
                <a:gd name="connsiteY49" fmla="*/ 4502 h 10000"/>
                <a:gd name="connsiteX50" fmla="*/ 4142 w 10000"/>
                <a:gd name="connsiteY50" fmla="*/ 5919 h 10000"/>
                <a:gd name="connsiteX51" fmla="*/ 4142 w 10000"/>
                <a:gd name="connsiteY51" fmla="*/ 5919 h 10000"/>
                <a:gd name="connsiteX52" fmla="*/ 3844 w 10000"/>
                <a:gd name="connsiteY52" fmla="*/ 5732 h 10000"/>
                <a:gd name="connsiteX53" fmla="*/ 3501 w 10000"/>
                <a:gd name="connsiteY53" fmla="*/ 5530 h 10000"/>
                <a:gd name="connsiteX54" fmla="*/ 3089 w 10000"/>
                <a:gd name="connsiteY54" fmla="*/ 5328 h 10000"/>
                <a:gd name="connsiteX55" fmla="*/ 2654 w 10000"/>
                <a:gd name="connsiteY55" fmla="*/ 5094 h 10000"/>
                <a:gd name="connsiteX56" fmla="*/ 2174 w 10000"/>
                <a:gd name="connsiteY56" fmla="*/ 4860 h 10000"/>
                <a:gd name="connsiteX57" fmla="*/ 1625 w 10000"/>
                <a:gd name="connsiteY57" fmla="*/ 4610 h 10000"/>
                <a:gd name="connsiteX58" fmla="*/ 1030 w 10000"/>
                <a:gd name="connsiteY58" fmla="*/ 4362 h 10000"/>
                <a:gd name="connsiteX59" fmla="*/ 366 w 10000"/>
                <a:gd name="connsiteY59" fmla="*/ 4082 h 10000"/>
                <a:gd name="connsiteX60" fmla="*/ 366 w 10000"/>
                <a:gd name="connsiteY60" fmla="*/ 4082 h 10000"/>
                <a:gd name="connsiteX61" fmla="*/ 275 w 10000"/>
                <a:gd name="connsiteY61" fmla="*/ 4284 h 10000"/>
                <a:gd name="connsiteX62" fmla="*/ 275 w 10000"/>
                <a:gd name="connsiteY62" fmla="*/ 4284 h 10000"/>
                <a:gd name="connsiteX63" fmla="*/ 0 w 10000"/>
                <a:gd name="connsiteY63" fmla="*/ 4315 h 10000"/>
                <a:gd name="connsiteX64" fmla="*/ 0 w 10000"/>
                <a:gd name="connsiteY64" fmla="*/ 4315 h 10000"/>
                <a:gd name="connsiteX65" fmla="*/ 503 w 10000"/>
                <a:gd name="connsiteY65" fmla="*/ 4548 h 10000"/>
                <a:gd name="connsiteX66" fmla="*/ 938 w 10000"/>
                <a:gd name="connsiteY66" fmla="*/ 4798 h 10000"/>
                <a:gd name="connsiteX67" fmla="*/ 1350 w 10000"/>
                <a:gd name="connsiteY67" fmla="*/ 5031 h 10000"/>
                <a:gd name="connsiteX68" fmla="*/ 1716 w 10000"/>
                <a:gd name="connsiteY68" fmla="*/ 5280 h 10000"/>
                <a:gd name="connsiteX69" fmla="*/ 2059 w 10000"/>
                <a:gd name="connsiteY69" fmla="*/ 5514 h 10000"/>
                <a:gd name="connsiteX70" fmla="*/ 2357 w 10000"/>
                <a:gd name="connsiteY70" fmla="*/ 5763 h 10000"/>
                <a:gd name="connsiteX71" fmla="*/ 2632 w 10000"/>
                <a:gd name="connsiteY71" fmla="*/ 5998 h 10000"/>
                <a:gd name="connsiteX72" fmla="*/ 2883 w 10000"/>
                <a:gd name="connsiteY72" fmla="*/ 6231 h 10000"/>
                <a:gd name="connsiteX73" fmla="*/ 3089 w 10000"/>
                <a:gd name="connsiteY73" fmla="*/ 6480 h 10000"/>
                <a:gd name="connsiteX74" fmla="*/ 3295 w 10000"/>
                <a:gd name="connsiteY74" fmla="*/ 6714 h 10000"/>
                <a:gd name="connsiteX75" fmla="*/ 3455 w 10000"/>
                <a:gd name="connsiteY75" fmla="*/ 6932 h 10000"/>
                <a:gd name="connsiteX76" fmla="*/ 3593 w 10000"/>
                <a:gd name="connsiteY76" fmla="*/ 7165 h 10000"/>
                <a:gd name="connsiteX77" fmla="*/ 3707 w 10000"/>
                <a:gd name="connsiteY77" fmla="*/ 7384 h 10000"/>
                <a:gd name="connsiteX78" fmla="*/ 3822 w 10000"/>
                <a:gd name="connsiteY78" fmla="*/ 7601 h 10000"/>
                <a:gd name="connsiteX79" fmla="*/ 3890 w 10000"/>
                <a:gd name="connsiteY79" fmla="*/ 7820 h 10000"/>
                <a:gd name="connsiteX80" fmla="*/ 3959 w 10000"/>
                <a:gd name="connsiteY80" fmla="*/ 8022 h 10000"/>
                <a:gd name="connsiteX81" fmla="*/ 3959 w 10000"/>
                <a:gd name="connsiteY81" fmla="*/ 8022 h 10000"/>
                <a:gd name="connsiteX82" fmla="*/ 4264 w 10000"/>
                <a:gd name="connsiteY82" fmla="*/ 9137 h 10000"/>
                <a:gd name="connsiteX83" fmla="*/ 5195 w 10000"/>
                <a:gd name="connsiteY83" fmla="*/ 9985 h 10000"/>
                <a:gd name="connsiteX0" fmla="*/ 5195 w 10000"/>
                <a:gd name="connsiteY0" fmla="*/ 9985 h 9985"/>
                <a:gd name="connsiteX1" fmla="*/ 5195 w 10000"/>
                <a:gd name="connsiteY1" fmla="*/ 9985 h 9985"/>
                <a:gd name="connsiteX2" fmla="*/ 5749 w 10000"/>
                <a:gd name="connsiteY2" fmla="*/ 9120 h 9985"/>
                <a:gd name="connsiteX3" fmla="*/ 5995 w 10000"/>
                <a:gd name="connsiteY3" fmla="*/ 8225 h 9985"/>
                <a:gd name="connsiteX4" fmla="*/ 5995 w 10000"/>
                <a:gd name="connsiteY4" fmla="*/ 8225 h 9985"/>
                <a:gd name="connsiteX5" fmla="*/ 6041 w 10000"/>
                <a:gd name="connsiteY5" fmla="*/ 8022 h 9985"/>
                <a:gd name="connsiteX6" fmla="*/ 6110 w 10000"/>
                <a:gd name="connsiteY6" fmla="*/ 7804 h 9985"/>
                <a:gd name="connsiteX7" fmla="*/ 6201 w 10000"/>
                <a:gd name="connsiteY7" fmla="*/ 7570 h 9985"/>
                <a:gd name="connsiteX8" fmla="*/ 6316 w 10000"/>
                <a:gd name="connsiteY8" fmla="*/ 7337 h 9985"/>
                <a:gd name="connsiteX9" fmla="*/ 6453 w 10000"/>
                <a:gd name="connsiteY9" fmla="*/ 7103 h 9985"/>
                <a:gd name="connsiteX10" fmla="*/ 6613 w 10000"/>
                <a:gd name="connsiteY10" fmla="*/ 6854 h 9985"/>
                <a:gd name="connsiteX11" fmla="*/ 6796 w 10000"/>
                <a:gd name="connsiteY11" fmla="*/ 6605 h 9985"/>
                <a:gd name="connsiteX12" fmla="*/ 7002 w 10000"/>
                <a:gd name="connsiteY12" fmla="*/ 6355 h 9985"/>
                <a:gd name="connsiteX13" fmla="*/ 7254 w 10000"/>
                <a:gd name="connsiteY13" fmla="*/ 6106 h 9985"/>
                <a:gd name="connsiteX14" fmla="*/ 7529 w 10000"/>
                <a:gd name="connsiteY14" fmla="*/ 5857 h 9985"/>
                <a:gd name="connsiteX15" fmla="*/ 7849 w 10000"/>
                <a:gd name="connsiteY15" fmla="*/ 5592 h 9985"/>
                <a:gd name="connsiteX16" fmla="*/ 8192 w 10000"/>
                <a:gd name="connsiteY16" fmla="*/ 5343 h 9985"/>
                <a:gd name="connsiteX17" fmla="*/ 8581 w 10000"/>
                <a:gd name="connsiteY17" fmla="*/ 5078 h 9985"/>
                <a:gd name="connsiteX18" fmla="*/ 9016 w 10000"/>
                <a:gd name="connsiteY18" fmla="*/ 4829 h 9985"/>
                <a:gd name="connsiteX19" fmla="*/ 9474 w 10000"/>
                <a:gd name="connsiteY19" fmla="*/ 4564 h 9985"/>
                <a:gd name="connsiteX20" fmla="*/ 10000 w 10000"/>
                <a:gd name="connsiteY20" fmla="*/ 4315 h 9985"/>
                <a:gd name="connsiteX21" fmla="*/ 10000 w 10000"/>
                <a:gd name="connsiteY21" fmla="*/ 4315 h 9985"/>
                <a:gd name="connsiteX22" fmla="*/ 9725 w 10000"/>
                <a:gd name="connsiteY22" fmla="*/ 4284 h 9985"/>
                <a:gd name="connsiteX23" fmla="*/ 9725 w 10000"/>
                <a:gd name="connsiteY23" fmla="*/ 4284 h 9985"/>
                <a:gd name="connsiteX24" fmla="*/ 9634 w 10000"/>
                <a:gd name="connsiteY24" fmla="*/ 4082 h 9985"/>
                <a:gd name="connsiteX25" fmla="*/ 9634 w 10000"/>
                <a:gd name="connsiteY25" fmla="*/ 4082 h 9985"/>
                <a:gd name="connsiteX26" fmla="*/ 8970 w 10000"/>
                <a:gd name="connsiteY26" fmla="*/ 4362 h 9985"/>
                <a:gd name="connsiteX27" fmla="*/ 8352 w 10000"/>
                <a:gd name="connsiteY27" fmla="*/ 4626 h 9985"/>
                <a:gd name="connsiteX28" fmla="*/ 7780 w 10000"/>
                <a:gd name="connsiteY28" fmla="*/ 4891 h 9985"/>
                <a:gd name="connsiteX29" fmla="*/ 7300 w 10000"/>
                <a:gd name="connsiteY29" fmla="*/ 5125 h 9985"/>
                <a:gd name="connsiteX30" fmla="*/ 6842 w 10000"/>
                <a:gd name="connsiteY30" fmla="*/ 5359 h 9985"/>
                <a:gd name="connsiteX31" fmla="*/ 6453 w 10000"/>
                <a:gd name="connsiteY31" fmla="*/ 5577 h 9985"/>
                <a:gd name="connsiteX32" fmla="*/ 6087 w 10000"/>
                <a:gd name="connsiteY32" fmla="*/ 5779 h 9985"/>
                <a:gd name="connsiteX33" fmla="*/ 5789 w 10000"/>
                <a:gd name="connsiteY33" fmla="*/ 5966 h 9985"/>
                <a:gd name="connsiteX34" fmla="*/ 5789 w 10000"/>
                <a:gd name="connsiteY34" fmla="*/ 5966 h 9985"/>
                <a:gd name="connsiteX35" fmla="*/ 5675 w 10000"/>
                <a:gd name="connsiteY35" fmla="*/ 4548 h 9985"/>
                <a:gd name="connsiteX36" fmla="*/ 5606 w 10000"/>
                <a:gd name="connsiteY36" fmla="*/ 3069 h 9985"/>
                <a:gd name="connsiteX37" fmla="*/ 5561 w 10000"/>
                <a:gd name="connsiteY37" fmla="*/ 1557 h 9985"/>
                <a:gd name="connsiteX38" fmla="*/ 5561 w 10000"/>
                <a:gd name="connsiteY38" fmla="*/ 31 h 9985"/>
                <a:gd name="connsiteX39" fmla="*/ 5561 w 10000"/>
                <a:gd name="connsiteY39" fmla="*/ 31 h 9985"/>
                <a:gd name="connsiteX40" fmla="*/ 5149 w 10000"/>
                <a:gd name="connsiteY40" fmla="*/ 202 h 9985"/>
                <a:gd name="connsiteX41" fmla="*/ 4989 w 10000"/>
                <a:gd name="connsiteY41" fmla="*/ 264 h 9985"/>
                <a:gd name="connsiteX42" fmla="*/ 4989 w 10000"/>
                <a:gd name="connsiteY42" fmla="*/ 264 h 9985"/>
                <a:gd name="connsiteX43" fmla="*/ 4828 w 10000"/>
                <a:gd name="connsiteY43" fmla="*/ 202 h 9985"/>
                <a:gd name="connsiteX44" fmla="*/ 4371 w 10000"/>
                <a:gd name="connsiteY44" fmla="*/ 0 h 9985"/>
                <a:gd name="connsiteX45" fmla="*/ 4371 w 10000"/>
                <a:gd name="connsiteY45" fmla="*/ 0 h 9985"/>
                <a:gd name="connsiteX46" fmla="*/ 4371 w 10000"/>
                <a:gd name="connsiteY46" fmla="*/ 1526 h 9985"/>
                <a:gd name="connsiteX47" fmla="*/ 4325 w 10000"/>
                <a:gd name="connsiteY47" fmla="*/ 3038 h 9985"/>
                <a:gd name="connsiteX48" fmla="*/ 4256 w 10000"/>
                <a:gd name="connsiteY48" fmla="*/ 4502 h 9985"/>
                <a:gd name="connsiteX49" fmla="*/ 4142 w 10000"/>
                <a:gd name="connsiteY49" fmla="*/ 5919 h 9985"/>
                <a:gd name="connsiteX50" fmla="*/ 4142 w 10000"/>
                <a:gd name="connsiteY50" fmla="*/ 5919 h 9985"/>
                <a:gd name="connsiteX51" fmla="*/ 3844 w 10000"/>
                <a:gd name="connsiteY51" fmla="*/ 5732 h 9985"/>
                <a:gd name="connsiteX52" fmla="*/ 3501 w 10000"/>
                <a:gd name="connsiteY52" fmla="*/ 5530 h 9985"/>
                <a:gd name="connsiteX53" fmla="*/ 3089 w 10000"/>
                <a:gd name="connsiteY53" fmla="*/ 5328 h 9985"/>
                <a:gd name="connsiteX54" fmla="*/ 2654 w 10000"/>
                <a:gd name="connsiteY54" fmla="*/ 5094 h 9985"/>
                <a:gd name="connsiteX55" fmla="*/ 2174 w 10000"/>
                <a:gd name="connsiteY55" fmla="*/ 4860 h 9985"/>
                <a:gd name="connsiteX56" fmla="*/ 1625 w 10000"/>
                <a:gd name="connsiteY56" fmla="*/ 4610 h 9985"/>
                <a:gd name="connsiteX57" fmla="*/ 1030 w 10000"/>
                <a:gd name="connsiteY57" fmla="*/ 4362 h 9985"/>
                <a:gd name="connsiteX58" fmla="*/ 366 w 10000"/>
                <a:gd name="connsiteY58" fmla="*/ 4082 h 9985"/>
                <a:gd name="connsiteX59" fmla="*/ 366 w 10000"/>
                <a:gd name="connsiteY59" fmla="*/ 4082 h 9985"/>
                <a:gd name="connsiteX60" fmla="*/ 275 w 10000"/>
                <a:gd name="connsiteY60" fmla="*/ 4284 h 9985"/>
                <a:gd name="connsiteX61" fmla="*/ 275 w 10000"/>
                <a:gd name="connsiteY61" fmla="*/ 4284 h 9985"/>
                <a:gd name="connsiteX62" fmla="*/ 0 w 10000"/>
                <a:gd name="connsiteY62" fmla="*/ 4315 h 9985"/>
                <a:gd name="connsiteX63" fmla="*/ 0 w 10000"/>
                <a:gd name="connsiteY63" fmla="*/ 4315 h 9985"/>
                <a:gd name="connsiteX64" fmla="*/ 503 w 10000"/>
                <a:gd name="connsiteY64" fmla="*/ 4548 h 9985"/>
                <a:gd name="connsiteX65" fmla="*/ 938 w 10000"/>
                <a:gd name="connsiteY65" fmla="*/ 4798 h 9985"/>
                <a:gd name="connsiteX66" fmla="*/ 1350 w 10000"/>
                <a:gd name="connsiteY66" fmla="*/ 5031 h 9985"/>
                <a:gd name="connsiteX67" fmla="*/ 1716 w 10000"/>
                <a:gd name="connsiteY67" fmla="*/ 5280 h 9985"/>
                <a:gd name="connsiteX68" fmla="*/ 2059 w 10000"/>
                <a:gd name="connsiteY68" fmla="*/ 5514 h 9985"/>
                <a:gd name="connsiteX69" fmla="*/ 2357 w 10000"/>
                <a:gd name="connsiteY69" fmla="*/ 5763 h 9985"/>
                <a:gd name="connsiteX70" fmla="*/ 2632 w 10000"/>
                <a:gd name="connsiteY70" fmla="*/ 5998 h 9985"/>
                <a:gd name="connsiteX71" fmla="*/ 2883 w 10000"/>
                <a:gd name="connsiteY71" fmla="*/ 6231 h 9985"/>
                <a:gd name="connsiteX72" fmla="*/ 3089 w 10000"/>
                <a:gd name="connsiteY72" fmla="*/ 6480 h 9985"/>
                <a:gd name="connsiteX73" fmla="*/ 3295 w 10000"/>
                <a:gd name="connsiteY73" fmla="*/ 6714 h 9985"/>
                <a:gd name="connsiteX74" fmla="*/ 3455 w 10000"/>
                <a:gd name="connsiteY74" fmla="*/ 6932 h 9985"/>
                <a:gd name="connsiteX75" fmla="*/ 3593 w 10000"/>
                <a:gd name="connsiteY75" fmla="*/ 7165 h 9985"/>
                <a:gd name="connsiteX76" fmla="*/ 3707 w 10000"/>
                <a:gd name="connsiteY76" fmla="*/ 7384 h 9985"/>
                <a:gd name="connsiteX77" fmla="*/ 3822 w 10000"/>
                <a:gd name="connsiteY77" fmla="*/ 7601 h 9985"/>
                <a:gd name="connsiteX78" fmla="*/ 3890 w 10000"/>
                <a:gd name="connsiteY78" fmla="*/ 7820 h 9985"/>
                <a:gd name="connsiteX79" fmla="*/ 3959 w 10000"/>
                <a:gd name="connsiteY79" fmla="*/ 8022 h 9985"/>
                <a:gd name="connsiteX80" fmla="*/ 3959 w 10000"/>
                <a:gd name="connsiteY80" fmla="*/ 8022 h 9985"/>
                <a:gd name="connsiteX81" fmla="*/ 4264 w 10000"/>
                <a:gd name="connsiteY81" fmla="*/ 9137 h 9985"/>
                <a:gd name="connsiteX82" fmla="*/ 5195 w 10000"/>
                <a:gd name="connsiteY82" fmla="*/ 9985 h 9985"/>
                <a:gd name="connsiteX0" fmla="*/ 4954 w 10000"/>
                <a:gd name="connsiteY0" fmla="*/ 9425 h 10000"/>
                <a:gd name="connsiteX1" fmla="*/ 5195 w 10000"/>
                <a:gd name="connsiteY1" fmla="*/ 10000 h 10000"/>
                <a:gd name="connsiteX2" fmla="*/ 5749 w 10000"/>
                <a:gd name="connsiteY2" fmla="*/ 9134 h 10000"/>
                <a:gd name="connsiteX3" fmla="*/ 5995 w 10000"/>
                <a:gd name="connsiteY3" fmla="*/ 8237 h 10000"/>
                <a:gd name="connsiteX4" fmla="*/ 5995 w 10000"/>
                <a:gd name="connsiteY4" fmla="*/ 8237 h 10000"/>
                <a:gd name="connsiteX5" fmla="*/ 6041 w 10000"/>
                <a:gd name="connsiteY5" fmla="*/ 8034 h 10000"/>
                <a:gd name="connsiteX6" fmla="*/ 6110 w 10000"/>
                <a:gd name="connsiteY6" fmla="*/ 7816 h 10000"/>
                <a:gd name="connsiteX7" fmla="*/ 6201 w 10000"/>
                <a:gd name="connsiteY7" fmla="*/ 7581 h 10000"/>
                <a:gd name="connsiteX8" fmla="*/ 6316 w 10000"/>
                <a:gd name="connsiteY8" fmla="*/ 7348 h 10000"/>
                <a:gd name="connsiteX9" fmla="*/ 6453 w 10000"/>
                <a:gd name="connsiteY9" fmla="*/ 7114 h 10000"/>
                <a:gd name="connsiteX10" fmla="*/ 6613 w 10000"/>
                <a:gd name="connsiteY10" fmla="*/ 6864 h 10000"/>
                <a:gd name="connsiteX11" fmla="*/ 6796 w 10000"/>
                <a:gd name="connsiteY11" fmla="*/ 6615 h 10000"/>
                <a:gd name="connsiteX12" fmla="*/ 7002 w 10000"/>
                <a:gd name="connsiteY12" fmla="*/ 6365 h 10000"/>
                <a:gd name="connsiteX13" fmla="*/ 7254 w 10000"/>
                <a:gd name="connsiteY13" fmla="*/ 6115 h 10000"/>
                <a:gd name="connsiteX14" fmla="*/ 7529 w 10000"/>
                <a:gd name="connsiteY14" fmla="*/ 5866 h 10000"/>
                <a:gd name="connsiteX15" fmla="*/ 7849 w 10000"/>
                <a:gd name="connsiteY15" fmla="*/ 5600 h 10000"/>
                <a:gd name="connsiteX16" fmla="*/ 8192 w 10000"/>
                <a:gd name="connsiteY16" fmla="*/ 5351 h 10000"/>
                <a:gd name="connsiteX17" fmla="*/ 8581 w 10000"/>
                <a:gd name="connsiteY17" fmla="*/ 5086 h 10000"/>
                <a:gd name="connsiteX18" fmla="*/ 9016 w 10000"/>
                <a:gd name="connsiteY18" fmla="*/ 4836 h 10000"/>
                <a:gd name="connsiteX19" fmla="*/ 9474 w 10000"/>
                <a:gd name="connsiteY19" fmla="*/ 4571 h 10000"/>
                <a:gd name="connsiteX20" fmla="*/ 10000 w 10000"/>
                <a:gd name="connsiteY20" fmla="*/ 4321 h 10000"/>
                <a:gd name="connsiteX21" fmla="*/ 10000 w 10000"/>
                <a:gd name="connsiteY21" fmla="*/ 4321 h 10000"/>
                <a:gd name="connsiteX22" fmla="*/ 9725 w 10000"/>
                <a:gd name="connsiteY22" fmla="*/ 4290 h 10000"/>
                <a:gd name="connsiteX23" fmla="*/ 9725 w 10000"/>
                <a:gd name="connsiteY23" fmla="*/ 4290 h 10000"/>
                <a:gd name="connsiteX24" fmla="*/ 9634 w 10000"/>
                <a:gd name="connsiteY24" fmla="*/ 4088 h 10000"/>
                <a:gd name="connsiteX25" fmla="*/ 9634 w 10000"/>
                <a:gd name="connsiteY25" fmla="*/ 4088 h 10000"/>
                <a:gd name="connsiteX26" fmla="*/ 8970 w 10000"/>
                <a:gd name="connsiteY26" fmla="*/ 4369 h 10000"/>
                <a:gd name="connsiteX27" fmla="*/ 8352 w 10000"/>
                <a:gd name="connsiteY27" fmla="*/ 4633 h 10000"/>
                <a:gd name="connsiteX28" fmla="*/ 7780 w 10000"/>
                <a:gd name="connsiteY28" fmla="*/ 4898 h 10000"/>
                <a:gd name="connsiteX29" fmla="*/ 7300 w 10000"/>
                <a:gd name="connsiteY29" fmla="*/ 5133 h 10000"/>
                <a:gd name="connsiteX30" fmla="*/ 6842 w 10000"/>
                <a:gd name="connsiteY30" fmla="*/ 5367 h 10000"/>
                <a:gd name="connsiteX31" fmla="*/ 6453 w 10000"/>
                <a:gd name="connsiteY31" fmla="*/ 5585 h 10000"/>
                <a:gd name="connsiteX32" fmla="*/ 6087 w 10000"/>
                <a:gd name="connsiteY32" fmla="*/ 5788 h 10000"/>
                <a:gd name="connsiteX33" fmla="*/ 5789 w 10000"/>
                <a:gd name="connsiteY33" fmla="*/ 5975 h 10000"/>
                <a:gd name="connsiteX34" fmla="*/ 5789 w 10000"/>
                <a:gd name="connsiteY34" fmla="*/ 5975 h 10000"/>
                <a:gd name="connsiteX35" fmla="*/ 5675 w 10000"/>
                <a:gd name="connsiteY35" fmla="*/ 4555 h 10000"/>
                <a:gd name="connsiteX36" fmla="*/ 5606 w 10000"/>
                <a:gd name="connsiteY36" fmla="*/ 3074 h 10000"/>
                <a:gd name="connsiteX37" fmla="*/ 5561 w 10000"/>
                <a:gd name="connsiteY37" fmla="*/ 1559 h 10000"/>
                <a:gd name="connsiteX38" fmla="*/ 5561 w 10000"/>
                <a:gd name="connsiteY38" fmla="*/ 31 h 10000"/>
                <a:gd name="connsiteX39" fmla="*/ 5561 w 10000"/>
                <a:gd name="connsiteY39" fmla="*/ 31 h 10000"/>
                <a:gd name="connsiteX40" fmla="*/ 5149 w 10000"/>
                <a:gd name="connsiteY40" fmla="*/ 202 h 10000"/>
                <a:gd name="connsiteX41" fmla="*/ 4989 w 10000"/>
                <a:gd name="connsiteY41" fmla="*/ 264 h 10000"/>
                <a:gd name="connsiteX42" fmla="*/ 4989 w 10000"/>
                <a:gd name="connsiteY42" fmla="*/ 264 h 10000"/>
                <a:gd name="connsiteX43" fmla="*/ 4828 w 10000"/>
                <a:gd name="connsiteY43" fmla="*/ 202 h 10000"/>
                <a:gd name="connsiteX44" fmla="*/ 4371 w 10000"/>
                <a:gd name="connsiteY44" fmla="*/ 0 h 10000"/>
                <a:gd name="connsiteX45" fmla="*/ 4371 w 10000"/>
                <a:gd name="connsiteY45" fmla="*/ 0 h 10000"/>
                <a:gd name="connsiteX46" fmla="*/ 4371 w 10000"/>
                <a:gd name="connsiteY46" fmla="*/ 1528 h 10000"/>
                <a:gd name="connsiteX47" fmla="*/ 4325 w 10000"/>
                <a:gd name="connsiteY47" fmla="*/ 3043 h 10000"/>
                <a:gd name="connsiteX48" fmla="*/ 4256 w 10000"/>
                <a:gd name="connsiteY48" fmla="*/ 4509 h 10000"/>
                <a:gd name="connsiteX49" fmla="*/ 4142 w 10000"/>
                <a:gd name="connsiteY49" fmla="*/ 5928 h 10000"/>
                <a:gd name="connsiteX50" fmla="*/ 4142 w 10000"/>
                <a:gd name="connsiteY50" fmla="*/ 5928 h 10000"/>
                <a:gd name="connsiteX51" fmla="*/ 3844 w 10000"/>
                <a:gd name="connsiteY51" fmla="*/ 5741 h 10000"/>
                <a:gd name="connsiteX52" fmla="*/ 3501 w 10000"/>
                <a:gd name="connsiteY52" fmla="*/ 5538 h 10000"/>
                <a:gd name="connsiteX53" fmla="*/ 3089 w 10000"/>
                <a:gd name="connsiteY53" fmla="*/ 5336 h 10000"/>
                <a:gd name="connsiteX54" fmla="*/ 2654 w 10000"/>
                <a:gd name="connsiteY54" fmla="*/ 5102 h 10000"/>
                <a:gd name="connsiteX55" fmla="*/ 2174 w 10000"/>
                <a:gd name="connsiteY55" fmla="*/ 4867 h 10000"/>
                <a:gd name="connsiteX56" fmla="*/ 1625 w 10000"/>
                <a:gd name="connsiteY56" fmla="*/ 4617 h 10000"/>
                <a:gd name="connsiteX57" fmla="*/ 1030 w 10000"/>
                <a:gd name="connsiteY57" fmla="*/ 4369 h 10000"/>
                <a:gd name="connsiteX58" fmla="*/ 366 w 10000"/>
                <a:gd name="connsiteY58" fmla="*/ 4088 h 10000"/>
                <a:gd name="connsiteX59" fmla="*/ 366 w 10000"/>
                <a:gd name="connsiteY59" fmla="*/ 4088 h 10000"/>
                <a:gd name="connsiteX60" fmla="*/ 275 w 10000"/>
                <a:gd name="connsiteY60" fmla="*/ 4290 h 10000"/>
                <a:gd name="connsiteX61" fmla="*/ 275 w 10000"/>
                <a:gd name="connsiteY61" fmla="*/ 4290 h 10000"/>
                <a:gd name="connsiteX62" fmla="*/ 0 w 10000"/>
                <a:gd name="connsiteY62" fmla="*/ 4321 h 10000"/>
                <a:gd name="connsiteX63" fmla="*/ 0 w 10000"/>
                <a:gd name="connsiteY63" fmla="*/ 4321 h 10000"/>
                <a:gd name="connsiteX64" fmla="*/ 503 w 10000"/>
                <a:gd name="connsiteY64" fmla="*/ 4555 h 10000"/>
                <a:gd name="connsiteX65" fmla="*/ 938 w 10000"/>
                <a:gd name="connsiteY65" fmla="*/ 4805 h 10000"/>
                <a:gd name="connsiteX66" fmla="*/ 1350 w 10000"/>
                <a:gd name="connsiteY66" fmla="*/ 5039 h 10000"/>
                <a:gd name="connsiteX67" fmla="*/ 1716 w 10000"/>
                <a:gd name="connsiteY67" fmla="*/ 5288 h 10000"/>
                <a:gd name="connsiteX68" fmla="*/ 2059 w 10000"/>
                <a:gd name="connsiteY68" fmla="*/ 5522 h 10000"/>
                <a:gd name="connsiteX69" fmla="*/ 2357 w 10000"/>
                <a:gd name="connsiteY69" fmla="*/ 5772 h 10000"/>
                <a:gd name="connsiteX70" fmla="*/ 2632 w 10000"/>
                <a:gd name="connsiteY70" fmla="*/ 6007 h 10000"/>
                <a:gd name="connsiteX71" fmla="*/ 2883 w 10000"/>
                <a:gd name="connsiteY71" fmla="*/ 6240 h 10000"/>
                <a:gd name="connsiteX72" fmla="*/ 3089 w 10000"/>
                <a:gd name="connsiteY72" fmla="*/ 6490 h 10000"/>
                <a:gd name="connsiteX73" fmla="*/ 3295 w 10000"/>
                <a:gd name="connsiteY73" fmla="*/ 6724 h 10000"/>
                <a:gd name="connsiteX74" fmla="*/ 3455 w 10000"/>
                <a:gd name="connsiteY74" fmla="*/ 6942 h 10000"/>
                <a:gd name="connsiteX75" fmla="*/ 3593 w 10000"/>
                <a:gd name="connsiteY75" fmla="*/ 7176 h 10000"/>
                <a:gd name="connsiteX76" fmla="*/ 3707 w 10000"/>
                <a:gd name="connsiteY76" fmla="*/ 7395 h 10000"/>
                <a:gd name="connsiteX77" fmla="*/ 3822 w 10000"/>
                <a:gd name="connsiteY77" fmla="*/ 7612 h 10000"/>
                <a:gd name="connsiteX78" fmla="*/ 3890 w 10000"/>
                <a:gd name="connsiteY78" fmla="*/ 7832 h 10000"/>
                <a:gd name="connsiteX79" fmla="*/ 3959 w 10000"/>
                <a:gd name="connsiteY79" fmla="*/ 8034 h 10000"/>
                <a:gd name="connsiteX80" fmla="*/ 3959 w 10000"/>
                <a:gd name="connsiteY80" fmla="*/ 8034 h 10000"/>
                <a:gd name="connsiteX81" fmla="*/ 4264 w 10000"/>
                <a:gd name="connsiteY81" fmla="*/ 9151 h 10000"/>
                <a:gd name="connsiteX82" fmla="*/ 4954 w 10000"/>
                <a:gd name="connsiteY82" fmla="*/ 9425 h 10000"/>
                <a:gd name="connsiteX0" fmla="*/ 4264 w 10000"/>
                <a:gd name="connsiteY0" fmla="*/ 9151 h 10000"/>
                <a:gd name="connsiteX1" fmla="*/ 5195 w 10000"/>
                <a:gd name="connsiteY1" fmla="*/ 10000 h 10000"/>
                <a:gd name="connsiteX2" fmla="*/ 5749 w 10000"/>
                <a:gd name="connsiteY2" fmla="*/ 9134 h 10000"/>
                <a:gd name="connsiteX3" fmla="*/ 5995 w 10000"/>
                <a:gd name="connsiteY3" fmla="*/ 8237 h 10000"/>
                <a:gd name="connsiteX4" fmla="*/ 5995 w 10000"/>
                <a:gd name="connsiteY4" fmla="*/ 8237 h 10000"/>
                <a:gd name="connsiteX5" fmla="*/ 6041 w 10000"/>
                <a:gd name="connsiteY5" fmla="*/ 8034 h 10000"/>
                <a:gd name="connsiteX6" fmla="*/ 6110 w 10000"/>
                <a:gd name="connsiteY6" fmla="*/ 7816 h 10000"/>
                <a:gd name="connsiteX7" fmla="*/ 6201 w 10000"/>
                <a:gd name="connsiteY7" fmla="*/ 7581 h 10000"/>
                <a:gd name="connsiteX8" fmla="*/ 6316 w 10000"/>
                <a:gd name="connsiteY8" fmla="*/ 7348 h 10000"/>
                <a:gd name="connsiteX9" fmla="*/ 6453 w 10000"/>
                <a:gd name="connsiteY9" fmla="*/ 7114 h 10000"/>
                <a:gd name="connsiteX10" fmla="*/ 6613 w 10000"/>
                <a:gd name="connsiteY10" fmla="*/ 6864 h 10000"/>
                <a:gd name="connsiteX11" fmla="*/ 6796 w 10000"/>
                <a:gd name="connsiteY11" fmla="*/ 6615 h 10000"/>
                <a:gd name="connsiteX12" fmla="*/ 7002 w 10000"/>
                <a:gd name="connsiteY12" fmla="*/ 6365 h 10000"/>
                <a:gd name="connsiteX13" fmla="*/ 7254 w 10000"/>
                <a:gd name="connsiteY13" fmla="*/ 6115 h 10000"/>
                <a:gd name="connsiteX14" fmla="*/ 7529 w 10000"/>
                <a:gd name="connsiteY14" fmla="*/ 5866 h 10000"/>
                <a:gd name="connsiteX15" fmla="*/ 7849 w 10000"/>
                <a:gd name="connsiteY15" fmla="*/ 5600 h 10000"/>
                <a:gd name="connsiteX16" fmla="*/ 8192 w 10000"/>
                <a:gd name="connsiteY16" fmla="*/ 5351 h 10000"/>
                <a:gd name="connsiteX17" fmla="*/ 8581 w 10000"/>
                <a:gd name="connsiteY17" fmla="*/ 5086 h 10000"/>
                <a:gd name="connsiteX18" fmla="*/ 9016 w 10000"/>
                <a:gd name="connsiteY18" fmla="*/ 4836 h 10000"/>
                <a:gd name="connsiteX19" fmla="*/ 9474 w 10000"/>
                <a:gd name="connsiteY19" fmla="*/ 4571 h 10000"/>
                <a:gd name="connsiteX20" fmla="*/ 10000 w 10000"/>
                <a:gd name="connsiteY20" fmla="*/ 4321 h 10000"/>
                <a:gd name="connsiteX21" fmla="*/ 10000 w 10000"/>
                <a:gd name="connsiteY21" fmla="*/ 4321 h 10000"/>
                <a:gd name="connsiteX22" fmla="*/ 9725 w 10000"/>
                <a:gd name="connsiteY22" fmla="*/ 4290 h 10000"/>
                <a:gd name="connsiteX23" fmla="*/ 9725 w 10000"/>
                <a:gd name="connsiteY23" fmla="*/ 4290 h 10000"/>
                <a:gd name="connsiteX24" fmla="*/ 9634 w 10000"/>
                <a:gd name="connsiteY24" fmla="*/ 4088 h 10000"/>
                <a:gd name="connsiteX25" fmla="*/ 9634 w 10000"/>
                <a:gd name="connsiteY25" fmla="*/ 4088 h 10000"/>
                <a:gd name="connsiteX26" fmla="*/ 8970 w 10000"/>
                <a:gd name="connsiteY26" fmla="*/ 4369 h 10000"/>
                <a:gd name="connsiteX27" fmla="*/ 8352 w 10000"/>
                <a:gd name="connsiteY27" fmla="*/ 4633 h 10000"/>
                <a:gd name="connsiteX28" fmla="*/ 7780 w 10000"/>
                <a:gd name="connsiteY28" fmla="*/ 4898 h 10000"/>
                <a:gd name="connsiteX29" fmla="*/ 7300 w 10000"/>
                <a:gd name="connsiteY29" fmla="*/ 5133 h 10000"/>
                <a:gd name="connsiteX30" fmla="*/ 6842 w 10000"/>
                <a:gd name="connsiteY30" fmla="*/ 5367 h 10000"/>
                <a:gd name="connsiteX31" fmla="*/ 6453 w 10000"/>
                <a:gd name="connsiteY31" fmla="*/ 5585 h 10000"/>
                <a:gd name="connsiteX32" fmla="*/ 6087 w 10000"/>
                <a:gd name="connsiteY32" fmla="*/ 5788 h 10000"/>
                <a:gd name="connsiteX33" fmla="*/ 5789 w 10000"/>
                <a:gd name="connsiteY33" fmla="*/ 5975 h 10000"/>
                <a:gd name="connsiteX34" fmla="*/ 5789 w 10000"/>
                <a:gd name="connsiteY34" fmla="*/ 5975 h 10000"/>
                <a:gd name="connsiteX35" fmla="*/ 5675 w 10000"/>
                <a:gd name="connsiteY35" fmla="*/ 4555 h 10000"/>
                <a:gd name="connsiteX36" fmla="*/ 5606 w 10000"/>
                <a:gd name="connsiteY36" fmla="*/ 3074 h 10000"/>
                <a:gd name="connsiteX37" fmla="*/ 5561 w 10000"/>
                <a:gd name="connsiteY37" fmla="*/ 1559 h 10000"/>
                <a:gd name="connsiteX38" fmla="*/ 5561 w 10000"/>
                <a:gd name="connsiteY38" fmla="*/ 31 h 10000"/>
                <a:gd name="connsiteX39" fmla="*/ 5561 w 10000"/>
                <a:gd name="connsiteY39" fmla="*/ 31 h 10000"/>
                <a:gd name="connsiteX40" fmla="*/ 5149 w 10000"/>
                <a:gd name="connsiteY40" fmla="*/ 202 h 10000"/>
                <a:gd name="connsiteX41" fmla="*/ 4989 w 10000"/>
                <a:gd name="connsiteY41" fmla="*/ 264 h 10000"/>
                <a:gd name="connsiteX42" fmla="*/ 4989 w 10000"/>
                <a:gd name="connsiteY42" fmla="*/ 264 h 10000"/>
                <a:gd name="connsiteX43" fmla="*/ 4828 w 10000"/>
                <a:gd name="connsiteY43" fmla="*/ 202 h 10000"/>
                <a:gd name="connsiteX44" fmla="*/ 4371 w 10000"/>
                <a:gd name="connsiteY44" fmla="*/ 0 h 10000"/>
                <a:gd name="connsiteX45" fmla="*/ 4371 w 10000"/>
                <a:gd name="connsiteY45" fmla="*/ 0 h 10000"/>
                <a:gd name="connsiteX46" fmla="*/ 4371 w 10000"/>
                <a:gd name="connsiteY46" fmla="*/ 1528 h 10000"/>
                <a:gd name="connsiteX47" fmla="*/ 4325 w 10000"/>
                <a:gd name="connsiteY47" fmla="*/ 3043 h 10000"/>
                <a:gd name="connsiteX48" fmla="*/ 4256 w 10000"/>
                <a:gd name="connsiteY48" fmla="*/ 4509 h 10000"/>
                <a:gd name="connsiteX49" fmla="*/ 4142 w 10000"/>
                <a:gd name="connsiteY49" fmla="*/ 5928 h 10000"/>
                <a:gd name="connsiteX50" fmla="*/ 4142 w 10000"/>
                <a:gd name="connsiteY50" fmla="*/ 5928 h 10000"/>
                <a:gd name="connsiteX51" fmla="*/ 3844 w 10000"/>
                <a:gd name="connsiteY51" fmla="*/ 5741 h 10000"/>
                <a:gd name="connsiteX52" fmla="*/ 3501 w 10000"/>
                <a:gd name="connsiteY52" fmla="*/ 5538 h 10000"/>
                <a:gd name="connsiteX53" fmla="*/ 3089 w 10000"/>
                <a:gd name="connsiteY53" fmla="*/ 5336 h 10000"/>
                <a:gd name="connsiteX54" fmla="*/ 2654 w 10000"/>
                <a:gd name="connsiteY54" fmla="*/ 5102 h 10000"/>
                <a:gd name="connsiteX55" fmla="*/ 2174 w 10000"/>
                <a:gd name="connsiteY55" fmla="*/ 4867 h 10000"/>
                <a:gd name="connsiteX56" fmla="*/ 1625 w 10000"/>
                <a:gd name="connsiteY56" fmla="*/ 4617 h 10000"/>
                <a:gd name="connsiteX57" fmla="*/ 1030 w 10000"/>
                <a:gd name="connsiteY57" fmla="*/ 4369 h 10000"/>
                <a:gd name="connsiteX58" fmla="*/ 366 w 10000"/>
                <a:gd name="connsiteY58" fmla="*/ 4088 h 10000"/>
                <a:gd name="connsiteX59" fmla="*/ 366 w 10000"/>
                <a:gd name="connsiteY59" fmla="*/ 4088 h 10000"/>
                <a:gd name="connsiteX60" fmla="*/ 275 w 10000"/>
                <a:gd name="connsiteY60" fmla="*/ 4290 h 10000"/>
                <a:gd name="connsiteX61" fmla="*/ 275 w 10000"/>
                <a:gd name="connsiteY61" fmla="*/ 4290 h 10000"/>
                <a:gd name="connsiteX62" fmla="*/ 0 w 10000"/>
                <a:gd name="connsiteY62" fmla="*/ 4321 h 10000"/>
                <a:gd name="connsiteX63" fmla="*/ 0 w 10000"/>
                <a:gd name="connsiteY63" fmla="*/ 4321 h 10000"/>
                <a:gd name="connsiteX64" fmla="*/ 503 w 10000"/>
                <a:gd name="connsiteY64" fmla="*/ 4555 h 10000"/>
                <a:gd name="connsiteX65" fmla="*/ 938 w 10000"/>
                <a:gd name="connsiteY65" fmla="*/ 4805 h 10000"/>
                <a:gd name="connsiteX66" fmla="*/ 1350 w 10000"/>
                <a:gd name="connsiteY66" fmla="*/ 5039 h 10000"/>
                <a:gd name="connsiteX67" fmla="*/ 1716 w 10000"/>
                <a:gd name="connsiteY67" fmla="*/ 5288 h 10000"/>
                <a:gd name="connsiteX68" fmla="*/ 2059 w 10000"/>
                <a:gd name="connsiteY68" fmla="*/ 5522 h 10000"/>
                <a:gd name="connsiteX69" fmla="*/ 2357 w 10000"/>
                <a:gd name="connsiteY69" fmla="*/ 5772 h 10000"/>
                <a:gd name="connsiteX70" fmla="*/ 2632 w 10000"/>
                <a:gd name="connsiteY70" fmla="*/ 6007 h 10000"/>
                <a:gd name="connsiteX71" fmla="*/ 2883 w 10000"/>
                <a:gd name="connsiteY71" fmla="*/ 6240 h 10000"/>
                <a:gd name="connsiteX72" fmla="*/ 3089 w 10000"/>
                <a:gd name="connsiteY72" fmla="*/ 6490 h 10000"/>
                <a:gd name="connsiteX73" fmla="*/ 3295 w 10000"/>
                <a:gd name="connsiteY73" fmla="*/ 6724 h 10000"/>
                <a:gd name="connsiteX74" fmla="*/ 3455 w 10000"/>
                <a:gd name="connsiteY74" fmla="*/ 6942 h 10000"/>
                <a:gd name="connsiteX75" fmla="*/ 3593 w 10000"/>
                <a:gd name="connsiteY75" fmla="*/ 7176 h 10000"/>
                <a:gd name="connsiteX76" fmla="*/ 3707 w 10000"/>
                <a:gd name="connsiteY76" fmla="*/ 7395 h 10000"/>
                <a:gd name="connsiteX77" fmla="*/ 3822 w 10000"/>
                <a:gd name="connsiteY77" fmla="*/ 7612 h 10000"/>
                <a:gd name="connsiteX78" fmla="*/ 3890 w 10000"/>
                <a:gd name="connsiteY78" fmla="*/ 7832 h 10000"/>
                <a:gd name="connsiteX79" fmla="*/ 3959 w 10000"/>
                <a:gd name="connsiteY79" fmla="*/ 8034 h 10000"/>
                <a:gd name="connsiteX80" fmla="*/ 3959 w 10000"/>
                <a:gd name="connsiteY80" fmla="*/ 8034 h 10000"/>
                <a:gd name="connsiteX81" fmla="*/ 4264 w 10000"/>
                <a:gd name="connsiteY81" fmla="*/ 9151 h 10000"/>
                <a:gd name="connsiteX0" fmla="*/ 4264 w 10000"/>
                <a:gd name="connsiteY0" fmla="*/ 9151 h 9562"/>
                <a:gd name="connsiteX1" fmla="*/ 5034 w 10000"/>
                <a:gd name="connsiteY1" fmla="*/ 9562 h 9562"/>
                <a:gd name="connsiteX2" fmla="*/ 5749 w 10000"/>
                <a:gd name="connsiteY2" fmla="*/ 9134 h 9562"/>
                <a:gd name="connsiteX3" fmla="*/ 5995 w 10000"/>
                <a:gd name="connsiteY3" fmla="*/ 8237 h 9562"/>
                <a:gd name="connsiteX4" fmla="*/ 5995 w 10000"/>
                <a:gd name="connsiteY4" fmla="*/ 8237 h 9562"/>
                <a:gd name="connsiteX5" fmla="*/ 6041 w 10000"/>
                <a:gd name="connsiteY5" fmla="*/ 8034 h 9562"/>
                <a:gd name="connsiteX6" fmla="*/ 6110 w 10000"/>
                <a:gd name="connsiteY6" fmla="*/ 7816 h 9562"/>
                <a:gd name="connsiteX7" fmla="*/ 6201 w 10000"/>
                <a:gd name="connsiteY7" fmla="*/ 7581 h 9562"/>
                <a:gd name="connsiteX8" fmla="*/ 6316 w 10000"/>
                <a:gd name="connsiteY8" fmla="*/ 7348 h 9562"/>
                <a:gd name="connsiteX9" fmla="*/ 6453 w 10000"/>
                <a:gd name="connsiteY9" fmla="*/ 7114 h 9562"/>
                <a:gd name="connsiteX10" fmla="*/ 6613 w 10000"/>
                <a:gd name="connsiteY10" fmla="*/ 6864 h 9562"/>
                <a:gd name="connsiteX11" fmla="*/ 6796 w 10000"/>
                <a:gd name="connsiteY11" fmla="*/ 6615 h 9562"/>
                <a:gd name="connsiteX12" fmla="*/ 7002 w 10000"/>
                <a:gd name="connsiteY12" fmla="*/ 6365 h 9562"/>
                <a:gd name="connsiteX13" fmla="*/ 7254 w 10000"/>
                <a:gd name="connsiteY13" fmla="*/ 6115 h 9562"/>
                <a:gd name="connsiteX14" fmla="*/ 7529 w 10000"/>
                <a:gd name="connsiteY14" fmla="*/ 5866 h 9562"/>
                <a:gd name="connsiteX15" fmla="*/ 7849 w 10000"/>
                <a:gd name="connsiteY15" fmla="*/ 5600 h 9562"/>
                <a:gd name="connsiteX16" fmla="*/ 8192 w 10000"/>
                <a:gd name="connsiteY16" fmla="*/ 5351 h 9562"/>
                <a:gd name="connsiteX17" fmla="*/ 8581 w 10000"/>
                <a:gd name="connsiteY17" fmla="*/ 5086 h 9562"/>
                <a:gd name="connsiteX18" fmla="*/ 9016 w 10000"/>
                <a:gd name="connsiteY18" fmla="*/ 4836 h 9562"/>
                <a:gd name="connsiteX19" fmla="*/ 9474 w 10000"/>
                <a:gd name="connsiteY19" fmla="*/ 4571 h 9562"/>
                <a:gd name="connsiteX20" fmla="*/ 10000 w 10000"/>
                <a:gd name="connsiteY20" fmla="*/ 4321 h 9562"/>
                <a:gd name="connsiteX21" fmla="*/ 10000 w 10000"/>
                <a:gd name="connsiteY21" fmla="*/ 4321 h 9562"/>
                <a:gd name="connsiteX22" fmla="*/ 9725 w 10000"/>
                <a:gd name="connsiteY22" fmla="*/ 4290 h 9562"/>
                <a:gd name="connsiteX23" fmla="*/ 9725 w 10000"/>
                <a:gd name="connsiteY23" fmla="*/ 4290 h 9562"/>
                <a:gd name="connsiteX24" fmla="*/ 9634 w 10000"/>
                <a:gd name="connsiteY24" fmla="*/ 4088 h 9562"/>
                <a:gd name="connsiteX25" fmla="*/ 9634 w 10000"/>
                <a:gd name="connsiteY25" fmla="*/ 4088 h 9562"/>
                <a:gd name="connsiteX26" fmla="*/ 8970 w 10000"/>
                <a:gd name="connsiteY26" fmla="*/ 4369 h 9562"/>
                <a:gd name="connsiteX27" fmla="*/ 8352 w 10000"/>
                <a:gd name="connsiteY27" fmla="*/ 4633 h 9562"/>
                <a:gd name="connsiteX28" fmla="*/ 7780 w 10000"/>
                <a:gd name="connsiteY28" fmla="*/ 4898 h 9562"/>
                <a:gd name="connsiteX29" fmla="*/ 7300 w 10000"/>
                <a:gd name="connsiteY29" fmla="*/ 5133 h 9562"/>
                <a:gd name="connsiteX30" fmla="*/ 6842 w 10000"/>
                <a:gd name="connsiteY30" fmla="*/ 5367 h 9562"/>
                <a:gd name="connsiteX31" fmla="*/ 6453 w 10000"/>
                <a:gd name="connsiteY31" fmla="*/ 5585 h 9562"/>
                <a:gd name="connsiteX32" fmla="*/ 6087 w 10000"/>
                <a:gd name="connsiteY32" fmla="*/ 5788 h 9562"/>
                <a:gd name="connsiteX33" fmla="*/ 5789 w 10000"/>
                <a:gd name="connsiteY33" fmla="*/ 5975 h 9562"/>
                <a:gd name="connsiteX34" fmla="*/ 5789 w 10000"/>
                <a:gd name="connsiteY34" fmla="*/ 5975 h 9562"/>
                <a:gd name="connsiteX35" fmla="*/ 5675 w 10000"/>
                <a:gd name="connsiteY35" fmla="*/ 4555 h 9562"/>
                <a:gd name="connsiteX36" fmla="*/ 5606 w 10000"/>
                <a:gd name="connsiteY36" fmla="*/ 3074 h 9562"/>
                <a:gd name="connsiteX37" fmla="*/ 5561 w 10000"/>
                <a:gd name="connsiteY37" fmla="*/ 1559 h 9562"/>
                <a:gd name="connsiteX38" fmla="*/ 5561 w 10000"/>
                <a:gd name="connsiteY38" fmla="*/ 31 h 9562"/>
                <a:gd name="connsiteX39" fmla="*/ 5561 w 10000"/>
                <a:gd name="connsiteY39" fmla="*/ 31 h 9562"/>
                <a:gd name="connsiteX40" fmla="*/ 5149 w 10000"/>
                <a:gd name="connsiteY40" fmla="*/ 202 h 9562"/>
                <a:gd name="connsiteX41" fmla="*/ 4989 w 10000"/>
                <a:gd name="connsiteY41" fmla="*/ 264 h 9562"/>
                <a:gd name="connsiteX42" fmla="*/ 4989 w 10000"/>
                <a:gd name="connsiteY42" fmla="*/ 264 h 9562"/>
                <a:gd name="connsiteX43" fmla="*/ 4828 w 10000"/>
                <a:gd name="connsiteY43" fmla="*/ 202 h 9562"/>
                <a:gd name="connsiteX44" fmla="*/ 4371 w 10000"/>
                <a:gd name="connsiteY44" fmla="*/ 0 h 9562"/>
                <a:gd name="connsiteX45" fmla="*/ 4371 w 10000"/>
                <a:gd name="connsiteY45" fmla="*/ 0 h 9562"/>
                <a:gd name="connsiteX46" fmla="*/ 4371 w 10000"/>
                <a:gd name="connsiteY46" fmla="*/ 1528 h 9562"/>
                <a:gd name="connsiteX47" fmla="*/ 4325 w 10000"/>
                <a:gd name="connsiteY47" fmla="*/ 3043 h 9562"/>
                <a:gd name="connsiteX48" fmla="*/ 4256 w 10000"/>
                <a:gd name="connsiteY48" fmla="*/ 4509 h 9562"/>
                <a:gd name="connsiteX49" fmla="*/ 4142 w 10000"/>
                <a:gd name="connsiteY49" fmla="*/ 5928 h 9562"/>
                <a:gd name="connsiteX50" fmla="*/ 4142 w 10000"/>
                <a:gd name="connsiteY50" fmla="*/ 5928 h 9562"/>
                <a:gd name="connsiteX51" fmla="*/ 3844 w 10000"/>
                <a:gd name="connsiteY51" fmla="*/ 5741 h 9562"/>
                <a:gd name="connsiteX52" fmla="*/ 3501 w 10000"/>
                <a:gd name="connsiteY52" fmla="*/ 5538 h 9562"/>
                <a:gd name="connsiteX53" fmla="*/ 3089 w 10000"/>
                <a:gd name="connsiteY53" fmla="*/ 5336 h 9562"/>
                <a:gd name="connsiteX54" fmla="*/ 2654 w 10000"/>
                <a:gd name="connsiteY54" fmla="*/ 5102 h 9562"/>
                <a:gd name="connsiteX55" fmla="*/ 2174 w 10000"/>
                <a:gd name="connsiteY55" fmla="*/ 4867 h 9562"/>
                <a:gd name="connsiteX56" fmla="*/ 1625 w 10000"/>
                <a:gd name="connsiteY56" fmla="*/ 4617 h 9562"/>
                <a:gd name="connsiteX57" fmla="*/ 1030 w 10000"/>
                <a:gd name="connsiteY57" fmla="*/ 4369 h 9562"/>
                <a:gd name="connsiteX58" fmla="*/ 366 w 10000"/>
                <a:gd name="connsiteY58" fmla="*/ 4088 h 9562"/>
                <a:gd name="connsiteX59" fmla="*/ 366 w 10000"/>
                <a:gd name="connsiteY59" fmla="*/ 4088 h 9562"/>
                <a:gd name="connsiteX60" fmla="*/ 275 w 10000"/>
                <a:gd name="connsiteY60" fmla="*/ 4290 h 9562"/>
                <a:gd name="connsiteX61" fmla="*/ 275 w 10000"/>
                <a:gd name="connsiteY61" fmla="*/ 4290 h 9562"/>
                <a:gd name="connsiteX62" fmla="*/ 0 w 10000"/>
                <a:gd name="connsiteY62" fmla="*/ 4321 h 9562"/>
                <a:gd name="connsiteX63" fmla="*/ 0 w 10000"/>
                <a:gd name="connsiteY63" fmla="*/ 4321 h 9562"/>
                <a:gd name="connsiteX64" fmla="*/ 503 w 10000"/>
                <a:gd name="connsiteY64" fmla="*/ 4555 h 9562"/>
                <a:gd name="connsiteX65" fmla="*/ 938 w 10000"/>
                <a:gd name="connsiteY65" fmla="*/ 4805 h 9562"/>
                <a:gd name="connsiteX66" fmla="*/ 1350 w 10000"/>
                <a:gd name="connsiteY66" fmla="*/ 5039 h 9562"/>
                <a:gd name="connsiteX67" fmla="*/ 1716 w 10000"/>
                <a:gd name="connsiteY67" fmla="*/ 5288 h 9562"/>
                <a:gd name="connsiteX68" fmla="*/ 2059 w 10000"/>
                <a:gd name="connsiteY68" fmla="*/ 5522 h 9562"/>
                <a:gd name="connsiteX69" fmla="*/ 2357 w 10000"/>
                <a:gd name="connsiteY69" fmla="*/ 5772 h 9562"/>
                <a:gd name="connsiteX70" fmla="*/ 2632 w 10000"/>
                <a:gd name="connsiteY70" fmla="*/ 6007 h 9562"/>
                <a:gd name="connsiteX71" fmla="*/ 2883 w 10000"/>
                <a:gd name="connsiteY71" fmla="*/ 6240 h 9562"/>
                <a:gd name="connsiteX72" fmla="*/ 3089 w 10000"/>
                <a:gd name="connsiteY72" fmla="*/ 6490 h 9562"/>
                <a:gd name="connsiteX73" fmla="*/ 3295 w 10000"/>
                <a:gd name="connsiteY73" fmla="*/ 6724 h 9562"/>
                <a:gd name="connsiteX74" fmla="*/ 3455 w 10000"/>
                <a:gd name="connsiteY74" fmla="*/ 6942 h 9562"/>
                <a:gd name="connsiteX75" fmla="*/ 3593 w 10000"/>
                <a:gd name="connsiteY75" fmla="*/ 7176 h 9562"/>
                <a:gd name="connsiteX76" fmla="*/ 3707 w 10000"/>
                <a:gd name="connsiteY76" fmla="*/ 7395 h 9562"/>
                <a:gd name="connsiteX77" fmla="*/ 3822 w 10000"/>
                <a:gd name="connsiteY77" fmla="*/ 7612 h 9562"/>
                <a:gd name="connsiteX78" fmla="*/ 3890 w 10000"/>
                <a:gd name="connsiteY78" fmla="*/ 7832 h 9562"/>
                <a:gd name="connsiteX79" fmla="*/ 3959 w 10000"/>
                <a:gd name="connsiteY79" fmla="*/ 8034 h 9562"/>
                <a:gd name="connsiteX80" fmla="*/ 3959 w 10000"/>
                <a:gd name="connsiteY80" fmla="*/ 8034 h 9562"/>
                <a:gd name="connsiteX81" fmla="*/ 4264 w 10000"/>
                <a:gd name="connsiteY81" fmla="*/ 9151 h 9562"/>
                <a:gd name="connsiteX0" fmla="*/ 4264 w 10000"/>
                <a:gd name="connsiteY0" fmla="*/ 9570 h 9828"/>
                <a:gd name="connsiteX1" fmla="*/ 5034 w 10000"/>
                <a:gd name="connsiteY1" fmla="*/ 9828 h 9828"/>
                <a:gd name="connsiteX2" fmla="*/ 5749 w 10000"/>
                <a:gd name="connsiteY2" fmla="*/ 9552 h 9828"/>
                <a:gd name="connsiteX3" fmla="*/ 5995 w 10000"/>
                <a:gd name="connsiteY3" fmla="*/ 8614 h 9828"/>
                <a:gd name="connsiteX4" fmla="*/ 5995 w 10000"/>
                <a:gd name="connsiteY4" fmla="*/ 8614 h 9828"/>
                <a:gd name="connsiteX5" fmla="*/ 6041 w 10000"/>
                <a:gd name="connsiteY5" fmla="*/ 8402 h 9828"/>
                <a:gd name="connsiteX6" fmla="*/ 6110 w 10000"/>
                <a:gd name="connsiteY6" fmla="*/ 8174 h 9828"/>
                <a:gd name="connsiteX7" fmla="*/ 6201 w 10000"/>
                <a:gd name="connsiteY7" fmla="*/ 7928 h 9828"/>
                <a:gd name="connsiteX8" fmla="*/ 6316 w 10000"/>
                <a:gd name="connsiteY8" fmla="*/ 7685 h 9828"/>
                <a:gd name="connsiteX9" fmla="*/ 6453 w 10000"/>
                <a:gd name="connsiteY9" fmla="*/ 7440 h 9828"/>
                <a:gd name="connsiteX10" fmla="*/ 6613 w 10000"/>
                <a:gd name="connsiteY10" fmla="*/ 7178 h 9828"/>
                <a:gd name="connsiteX11" fmla="*/ 6796 w 10000"/>
                <a:gd name="connsiteY11" fmla="*/ 6918 h 9828"/>
                <a:gd name="connsiteX12" fmla="*/ 7002 w 10000"/>
                <a:gd name="connsiteY12" fmla="*/ 6657 h 9828"/>
                <a:gd name="connsiteX13" fmla="*/ 7254 w 10000"/>
                <a:gd name="connsiteY13" fmla="*/ 6395 h 9828"/>
                <a:gd name="connsiteX14" fmla="*/ 7529 w 10000"/>
                <a:gd name="connsiteY14" fmla="*/ 6135 h 9828"/>
                <a:gd name="connsiteX15" fmla="*/ 7849 w 10000"/>
                <a:gd name="connsiteY15" fmla="*/ 5857 h 9828"/>
                <a:gd name="connsiteX16" fmla="*/ 8192 w 10000"/>
                <a:gd name="connsiteY16" fmla="*/ 5596 h 9828"/>
                <a:gd name="connsiteX17" fmla="*/ 8581 w 10000"/>
                <a:gd name="connsiteY17" fmla="*/ 5319 h 9828"/>
                <a:gd name="connsiteX18" fmla="*/ 9016 w 10000"/>
                <a:gd name="connsiteY18" fmla="*/ 5058 h 9828"/>
                <a:gd name="connsiteX19" fmla="*/ 9474 w 10000"/>
                <a:gd name="connsiteY19" fmla="*/ 4780 h 9828"/>
                <a:gd name="connsiteX20" fmla="*/ 10000 w 10000"/>
                <a:gd name="connsiteY20" fmla="*/ 4519 h 9828"/>
                <a:gd name="connsiteX21" fmla="*/ 10000 w 10000"/>
                <a:gd name="connsiteY21" fmla="*/ 4519 h 9828"/>
                <a:gd name="connsiteX22" fmla="*/ 9725 w 10000"/>
                <a:gd name="connsiteY22" fmla="*/ 4487 h 9828"/>
                <a:gd name="connsiteX23" fmla="*/ 9725 w 10000"/>
                <a:gd name="connsiteY23" fmla="*/ 4487 h 9828"/>
                <a:gd name="connsiteX24" fmla="*/ 9634 w 10000"/>
                <a:gd name="connsiteY24" fmla="*/ 4275 h 9828"/>
                <a:gd name="connsiteX25" fmla="*/ 9634 w 10000"/>
                <a:gd name="connsiteY25" fmla="*/ 4275 h 9828"/>
                <a:gd name="connsiteX26" fmla="*/ 8970 w 10000"/>
                <a:gd name="connsiteY26" fmla="*/ 4569 h 9828"/>
                <a:gd name="connsiteX27" fmla="*/ 8352 w 10000"/>
                <a:gd name="connsiteY27" fmla="*/ 4845 h 9828"/>
                <a:gd name="connsiteX28" fmla="*/ 7780 w 10000"/>
                <a:gd name="connsiteY28" fmla="*/ 5122 h 9828"/>
                <a:gd name="connsiteX29" fmla="*/ 7300 w 10000"/>
                <a:gd name="connsiteY29" fmla="*/ 5368 h 9828"/>
                <a:gd name="connsiteX30" fmla="*/ 6842 w 10000"/>
                <a:gd name="connsiteY30" fmla="*/ 5613 h 9828"/>
                <a:gd name="connsiteX31" fmla="*/ 6453 w 10000"/>
                <a:gd name="connsiteY31" fmla="*/ 5841 h 9828"/>
                <a:gd name="connsiteX32" fmla="*/ 6087 w 10000"/>
                <a:gd name="connsiteY32" fmla="*/ 6053 h 9828"/>
                <a:gd name="connsiteX33" fmla="*/ 5789 w 10000"/>
                <a:gd name="connsiteY33" fmla="*/ 6249 h 9828"/>
                <a:gd name="connsiteX34" fmla="*/ 5789 w 10000"/>
                <a:gd name="connsiteY34" fmla="*/ 6249 h 9828"/>
                <a:gd name="connsiteX35" fmla="*/ 5675 w 10000"/>
                <a:gd name="connsiteY35" fmla="*/ 4764 h 9828"/>
                <a:gd name="connsiteX36" fmla="*/ 5606 w 10000"/>
                <a:gd name="connsiteY36" fmla="*/ 3215 h 9828"/>
                <a:gd name="connsiteX37" fmla="*/ 5561 w 10000"/>
                <a:gd name="connsiteY37" fmla="*/ 1630 h 9828"/>
                <a:gd name="connsiteX38" fmla="*/ 5561 w 10000"/>
                <a:gd name="connsiteY38" fmla="*/ 32 h 9828"/>
                <a:gd name="connsiteX39" fmla="*/ 5561 w 10000"/>
                <a:gd name="connsiteY39" fmla="*/ 32 h 9828"/>
                <a:gd name="connsiteX40" fmla="*/ 5149 w 10000"/>
                <a:gd name="connsiteY40" fmla="*/ 211 h 9828"/>
                <a:gd name="connsiteX41" fmla="*/ 4989 w 10000"/>
                <a:gd name="connsiteY41" fmla="*/ 276 h 9828"/>
                <a:gd name="connsiteX42" fmla="*/ 4989 w 10000"/>
                <a:gd name="connsiteY42" fmla="*/ 276 h 9828"/>
                <a:gd name="connsiteX43" fmla="*/ 4828 w 10000"/>
                <a:gd name="connsiteY43" fmla="*/ 211 h 9828"/>
                <a:gd name="connsiteX44" fmla="*/ 4371 w 10000"/>
                <a:gd name="connsiteY44" fmla="*/ 0 h 9828"/>
                <a:gd name="connsiteX45" fmla="*/ 4371 w 10000"/>
                <a:gd name="connsiteY45" fmla="*/ 0 h 9828"/>
                <a:gd name="connsiteX46" fmla="*/ 4371 w 10000"/>
                <a:gd name="connsiteY46" fmla="*/ 1598 h 9828"/>
                <a:gd name="connsiteX47" fmla="*/ 4325 w 10000"/>
                <a:gd name="connsiteY47" fmla="*/ 3182 h 9828"/>
                <a:gd name="connsiteX48" fmla="*/ 4256 w 10000"/>
                <a:gd name="connsiteY48" fmla="*/ 4716 h 9828"/>
                <a:gd name="connsiteX49" fmla="*/ 4142 w 10000"/>
                <a:gd name="connsiteY49" fmla="*/ 6200 h 9828"/>
                <a:gd name="connsiteX50" fmla="*/ 4142 w 10000"/>
                <a:gd name="connsiteY50" fmla="*/ 6200 h 9828"/>
                <a:gd name="connsiteX51" fmla="*/ 3844 w 10000"/>
                <a:gd name="connsiteY51" fmla="*/ 6004 h 9828"/>
                <a:gd name="connsiteX52" fmla="*/ 3501 w 10000"/>
                <a:gd name="connsiteY52" fmla="*/ 5792 h 9828"/>
                <a:gd name="connsiteX53" fmla="*/ 3089 w 10000"/>
                <a:gd name="connsiteY53" fmla="*/ 5580 h 9828"/>
                <a:gd name="connsiteX54" fmla="*/ 2654 w 10000"/>
                <a:gd name="connsiteY54" fmla="*/ 5336 h 9828"/>
                <a:gd name="connsiteX55" fmla="*/ 2174 w 10000"/>
                <a:gd name="connsiteY55" fmla="*/ 5090 h 9828"/>
                <a:gd name="connsiteX56" fmla="*/ 1625 w 10000"/>
                <a:gd name="connsiteY56" fmla="*/ 4828 h 9828"/>
                <a:gd name="connsiteX57" fmla="*/ 1030 w 10000"/>
                <a:gd name="connsiteY57" fmla="*/ 4569 h 9828"/>
                <a:gd name="connsiteX58" fmla="*/ 366 w 10000"/>
                <a:gd name="connsiteY58" fmla="*/ 4275 h 9828"/>
                <a:gd name="connsiteX59" fmla="*/ 366 w 10000"/>
                <a:gd name="connsiteY59" fmla="*/ 4275 h 9828"/>
                <a:gd name="connsiteX60" fmla="*/ 275 w 10000"/>
                <a:gd name="connsiteY60" fmla="*/ 4487 h 9828"/>
                <a:gd name="connsiteX61" fmla="*/ 275 w 10000"/>
                <a:gd name="connsiteY61" fmla="*/ 4487 h 9828"/>
                <a:gd name="connsiteX62" fmla="*/ 0 w 10000"/>
                <a:gd name="connsiteY62" fmla="*/ 4519 h 9828"/>
                <a:gd name="connsiteX63" fmla="*/ 0 w 10000"/>
                <a:gd name="connsiteY63" fmla="*/ 4519 h 9828"/>
                <a:gd name="connsiteX64" fmla="*/ 503 w 10000"/>
                <a:gd name="connsiteY64" fmla="*/ 4764 h 9828"/>
                <a:gd name="connsiteX65" fmla="*/ 938 w 10000"/>
                <a:gd name="connsiteY65" fmla="*/ 5025 h 9828"/>
                <a:gd name="connsiteX66" fmla="*/ 1350 w 10000"/>
                <a:gd name="connsiteY66" fmla="*/ 5270 h 9828"/>
                <a:gd name="connsiteX67" fmla="*/ 1716 w 10000"/>
                <a:gd name="connsiteY67" fmla="*/ 5530 h 9828"/>
                <a:gd name="connsiteX68" fmla="*/ 2059 w 10000"/>
                <a:gd name="connsiteY68" fmla="*/ 5775 h 9828"/>
                <a:gd name="connsiteX69" fmla="*/ 2357 w 10000"/>
                <a:gd name="connsiteY69" fmla="*/ 6036 h 9828"/>
                <a:gd name="connsiteX70" fmla="*/ 2632 w 10000"/>
                <a:gd name="connsiteY70" fmla="*/ 6282 h 9828"/>
                <a:gd name="connsiteX71" fmla="*/ 2883 w 10000"/>
                <a:gd name="connsiteY71" fmla="*/ 6526 h 9828"/>
                <a:gd name="connsiteX72" fmla="*/ 3089 w 10000"/>
                <a:gd name="connsiteY72" fmla="*/ 6787 h 9828"/>
                <a:gd name="connsiteX73" fmla="*/ 3295 w 10000"/>
                <a:gd name="connsiteY73" fmla="*/ 7032 h 9828"/>
                <a:gd name="connsiteX74" fmla="*/ 3455 w 10000"/>
                <a:gd name="connsiteY74" fmla="*/ 7260 h 9828"/>
                <a:gd name="connsiteX75" fmla="*/ 3593 w 10000"/>
                <a:gd name="connsiteY75" fmla="*/ 7505 h 9828"/>
                <a:gd name="connsiteX76" fmla="*/ 3707 w 10000"/>
                <a:gd name="connsiteY76" fmla="*/ 7734 h 9828"/>
                <a:gd name="connsiteX77" fmla="*/ 3822 w 10000"/>
                <a:gd name="connsiteY77" fmla="*/ 7961 h 9828"/>
                <a:gd name="connsiteX78" fmla="*/ 3890 w 10000"/>
                <a:gd name="connsiteY78" fmla="*/ 8191 h 9828"/>
                <a:gd name="connsiteX79" fmla="*/ 3959 w 10000"/>
                <a:gd name="connsiteY79" fmla="*/ 8402 h 9828"/>
                <a:gd name="connsiteX80" fmla="*/ 3959 w 10000"/>
                <a:gd name="connsiteY80" fmla="*/ 8402 h 9828"/>
                <a:gd name="connsiteX81" fmla="*/ 4264 w 10000"/>
                <a:gd name="connsiteY81" fmla="*/ 9570 h 9828"/>
                <a:gd name="connsiteX0" fmla="*/ 4264 w 10000"/>
                <a:gd name="connsiteY0" fmla="*/ 9737 h 15017"/>
                <a:gd name="connsiteX1" fmla="*/ 5034 w 10000"/>
                <a:gd name="connsiteY1" fmla="*/ 10000 h 15017"/>
                <a:gd name="connsiteX2" fmla="*/ 5850 w 10000"/>
                <a:gd name="connsiteY2" fmla="*/ 15017 h 15017"/>
                <a:gd name="connsiteX3" fmla="*/ 5995 w 10000"/>
                <a:gd name="connsiteY3" fmla="*/ 8765 h 15017"/>
                <a:gd name="connsiteX4" fmla="*/ 5995 w 10000"/>
                <a:gd name="connsiteY4" fmla="*/ 8765 h 15017"/>
                <a:gd name="connsiteX5" fmla="*/ 6041 w 10000"/>
                <a:gd name="connsiteY5" fmla="*/ 8549 h 15017"/>
                <a:gd name="connsiteX6" fmla="*/ 6110 w 10000"/>
                <a:gd name="connsiteY6" fmla="*/ 8317 h 15017"/>
                <a:gd name="connsiteX7" fmla="*/ 6201 w 10000"/>
                <a:gd name="connsiteY7" fmla="*/ 8067 h 15017"/>
                <a:gd name="connsiteX8" fmla="*/ 6316 w 10000"/>
                <a:gd name="connsiteY8" fmla="*/ 7819 h 15017"/>
                <a:gd name="connsiteX9" fmla="*/ 6453 w 10000"/>
                <a:gd name="connsiteY9" fmla="*/ 7570 h 15017"/>
                <a:gd name="connsiteX10" fmla="*/ 6613 w 10000"/>
                <a:gd name="connsiteY10" fmla="*/ 7304 h 15017"/>
                <a:gd name="connsiteX11" fmla="*/ 6796 w 10000"/>
                <a:gd name="connsiteY11" fmla="*/ 7039 h 15017"/>
                <a:gd name="connsiteX12" fmla="*/ 7002 w 10000"/>
                <a:gd name="connsiteY12" fmla="*/ 6774 h 15017"/>
                <a:gd name="connsiteX13" fmla="*/ 7254 w 10000"/>
                <a:gd name="connsiteY13" fmla="*/ 6507 h 15017"/>
                <a:gd name="connsiteX14" fmla="*/ 7529 w 10000"/>
                <a:gd name="connsiteY14" fmla="*/ 6242 h 15017"/>
                <a:gd name="connsiteX15" fmla="*/ 7849 w 10000"/>
                <a:gd name="connsiteY15" fmla="*/ 5960 h 15017"/>
                <a:gd name="connsiteX16" fmla="*/ 8192 w 10000"/>
                <a:gd name="connsiteY16" fmla="*/ 5694 h 15017"/>
                <a:gd name="connsiteX17" fmla="*/ 8581 w 10000"/>
                <a:gd name="connsiteY17" fmla="*/ 5412 h 15017"/>
                <a:gd name="connsiteX18" fmla="*/ 9016 w 10000"/>
                <a:gd name="connsiteY18" fmla="*/ 5147 h 15017"/>
                <a:gd name="connsiteX19" fmla="*/ 9474 w 10000"/>
                <a:gd name="connsiteY19" fmla="*/ 4864 h 15017"/>
                <a:gd name="connsiteX20" fmla="*/ 10000 w 10000"/>
                <a:gd name="connsiteY20" fmla="*/ 4598 h 15017"/>
                <a:gd name="connsiteX21" fmla="*/ 10000 w 10000"/>
                <a:gd name="connsiteY21" fmla="*/ 4598 h 15017"/>
                <a:gd name="connsiteX22" fmla="*/ 9725 w 10000"/>
                <a:gd name="connsiteY22" fmla="*/ 4566 h 15017"/>
                <a:gd name="connsiteX23" fmla="*/ 9725 w 10000"/>
                <a:gd name="connsiteY23" fmla="*/ 4566 h 15017"/>
                <a:gd name="connsiteX24" fmla="*/ 9634 w 10000"/>
                <a:gd name="connsiteY24" fmla="*/ 4350 h 15017"/>
                <a:gd name="connsiteX25" fmla="*/ 9634 w 10000"/>
                <a:gd name="connsiteY25" fmla="*/ 4350 h 15017"/>
                <a:gd name="connsiteX26" fmla="*/ 8970 w 10000"/>
                <a:gd name="connsiteY26" fmla="*/ 4649 h 15017"/>
                <a:gd name="connsiteX27" fmla="*/ 8352 w 10000"/>
                <a:gd name="connsiteY27" fmla="*/ 4930 h 15017"/>
                <a:gd name="connsiteX28" fmla="*/ 7780 w 10000"/>
                <a:gd name="connsiteY28" fmla="*/ 5212 h 15017"/>
                <a:gd name="connsiteX29" fmla="*/ 7300 w 10000"/>
                <a:gd name="connsiteY29" fmla="*/ 5462 h 15017"/>
                <a:gd name="connsiteX30" fmla="*/ 6842 w 10000"/>
                <a:gd name="connsiteY30" fmla="*/ 5711 h 15017"/>
                <a:gd name="connsiteX31" fmla="*/ 6453 w 10000"/>
                <a:gd name="connsiteY31" fmla="*/ 5943 h 15017"/>
                <a:gd name="connsiteX32" fmla="*/ 6087 w 10000"/>
                <a:gd name="connsiteY32" fmla="*/ 6159 h 15017"/>
                <a:gd name="connsiteX33" fmla="*/ 5789 w 10000"/>
                <a:gd name="connsiteY33" fmla="*/ 6358 h 15017"/>
                <a:gd name="connsiteX34" fmla="*/ 5789 w 10000"/>
                <a:gd name="connsiteY34" fmla="*/ 6358 h 15017"/>
                <a:gd name="connsiteX35" fmla="*/ 5675 w 10000"/>
                <a:gd name="connsiteY35" fmla="*/ 4847 h 15017"/>
                <a:gd name="connsiteX36" fmla="*/ 5606 w 10000"/>
                <a:gd name="connsiteY36" fmla="*/ 3271 h 15017"/>
                <a:gd name="connsiteX37" fmla="*/ 5561 w 10000"/>
                <a:gd name="connsiteY37" fmla="*/ 1659 h 15017"/>
                <a:gd name="connsiteX38" fmla="*/ 5561 w 10000"/>
                <a:gd name="connsiteY38" fmla="*/ 33 h 15017"/>
                <a:gd name="connsiteX39" fmla="*/ 5561 w 10000"/>
                <a:gd name="connsiteY39" fmla="*/ 33 h 15017"/>
                <a:gd name="connsiteX40" fmla="*/ 5149 w 10000"/>
                <a:gd name="connsiteY40" fmla="*/ 215 h 15017"/>
                <a:gd name="connsiteX41" fmla="*/ 4989 w 10000"/>
                <a:gd name="connsiteY41" fmla="*/ 281 h 15017"/>
                <a:gd name="connsiteX42" fmla="*/ 4989 w 10000"/>
                <a:gd name="connsiteY42" fmla="*/ 281 h 15017"/>
                <a:gd name="connsiteX43" fmla="*/ 4828 w 10000"/>
                <a:gd name="connsiteY43" fmla="*/ 215 h 15017"/>
                <a:gd name="connsiteX44" fmla="*/ 4371 w 10000"/>
                <a:gd name="connsiteY44" fmla="*/ 0 h 15017"/>
                <a:gd name="connsiteX45" fmla="*/ 4371 w 10000"/>
                <a:gd name="connsiteY45" fmla="*/ 0 h 15017"/>
                <a:gd name="connsiteX46" fmla="*/ 4371 w 10000"/>
                <a:gd name="connsiteY46" fmla="*/ 1626 h 15017"/>
                <a:gd name="connsiteX47" fmla="*/ 4325 w 10000"/>
                <a:gd name="connsiteY47" fmla="*/ 3238 h 15017"/>
                <a:gd name="connsiteX48" fmla="*/ 4256 w 10000"/>
                <a:gd name="connsiteY48" fmla="*/ 4799 h 15017"/>
                <a:gd name="connsiteX49" fmla="*/ 4142 w 10000"/>
                <a:gd name="connsiteY49" fmla="*/ 6309 h 15017"/>
                <a:gd name="connsiteX50" fmla="*/ 4142 w 10000"/>
                <a:gd name="connsiteY50" fmla="*/ 6309 h 15017"/>
                <a:gd name="connsiteX51" fmla="*/ 3844 w 10000"/>
                <a:gd name="connsiteY51" fmla="*/ 6109 h 15017"/>
                <a:gd name="connsiteX52" fmla="*/ 3501 w 10000"/>
                <a:gd name="connsiteY52" fmla="*/ 5893 h 15017"/>
                <a:gd name="connsiteX53" fmla="*/ 3089 w 10000"/>
                <a:gd name="connsiteY53" fmla="*/ 5678 h 15017"/>
                <a:gd name="connsiteX54" fmla="*/ 2654 w 10000"/>
                <a:gd name="connsiteY54" fmla="*/ 5429 h 15017"/>
                <a:gd name="connsiteX55" fmla="*/ 2174 w 10000"/>
                <a:gd name="connsiteY55" fmla="*/ 5179 h 15017"/>
                <a:gd name="connsiteX56" fmla="*/ 1625 w 10000"/>
                <a:gd name="connsiteY56" fmla="*/ 4912 h 15017"/>
                <a:gd name="connsiteX57" fmla="*/ 1030 w 10000"/>
                <a:gd name="connsiteY57" fmla="*/ 4649 h 15017"/>
                <a:gd name="connsiteX58" fmla="*/ 366 w 10000"/>
                <a:gd name="connsiteY58" fmla="*/ 4350 h 15017"/>
                <a:gd name="connsiteX59" fmla="*/ 366 w 10000"/>
                <a:gd name="connsiteY59" fmla="*/ 4350 h 15017"/>
                <a:gd name="connsiteX60" fmla="*/ 275 w 10000"/>
                <a:gd name="connsiteY60" fmla="*/ 4566 h 15017"/>
                <a:gd name="connsiteX61" fmla="*/ 275 w 10000"/>
                <a:gd name="connsiteY61" fmla="*/ 4566 h 15017"/>
                <a:gd name="connsiteX62" fmla="*/ 0 w 10000"/>
                <a:gd name="connsiteY62" fmla="*/ 4598 h 15017"/>
                <a:gd name="connsiteX63" fmla="*/ 0 w 10000"/>
                <a:gd name="connsiteY63" fmla="*/ 4598 h 15017"/>
                <a:gd name="connsiteX64" fmla="*/ 503 w 10000"/>
                <a:gd name="connsiteY64" fmla="*/ 4847 h 15017"/>
                <a:gd name="connsiteX65" fmla="*/ 938 w 10000"/>
                <a:gd name="connsiteY65" fmla="*/ 5113 h 15017"/>
                <a:gd name="connsiteX66" fmla="*/ 1350 w 10000"/>
                <a:gd name="connsiteY66" fmla="*/ 5362 h 15017"/>
                <a:gd name="connsiteX67" fmla="*/ 1716 w 10000"/>
                <a:gd name="connsiteY67" fmla="*/ 5627 h 15017"/>
                <a:gd name="connsiteX68" fmla="*/ 2059 w 10000"/>
                <a:gd name="connsiteY68" fmla="*/ 5876 h 15017"/>
                <a:gd name="connsiteX69" fmla="*/ 2357 w 10000"/>
                <a:gd name="connsiteY69" fmla="*/ 6142 h 15017"/>
                <a:gd name="connsiteX70" fmla="*/ 2632 w 10000"/>
                <a:gd name="connsiteY70" fmla="*/ 6392 h 15017"/>
                <a:gd name="connsiteX71" fmla="*/ 2883 w 10000"/>
                <a:gd name="connsiteY71" fmla="*/ 6640 h 15017"/>
                <a:gd name="connsiteX72" fmla="*/ 3089 w 10000"/>
                <a:gd name="connsiteY72" fmla="*/ 6906 h 15017"/>
                <a:gd name="connsiteX73" fmla="*/ 3295 w 10000"/>
                <a:gd name="connsiteY73" fmla="*/ 7155 h 15017"/>
                <a:gd name="connsiteX74" fmla="*/ 3455 w 10000"/>
                <a:gd name="connsiteY74" fmla="*/ 7387 h 15017"/>
                <a:gd name="connsiteX75" fmla="*/ 3593 w 10000"/>
                <a:gd name="connsiteY75" fmla="*/ 7636 h 15017"/>
                <a:gd name="connsiteX76" fmla="*/ 3707 w 10000"/>
                <a:gd name="connsiteY76" fmla="*/ 7869 h 15017"/>
                <a:gd name="connsiteX77" fmla="*/ 3822 w 10000"/>
                <a:gd name="connsiteY77" fmla="*/ 8100 h 15017"/>
                <a:gd name="connsiteX78" fmla="*/ 3890 w 10000"/>
                <a:gd name="connsiteY78" fmla="*/ 8334 h 15017"/>
                <a:gd name="connsiteX79" fmla="*/ 3959 w 10000"/>
                <a:gd name="connsiteY79" fmla="*/ 8549 h 15017"/>
                <a:gd name="connsiteX80" fmla="*/ 3959 w 10000"/>
                <a:gd name="connsiteY80" fmla="*/ 8549 h 15017"/>
                <a:gd name="connsiteX81" fmla="*/ 4264 w 10000"/>
                <a:gd name="connsiteY81" fmla="*/ 9737 h 15017"/>
                <a:gd name="connsiteX0" fmla="*/ 4264 w 10000"/>
                <a:gd name="connsiteY0" fmla="*/ 9737 h 15017"/>
                <a:gd name="connsiteX1" fmla="*/ 4831 w 10000"/>
                <a:gd name="connsiteY1" fmla="*/ 14782 h 15017"/>
                <a:gd name="connsiteX2" fmla="*/ 5850 w 10000"/>
                <a:gd name="connsiteY2" fmla="*/ 15017 h 15017"/>
                <a:gd name="connsiteX3" fmla="*/ 5995 w 10000"/>
                <a:gd name="connsiteY3" fmla="*/ 8765 h 15017"/>
                <a:gd name="connsiteX4" fmla="*/ 5995 w 10000"/>
                <a:gd name="connsiteY4" fmla="*/ 8765 h 15017"/>
                <a:gd name="connsiteX5" fmla="*/ 6041 w 10000"/>
                <a:gd name="connsiteY5" fmla="*/ 8549 h 15017"/>
                <a:gd name="connsiteX6" fmla="*/ 6110 w 10000"/>
                <a:gd name="connsiteY6" fmla="*/ 8317 h 15017"/>
                <a:gd name="connsiteX7" fmla="*/ 6201 w 10000"/>
                <a:gd name="connsiteY7" fmla="*/ 8067 h 15017"/>
                <a:gd name="connsiteX8" fmla="*/ 6316 w 10000"/>
                <a:gd name="connsiteY8" fmla="*/ 7819 h 15017"/>
                <a:gd name="connsiteX9" fmla="*/ 6453 w 10000"/>
                <a:gd name="connsiteY9" fmla="*/ 7570 h 15017"/>
                <a:gd name="connsiteX10" fmla="*/ 6613 w 10000"/>
                <a:gd name="connsiteY10" fmla="*/ 7304 h 15017"/>
                <a:gd name="connsiteX11" fmla="*/ 6796 w 10000"/>
                <a:gd name="connsiteY11" fmla="*/ 7039 h 15017"/>
                <a:gd name="connsiteX12" fmla="*/ 7002 w 10000"/>
                <a:gd name="connsiteY12" fmla="*/ 6774 h 15017"/>
                <a:gd name="connsiteX13" fmla="*/ 7254 w 10000"/>
                <a:gd name="connsiteY13" fmla="*/ 6507 h 15017"/>
                <a:gd name="connsiteX14" fmla="*/ 7529 w 10000"/>
                <a:gd name="connsiteY14" fmla="*/ 6242 h 15017"/>
                <a:gd name="connsiteX15" fmla="*/ 7849 w 10000"/>
                <a:gd name="connsiteY15" fmla="*/ 5960 h 15017"/>
                <a:gd name="connsiteX16" fmla="*/ 8192 w 10000"/>
                <a:gd name="connsiteY16" fmla="*/ 5694 h 15017"/>
                <a:gd name="connsiteX17" fmla="*/ 8581 w 10000"/>
                <a:gd name="connsiteY17" fmla="*/ 5412 h 15017"/>
                <a:gd name="connsiteX18" fmla="*/ 9016 w 10000"/>
                <a:gd name="connsiteY18" fmla="*/ 5147 h 15017"/>
                <a:gd name="connsiteX19" fmla="*/ 9474 w 10000"/>
                <a:gd name="connsiteY19" fmla="*/ 4864 h 15017"/>
                <a:gd name="connsiteX20" fmla="*/ 10000 w 10000"/>
                <a:gd name="connsiteY20" fmla="*/ 4598 h 15017"/>
                <a:gd name="connsiteX21" fmla="*/ 10000 w 10000"/>
                <a:gd name="connsiteY21" fmla="*/ 4598 h 15017"/>
                <a:gd name="connsiteX22" fmla="*/ 9725 w 10000"/>
                <a:gd name="connsiteY22" fmla="*/ 4566 h 15017"/>
                <a:gd name="connsiteX23" fmla="*/ 9725 w 10000"/>
                <a:gd name="connsiteY23" fmla="*/ 4566 h 15017"/>
                <a:gd name="connsiteX24" fmla="*/ 9634 w 10000"/>
                <a:gd name="connsiteY24" fmla="*/ 4350 h 15017"/>
                <a:gd name="connsiteX25" fmla="*/ 9634 w 10000"/>
                <a:gd name="connsiteY25" fmla="*/ 4350 h 15017"/>
                <a:gd name="connsiteX26" fmla="*/ 8970 w 10000"/>
                <a:gd name="connsiteY26" fmla="*/ 4649 h 15017"/>
                <a:gd name="connsiteX27" fmla="*/ 8352 w 10000"/>
                <a:gd name="connsiteY27" fmla="*/ 4930 h 15017"/>
                <a:gd name="connsiteX28" fmla="*/ 7780 w 10000"/>
                <a:gd name="connsiteY28" fmla="*/ 5212 h 15017"/>
                <a:gd name="connsiteX29" fmla="*/ 7300 w 10000"/>
                <a:gd name="connsiteY29" fmla="*/ 5462 h 15017"/>
                <a:gd name="connsiteX30" fmla="*/ 6842 w 10000"/>
                <a:gd name="connsiteY30" fmla="*/ 5711 h 15017"/>
                <a:gd name="connsiteX31" fmla="*/ 6453 w 10000"/>
                <a:gd name="connsiteY31" fmla="*/ 5943 h 15017"/>
                <a:gd name="connsiteX32" fmla="*/ 6087 w 10000"/>
                <a:gd name="connsiteY32" fmla="*/ 6159 h 15017"/>
                <a:gd name="connsiteX33" fmla="*/ 5789 w 10000"/>
                <a:gd name="connsiteY33" fmla="*/ 6358 h 15017"/>
                <a:gd name="connsiteX34" fmla="*/ 5789 w 10000"/>
                <a:gd name="connsiteY34" fmla="*/ 6358 h 15017"/>
                <a:gd name="connsiteX35" fmla="*/ 5675 w 10000"/>
                <a:gd name="connsiteY35" fmla="*/ 4847 h 15017"/>
                <a:gd name="connsiteX36" fmla="*/ 5606 w 10000"/>
                <a:gd name="connsiteY36" fmla="*/ 3271 h 15017"/>
                <a:gd name="connsiteX37" fmla="*/ 5561 w 10000"/>
                <a:gd name="connsiteY37" fmla="*/ 1659 h 15017"/>
                <a:gd name="connsiteX38" fmla="*/ 5561 w 10000"/>
                <a:gd name="connsiteY38" fmla="*/ 33 h 15017"/>
                <a:gd name="connsiteX39" fmla="*/ 5561 w 10000"/>
                <a:gd name="connsiteY39" fmla="*/ 33 h 15017"/>
                <a:gd name="connsiteX40" fmla="*/ 5149 w 10000"/>
                <a:gd name="connsiteY40" fmla="*/ 215 h 15017"/>
                <a:gd name="connsiteX41" fmla="*/ 4989 w 10000"/>
                <a:gd name="connsiteY41" fmla="*/ 281 h 15017"/>
                <a:gd name="connsiteX42" fmla="*/ 4989 w 10000"/>
                <a:gd name="connsiteY42" fmla="*/ 281 h 15017"/>
                <a:gd name="connsiteX43" fmla="*/ 4828 w 10000"/>
                <a:gd name="connsiteY43" fmla="*/ 215 h 15017"/>
                <a:gd name="connsiteX44" fmla="*/ 4371 w 10000"/>
                <a:gd name="connsiteY44" fmla="*/ 0 h 15017"/>
                <a:gd name="connsiteX45" fmla="*/ 4371 w 10000"/>
                <a:gd name="connsiteY45" fmla="*/ 0 h 15017"/>
                <a:gd name="connsiteX46" fmla="*/ 4371 w 10000"/>
                <a:gd name="connsiteY46" fmla="*/ 1626 h 15017"/>
                <a:gd name="connsiteX47" fmla="*/ 4325 w 10000"/>
                <a:gd name="connsiteY47" fmla="*/ 3238 h 15017"/>
                <a:gd name="connsiteX48" fmla="*/ 4256 w 10000"/>
                <a:gd name="connsiteY48" fmla="*/ 4799 h 15017"/>
                <a:gd name="connsiteX49" fmla="*/ 4142 w 10000"/>
                <a:gd name="connsiteY49" fmla="*/ 6309 h 15017"/>
                <a:gd name="connsiteX50" fmla="*/ 4142 w 10000"/>
                <a:gd name="connsiteY50" fmla="*/ 6309 h 15017"/>
                <a:gd name="connsiteX51" fmla="*/ 3844 w 10000"/>
                <a:gd name="connsiteY51" fmla="*/ 6109 h 15017"/>
                <a:gd name="connsiteX52" fmla="*/ 3501 w 10000"/>
                <a:gd name="connsiteY52" fmla="*/ 5893 h 15017"/>
                <a:gd name="connsiteX53" fmla="*/ 3089 w 10000"/>
                <a:gd name="connsiteY53" fmla="*/ 5678 h 15017"/>
                <a:gd name="connsiteX54" fmla="*/ 2654 w 10000"/>
                <a:gd name="connsiteY54" fmla="*/ 5429 h 15017"/>
                <a:gd name="connsiteX55" fmla="*/ 2174 w 10000"/>
                <a:gd name="connsiteY55" fmla="*/ 5179 h 15017"/>
                <a:gd name="connsiteX56" fmla="*/ 1625 w 10000"/>
                <a:gd name="connsiteY56" fmla="*/ 4912 h 15017"/>
                <a:gd name="connsiteX57" fmla="*/ 1030 w 10000"/>
                <a:gd name="connsiteY57" fmla="*/ 4649 h 15017"/>
                <a:gd name="connsiteX58" fmla="*/ 366 w 10000"/>
                <a:gd name="connsiteY58" fmla="*/ 4350 h 15017"/>
                <a:gd name="connsiteX59" fmla="*/ 366 w 10000"/>
                <a:gd name="connsiteY59" fmla="*/ 4350 h 15017"/>
                <a:gd name="connsiteX60" fmla="*/ 275 w 10000"/>
                <a:gd name="connsiteY60" fmla="*/ 4566 h 15017"/>
                <a:gd name="connsiteX61" fmla="*/ 275 w 10000"/>
                <a:gd name="connsiteY61" fmla="*/ 4566 h 15017"/>
                <a:gd name="connsiteX62" fmla="*/ 0 w 10000"/>
                <a:gd name="connsiteY62" fmla="*/ 4598 h 15017"/>
                <a:gd name="connsiteX63" fmla="*/ 0 w 10000"/>
                <a:gd name="connsiteY63" fmla="*/ 4598 h 15017"/>
                <a:gd name="connsiteX64" fmla="*/ 503 w 10000"/>
                <a:gd name="connsiteY64" fmla="*/ 4847 h 15017"/>
                <a:gd name="connsiteX65" fmla="*/ 938 w 10000"/>
                <a:gd name="connsiteY65" fmla="*/ 5113 h 15017"/>
                <a:gd name="connsiteX66" fmla="*/ 1350 w 10000"/>
                <a:gd name="connsiteY66" fmla="*/ 5362 h 15017"/>
                <a:gd name="connsiteX67" fmla="*/ 1716 w 10000"/>
                <a:gd name="connsiteY67" fmla="*/ 5627 h 15017"/>
                <a:gd name="connsiteX68" fmla="*/ 2059 w 10000"/>
                <a:gd name="connsiteY68" fmla="*/ 5876 h 15017"/>
                <a:gd name="connsiteX69" fmla="*/ 2357 w 10000"/>
                <a:gd name="connsiteY69" fmla="*/ 6142 h 15017"/>
                <a:gd name="connsiteX70" fmla="*/ 2632 w 10000"/>
                <a:gd name="connsiteY70" fmla="*/ 6392 h 15017"/>
                <a:gd name="connsiteX71" fmla="*/ 2883 w 10000"/>
                <a:gd name="connsiteY71" fmla="*/ 6640 h 15017"/>
                <a:gd name="connsiteX72" fmla="*/ 3089 w 10000"/>
                <a:gd name="connsiteY72" fmla="*/ 6906 h 15017"/>
                <a:gd name="connsiteX73" fmla="*/ 3295 w 10000"/>
                <a:gd name="connsiteY73" fmla="*/ 7155 h 15017"/>
                <a:gd name="connsiteX74" fmla="*/ 3455 w 10000"/>
                <a:gd name="connsiteY74" fmla="*/ 7387 h 15017"/>
                <a:gd name="connsiteX75" fmla="*/ 3593 w 10000"/>
                <a:gd name="connsiteY75" fmla="*/ 7636 h 15017"/>
                <a:gd name="connsiteX76" fmla="*/ 3707 w 10000"/>
                <a:gd name="connsiteY76" fmla="*/ 7869 h 15017"/>
                <a:gd name="connsiteX77" fmla="*/ 3822 w 10000"/>
                <a:gd name="connsiteY77" fmla="*/ 8100 h 15017"/>
                <a:gd name="connsiteX78" fmla="*/ 3890 w 10000"/>
                <a:gd name="connsiteY78" fmla="*/ 8334 h 15017"/>
                <a:gd name="connsiteX79" fmla="*/ 3959 w 10000"/>
                <a:gd name="connsiteY79" fmla="*/ 8549 h 15017"/>
                <a:gd name="connsiteX80" fmla="*/ 3959 w 10000"/>
                <a:gd name="connsiteY80" fmla="*/ 8549 h 15017"/>
                <a:gd name="connsiteX81" fmla="*/ 4264 w 10000"/>
                <a:gd name="connsiteY81" fmla="*/ 9737 h 15017"/>
                <a:gd name="connsiteX0" fmla="*/ 4061 w 10000"/>
                <a:gd name="connsiteY0" fmla="*/ 14814 h 15017"/>
                <a:gd name="connsiteX1" fmla="*/ 4831 w 10000"/>
                <a:gd name="connsiteY1" fmla="*/ 14782 h 15017"/>
                <a:gd name="connsiteX2" fmla="*/ 5850 w 10000"/>
                <a:gd name="connsiteY2" fmla="*/ 15017 h 15017"/>
                <a:gd name="connsiteX3" fmla="*/ 5995 w 10000"/>
                <a:gd name="connsiteY3" fmla="*/ 8765 h 15017"/>
                <a:gd name="connsiteX4" fmla="*/ 5995 w 10000"/>
                <a:gd name="connsiteY4" fmla="*/ 8765 h 15017"/>
                <a:gd name="connsiteX5" fmla="*/ 6041 w 10000"/>
                <a:gd name="connsiteY5" fmla="*/ 8549 h 15017"/>
                <a:gd name="connsiteX6" fmla="*/ 6110 w 10000"/>
                <a:gd name="connsiteY6" fmla="*/ 8317 h 15017"/>
                <a:gd name="connsiteX7" fmla="*/ 6201 w 10000"/>
                <a:gd name="connsiteY7" fmla="*/ 8067 h 15017"/>
                <a:gd name="connsiteX8" fmla="*/ 6316 w 10000"/>
                <a:gd name="connsiteY8" fmla="*/ 7819 h 15017"/>
                <a:gd name="connsiteX9" fmla="*/ 6453 w 10000"/>
                <a:gd name="connsiteY9" fmla="*/ 7570 h 15017"/>
                <a:gd name="connsiteX10" fmla="*/ 6613 w 10000"/>
                <a:gd name="connsiteY10" fmla="*/ 7304 h 15017"/>
                <a:gd name="connsiteX11" fmla="*/ 6796 w 10000"/>
                <a:gd name="connsiteY11" fmla="*/ 7039 h 15017"/>
                <a:gd name="connsiteX12" fmla="*/ 7002 w 10000"/>
                <a:gd name="connsiteY12" fmla="*/ 6774 h 15017"/>
                <a:gd name="connsiteX13" fmla="*/ 7254 w 10000"/>
                <a:gd name="connsiteY13" fmla="*/ 6507 h 15017"/>
                <a:gd name="connsiteX14" fmla="*/ 7529 w 10000"/>
                <a:gd name="connsiteY14" fmla="*/ 6242 h 15017"/>
                <a:gd name="connsiteX15" fmla="*/ 7849 w 10000"/>
                <a:gd name="connsiteY15" fmla="*/ 5960 h 15017"/>
                <a:gd name="connsiteX16" fmla="*/ 8192 w 10000"/>
                <a:gd name="connsiteY16" fmla="*/ 5694 h 15017"/>
                <a:gd name="connsiteX17" fmla="*/ 8581 w 10000"/>
                <a:gd name="connsiteY17" fmla="*/ 5412 h 15017"/>
                <a:gd name="connsiteX18" fmla="*/ 9016 w 10000"/>
                <a:gd name="connsiteY18" fmla="*/ 5147 h 15017"/>
                <a:gd name="connsiteX19" fmla="*/ 9474 w 10000"/>
                <a:gd name="connsiteY19" fmla="*/ 4864 h 15017"/>
                <a:gd name="connsiteX20" fmla="*/ 10000 w 10000"/>
                <a:gd name="connsiteY20" fmla="*/ 4598 h 15017"/>
                <a:gd name="connsiteX21" fmla="*/ 10000 w 10000"/>
                <a:gd name="connsiteY21" fmla="*/ 4598 h 15017"/>
                <a:gd name="connsiteX22" fmla="*/ 9725 w 10000"/>
                <a:gd name="connsiteY22" fmla="*/ 4566 h 15017"/>
                <a:gd name="connsiteX23" fmla="*/ 9725 w 10000"/>
                <a:gd name="connsiteY23" fmla="*/ 4566 h 15017"/>
                <a:gd name="connsiteX24" fmla="*/ 9634 w 10000"/>
                <a:gd name="connsiteY24" fmla="*/ 4350 h 15017"/>
                <a:gd name="connsiteX25" fmla="*/ 9634 w 10000"/>
                <a:gd name="connsiteY25" fmla="*/ 4350 h 15017"/>
                <a:gd name="connsiteX26" fmla="*/ 8970 w 10000"/>
                <a:gd name="connsiteY26" fmla="*/ 4649 h 15017"/>
                <a:gd name="connsiteX27" fmla="*/ 8352 w 10000"/>
                <a:gd name="connsiteY27" fmla="*/ 4930 h 15017"/>
                <a:gd name="connsiteX28" fmla="*/ 7780 w 10000"/>
                <a:gd name="connsiteY28" fmla="*/ 5212 h 15017"/>
                <a:gd name="connsiteX29" fmla="*/ 7300 w 10000"/>
                <a:gd name="connsiteY29" fmla="*/ 5462 h 15017"/>
                <a:gd name="connsiteX30" fmla="*/ 6842 w 10000"/>
                <a:gd name="connsiteY30" fmla="*/ 5711 h 15017"/>
                <a:gd name="connsiteX31" fmla="*/ 6453 w 10000"/>
                <a:gd name="connsiteY31" fmla="*/ 5943 h 15017"/>
                <a:gd name="connsiteX32" fmla="*/ 6087 w 10000"/>
                <a:gd name="connsiteY32" fmla="*/ 6159 h 15017"/>
                <a:gd name="connsiteX33" fmla="*/ 5789 w 10000"/>
                <a:gd name="connsiteY33" fmla="*/ 6358 h 15017"/>
                <a:gd name="connsiteX34" fmla="*/ 5789 w 10000"/>
                <a:gd name="connsiteY34" fmla="*/ 6358 h 15017"/>
                <a:gd name="connsiteX35" fmla="*/ 5675 w 10000"/>
                <a:gd name="connsiteY35" fmla="*/ 4847 h 15017"/>
                <a:gd name="connsiteX36" fmla="*/ 5606 w 10000"/>
                <a:gd name="connsiteY36" fmla="*/ 3271 h 15017"/>
                <a:gd name="connsiteX37" fmla="*/ 5561 w 10000"/>
                <a:gd name="connsiteY37" fmla="*/ 1659 h 15017"/>
                <a:gd name="connsiteX38" fmla="*/ 5561 w 10000"/>
                <a:gd name="connsiteY38" fmla="*/ 33 h 15017"/>
                <a:gd name="connsiteX39" fmla="*/ 5561 w 10000"/>
                <a:gd name="connsiteY39" fmla="*/ 33 h 15017"/>
                <a:gd name="connsiteX40" fmla="*/ 5149 w 10000"/>
                <a:gd name="connsiteY40" fmla="*/ 215 h 15017"/>
                <a:gd name="connsiteX41" fmla="*/ 4989 w 10000"/>
                <a:gd name="connsiteY41" fmla="*/ 281 h 15017"/>
                <a:gd name="connsiteX42" fmla="*/ 4989 w 10000"/>
                <a:gd name="connsiteY42" fmla="*/ 281 h 15017"/>
                <a:gd name="connsiteX43" fmla="*/ 4828 w 10000"/>
                <a:gd name="connsiteY43" fmla="*/ 215 h 15017"/>
                <a:gd name="connsiteX44" fmla="*/ 4371 w 10000"/>
                <a:gd name="connsiteY44" fmla="*/ 0 h 15017"/>
                <a:gd name="connsiteX45" fmla="*/ 4371 w 10000"/>
                <a:gd name="connsiteY45" fmla="*/ 0 h 15017"/>
                <a:gd name="connsiteX46" fmla="*/ 4371 w 10000"/>
                <a:gd name="connsiteY46" fmla="*/ 1626 h 15017"/>
                <a:gd name="connsiteX47" fmla="*/ 4325 w 10000"/>
                <a:gd name="connsiteY47" fmla="*/ 3238 h 15017"/>
                <a:gd name="connsiteX48" fmla="*/ 4256 w 10000"/>
                <a:gd name="connsiteY48" fmla="*/ 4799 h 15017"/>
                <a:gd name="connsiteX49" fmla="*/ 4142 w 10000"/>
                <a:gd name="connsiteY49" fmla="*/ 6309 h 15017"/>
                <a:gd name="connsiteX50" fmla="*/ 4142 w 10000"/>
                <a:gd name="connsiteY50" fmla="*/ 6309 h 15017"/>
                <a:gd name="connsiteX51" fmla="*/ 3844 w 10000"/>
                <a:gd name="connsiteY51" fmla="*/ 6109 h 15017"/>
                <a:gd name="connsiteX52" fmla="*/ 3501 w 10000"/>
                <a:gd name="connsiteY52" fmla="*/ 5893 h 15017"/>
                <a:gd name="connsiteX53" fmla="*/ 3089 w 10000"/>
                <a:gd name="connsiteY53" fmla="*/ 5678 h 15017"/>
                <a:gd name="connsiteX54" fmla="*/ 2654 w 10000"/>
                <a:gd name="connsiteY54" fmla="*/ 5429 h 15017"/>
                <a:gd name="connsiteX55" fmla="*/ 2174 w 10000"/>
                <a:gd name="connsiteY55" fmla="*/ 5179 h 15017"/>
                <a:gd name="connsiteX56" fmla="*/ 1625 w 10000"/>
                <a:gd name="connsiteY56" fmla="*/ 4912 h 15017"/>
                <a:gd name="connsiteX57" fmla="*/ 1030 w 10000"/>
                <a:gd name="connsiteY57" fmla="*/ 4649 h 15017"/>
                <a:gd name="connsiteX58" fmla="*/ 366 w 10000"/>
                <a:gd name="connsiteY58" fmla="*/ 4350 h 15017"/>
                <a:gd name="connsiteX59" fmla="*/ 366 w 10000"/>
                <a:gd name="connsiteY59" fmla="*/ 4350 h 15017"/>
                <a:gd name="connsiteX60" fmla="*/ 275 w 10000"/>
                <a:gd name="connsiteY60" fmla="*/ 4566 h 15017"/>
                <a:gd name="connsiteX61" fmla="*/ 275 w 10000"/>
                <a:gd name="connsiteY61" fmla="*/ 4566 h 15017"/>
                <a:gd name="connsiteX62" fmla="*/ 0 w 10000"/>
                <a:gd name="connsiteY62" fmla="*/ 4598 h 15017"/>
                <a:gd name="connsiteX63" fmla="*/ 0 w 10000"/>
                <a:gd name="connsiteY63" fmla="*/ 4598 h 15017"/>
                <a:gd name="connsiteX64" fmla="*/ 503 w 10000"/>
                <a:gd name="connsiteY64" fmla="*/ 4847 h 15017"/>
                <a:gd name="connsiteX65" fmla="*/ 938 w 10000"/>
                <a:gd name="connsiteY65" fmla="*/ 5113 h 15017"/>
                <a:gd name="connsiteX66" fmla="*/ 1350 w 10000"/>
                <a:gd name="connsiteY66" fmla="*/ 5362 h 15017"/>
                <a:gd name="connsiteX67" fmla="*/ 1716 w 10000"/>
                <a:gd name="connsiteY67" fmla="*/ 5627 h 15017"/>
                <a:gd name="connsiteX68" fmla="*/ 2059 w 10000"/>
                <a:gd name="connsiteY68" fmla="*/ 5876 h 15017"/>
                <a:gd name="connsiteX69" fmla="*/ 2357 w 10000"/>
                <a:gd name="connsiteY69" fmla="*/ 6142 h 15017"/>
                <a:gd name="connsiteX70" fmla="*/ 2632 w 10000"/>
                <a:gd name="connsiteY70" fmla="*/ 6392 h 15017"/>
                <a:gd name="connsiteX71" fmla="*/ 2883 w 10000"/>
                <a:gd name="connsiteY71" fmla="*/ 6640 h 15017"/>
                <a:gd name="connsiteX72" fmla="*/ 3089 w 10000"/>
                <a:gd name="connsiteY72" fmla="*/ 6906 h 15017"/>
                <a:gd name="connsiteX73" fmla="*/ 3295 w 10000"/>
                <a:gd name="connsiteY73" fmla="*/ 7155 h 15017"/>
                <a:gd name="connsiteX74" fmla="*/ 3455 w 10000"/>
                <a:gd name="connsiteY74" fmla="*/ 7387 h 15017"/>
                <a:gd name="connsiteX75" fmla="*/ 3593 w 10000"/>
                <a:gd name="connsiteY75" fmla="*/ 7636 h 15017"/>
                <a:gd name="connsiteX76" fmla="*/ 3707 w 10000"/>
                <a:gd name="connsiteY76" fmla="*/ 7869 h 15017"/>
                <a:gd name="connsiteX77" fmla="*/ 3822 w 10000"/>
                <a:gd name="connsiteY77" fmla="*/ 8100 h 15017"/>
                <a:gd name="connsiteX78" fmla="*/ 3890 w 10000"/>
                <a:gd name="connsiteY78" fmla="*/ 8334 h 15017"/>
                <a:gd name="connsiteX79" fmla="*/ 3959 w 10000"/>
                <a:gd name="connsiteY79" fmla="*/ 8549 h 15017"/>
                <a:gd name="connsiteX80" fmla="*/ 3959 w 10000"/>
                <a:gd name="connsiteY80" fmla="*/ 8549 h 15017"/>
                <a:gd name="connsiteX81" fmla="*/ 4061 w 10000"/>
                <a:gd name="connsiteY81" fmla="*/ 14814 h 15017"/>
                <a:gd name="connsiteX0" fmla="*/ 4061 w 10000"/>
                <a:gd name="connsiteY0" fmla="*/ 14814 h 14814"/>
                <a:gd name="connsiteX1" fmla="*/ 4831 w 10000"/>
                <a:gd name="connsiteY1" fmla="*/ 14782 h 14814"/>
                <a:gd name="connsiteX2" fmla="*/ 5850 w 10000"/>
                <a:gd name="connsiteY2" fmla="*/ 14576 h 14814"/>
                <a:gd name="connsiteX3" fmla="*/ 5995 w 10000"/>
                <a:gd name="connsiteY3" fmla="*/ 8765 h 14814"/>
                <a:gd name="connsiteX4" fmla="*/ 5995 w 10000"/>
                <a:gd name="connsiteY4" fmla="*/ 8765 h 14814"/>
                <a:gd name="connsiteX5" fmla="*/ 6041 w 10000"/>
                <a:gd name="connsiteY5" fmla="*/ 8549 h 14814"/>
                <a:gd name="connsiteX6" fmla="*/ 6110 w 10000"/>
                <a:gd name="connsiteY6" fmla="*/ 8317 h 14814"/>
                <a:gd name="connsiteX7" fmla="*/ 6201 w 10000"/>
                <a:gd name="connsiteY7" fmla="*/ 8067 h 14814"/>
                <a:gd name="connsiteX8" fmla="*/ 6316 w 10000"/>
                <a:gd name="connsiteY8" fmla="*/ 7819 h 14814"/>
                <a:gd name="connsiteX9" fmla="*/ 6453 w 10000"/>
                <a:gd name="connsiteY9" fmla="*/ 7570 h 14814"/>
                <a:gd name="connsiteX10" fmla="*/ 6613 w 10000"/>
                <a:gd name="connsiteY10" fmla="*/ 7304 h 14814"/>
                <a:gd name="connsiteX11" fmla="*/ 6796 w 10000"/>
                <a:gd name="connsiteY11" fmla="*/ 7039 h 14814"/>
                <a:gd name="connsiteX12" fmla="*/ 7002 w 10000"/>
                <a:gd name="connsiteY12" fmla="*/ 6774 h 14814"/>
                <a:gd name="connsiteX13" fmla="*/ 7254 w 10000"/>
                <a:gd name="connsiteY13" fmla="*/ 6507 h 14814"/>
                <a:gd name="connsiteX14" fmla="*/ 7529 w 10000"/>
                <a:gd name="connsiteY14" fmla="*/ 6242 h 14814"/>
                <a:gd name="connsiteX15" fmla="*/ 7849 w 10000"/>
                <a:gd name="connsiteY15" fmla="*/ 5960 h 14814"/>
                <a:gd name="connsiteX16" fmla="*/ 8192 w 10000"/>
                <a:gd name="connsiteY16" fmla="*/ 5694 h 14814"/>
                <a:gd name="connsiteX17" fmla="*/ 8581 w 10000"/>
                <a:gd name="connsiteY17" fmla="*/ 5412 h 14814"/>
                <a:gd name="connsiteX18" fmla="*/ 9016 w 10000"/>
                <a:gd name="connsiteY18" fmla="*/ 5147 h 14814"/>
                <a:gd name="connsiteX19" fmla="*/ 9474 w 10000"/>
                <a:gd name="connsiteY19" fmla="*/ 4864 h 14814"/>
                <a:gd name="connsiteX20" fmla="*/ 10000 w 10000"/>
                <a:gd name="connsiteY20" fmla="*/ 4598 h 14814"/>
                <a:gd name="connsiteX21" fmla="*/ 10000 w 10000"/>
                <a:gd name="connsiteY21" fmla="*/ 4598 h 14814"/>
                <a:gd name="connsiteX22" fmla="*/ 9725 w 10000"/>
                <a:gd name="connsiteY22" fmla="*/ 4566 h 14814"/>
                <a:gd name="connsiteX23" fmla="*/ 9725 w 10000"/>
                <a:gd name="connsiteY23" fmla="*/ 4566 h 14814"/>
                <a:gd name="connsiteX24" fmla="*/ 9634 w 10000"/>
                <a:gd name="connsiteY24" fmla="*/ 4350 h 14814"/>
                <a:gd name="connsiteX25" fmla="*/ 9634 w 10000"/>
                <a:gd name="connsiteY25" fmla="*/ 4350 h 14814"/>
                <a:gd name="connsiteX26" fmla="*/ 8970 w 10000"/>
                <a:gd name="connsiteY26" fmla="*/ 4649 h 14814"/>
                <a:gd name="connsiteX27" fmla="*/ 8352 w 10000"/>
                <a:gd name="connsiteY27" fmla="*/ 4930 h 14814"/>
                <a:gd name="connsiteX28" fmla="*/ 7780 w 10000"/>
                <a:gd name="connsiteY28" fmla="*/ 5212 h 14814"/>
                <a:gd name="connsiteX29" fmla="*/ 7300 w 10000"/>
                <a:gd name="connsiteY29" fmla="*/ 5462 h 14814"/>
                <a:gd name="connsiteX30" fmla="*/ 6842 w 10000"/>
                <a:gd name="connsiteY30" fmla="*/ 5711 h 14814"/>
                <a:gd name="connsiteX31" fmla="*/ 6453 w 10000"/>
                <a:gd name="connsiteY31" fmla="*/ 5943 h 14814"/>
                <a:gd name="connsiteX32" fmla="*/ 6087 w 10000"/>
                <a:gd name="connsiteY32" fmla="*/ 6159 h 14814"/>
                <a:gd name="connsiteX33" fmla="*/ 5789 w 10000"/>
                <a:gd name="connsiteY33" fmla="*/ 6358 h 14814"/>
                <a:gd name="connsiteX34" fmla="*/ 5789 w 10000"/>
                <a:gd name="connsiteY34" fmla="*/ 6358 h 14814"/>
                <a:gd name="connsiteX35" fmla="*/ 5675 w 10000"/>
                <a:gd name="connsiteY35" fmla="*/ 4847 h 14814"/>
                <a:gd name="connsiteX36" fmla="*/ 5606 w 10000"/>
                <a:gd name="connsiteY36" fmla="*/ 3271 h 14814"/>
                <a:gd name="connsiteX37" fmla="*/ 5561 w 10000"/>
                <a:gd name="connsiteY37" fmla="*/ 1659 h 14814"/>
                <a:gd name="connsiteX38" fmla="*/ 5561 w 10000"/>
                <a:gd name="connsiteY38" fmla="*/ 33 h 14814"/>
                <a:gd name="connsiteX39" fmla="*/ 5561 w 10000"/>
                <a:gd name="connsiteY39" fmla="*/ 33 h 14814"/>
                <a:gd name="connsiteX40" fmla="*/ 5149 w 10000"/>
                <a:gd name="connsiteY40" fmla="*/ 215 h 14814"/>
                <a:gd name="connsiteX41" fmla="*/ 4989 w 10000"/>
                <a:gd name="connsiteY41" fmla="*/ 281 h 14814"/>
                <a:gd name="connsiteX42" fmla="*/ 4989 w 10000"/>
                <a:gd name="connsiteY42" fmla="*/ 281 h 14814"/>
                <a:gd name="connsiteX43" fmla="*/ 4828 w 10000"/>
                <a:gd name="connsiteY43" fmla="*/ 215 h 14814"/>
                <a:gd name="connsiteX44" fmla="*/ 4371 w 10000"/>
                <a:gd name="connsiteY44" fmla="*/ 0 h 14814"/>
                <a:gd name="connsiteX45" fmla="*/ 4371 w 10000"/>
                <a:gd name="connsiteY45" fmla="*/ 0 h 14814"/>
                <a:gd name="connsiteX46" fmla="*/ 4371 w 10000"/>
                <a:gd name="connsiteY46" fmla="*/ 1626 h 14814"/>
                <a:gd name="connsiteX47" fmla="*/ 4325 w 10000"/>
                <a:gd name="connsiteY47" fmla="*/ 3238 h 14814"/>
                <a:gd name="connsiteX48" fmla="*/ 4256 w 10000"/>
                <a:gd name="connsiteY48" fmla="*/ 4799 h 14814"/>
                <a:gd name="connsiteX49" fmla="*/ 4142 w 10000"/>
                <a:gd name="connsiteY49" fmla="*/ 6309 h 14814"/>
                <a:gd name="connsiteX50" fmla="*/ 4142 w 10000"/>
                <a:gd name="connsiteY50" fmla="*/ 6309 h 14814"/>
                <a:gd name="connsiteX51" fmla="*/ 3844 w 10000"/>
                <a:gd name="connsiteY51" fmla="*/ 6109 h 14814"/>
                <a:gd name="connsiteX52" fmla="*/ 3501 w 10000"/>
                <a:gd name="connsiteY52" fmla="*/ 5893 h 14814"/>
                <a:gd name="connsiteX53" fmla="*/ 3089 w 10000"/>
                <a:gd name="connsiteY53" fmla="*/ 5678 h 14814"/>
                <a:gd name="connsiteX54" fmla="*/ 2654 w 10000"/>
                <a:gd name="connsiteY54" fmla="*/ 5429 h 14814"/>
                <a:gd name="connsiteX55" fmla="*/ 2174 w 10000"/>
                <a:gd name="connsiteY55" fmla="*/ 5179 h 14814"/>
                <a:gd name="connsiteX56" fmla="*/ 1625 w 10000"/>
                <a:gd name="connsiteY56" fmla="*/ 4912 h 14814"/>
                <a:gd name="connsiteX57" fmla="*/ 1030 w 10000"/>
                <a:gd name="connsiteY57" fmla="*/ 4649 h 14814"/>
                <a:gd name="connsiteX58" fmla="*/ 366 w 10000"/>
                <a:gd name="connsiteY58" fmla="*/ 4350 h 14814"/>
                <a:gd name="connsiteX59" fmla="*/ 366 w 10000"/>
                <a:gd name="connsiteY59" fmla="*/ 4350 h 14814"/>
                <a:gd name="connsiteX60" fmla="*/ 275 w 10000"/>
                <a:gd name="connsiteY60" fmla="*/ 4566 h 14814"/>
                <a:gd name="connsiteX61" fmla="*/ 275 w 10000"/>
                <a:gd name="connsiteY61" fmla="*/ 4566 h 14814"/>
                <a:gd name="connsiteX62" fmla="*/ 0 w 10000"/>
                <a:gd name="connsiteY62" fmla="*/ 4598 h 14814"/>
                <a:gd name="connsiteX63" fmla="*/ 0 w 10000"/>
                <a:gd name="connsiteY63" fmla="*/ 4598 h 14814"/>
                <a:gd name="connsiteX64" fmla="*/ 503 w 10000"/>
                <a:gd name="connsiteY64" fmla="*/ 4847 h 14814"/>
                <a:gd name="connsiteX65" fmla="*/ 938 w 10000"/>
                <a:gd name="connsiteY65" fmla="*/ 5113 h 14814"/>
                <a:gd name="connsiteX66" fmla="*/ 1350 w 10000"/>
                <a:gd name="connsiteY66" fmla="*/ 5362 h 14814"/>
                <a:gd name="connsiteX67" fmla="*/ 1716 w 10000"/>
                <a:gd name="connsiteY67" fmla="*/ 5627 h 14814"/>
                <a:gd name="connsiteX68" fmla="*/ 2059 w 10000"/>
                <a:gd name="connsiteY68" fmla="*/ 5876 h 14814"/>
                <a:gd name="connsiteX69" fmla="*/ 2357 w 10000"/>
                <a:gd name="connsiteY69" fmla="*/ 6142 h 14814"/>
                <a:gd name="connsiteX70" fmla="*/ 2632 w 10000"/>
                <a:gd name="connsiteY70" fmla="*/ 6392 h 14814"/>
                <a:gd name="connsiteX71" fmla="*/ 2883 w 10000"/>
                <a:gd name="connsiteY71" fmla="*/ 6640 h 14814"/>
                <a:gd name="connsiteX72" fmla="*/ 3089 w 10000"/>
                <a:gd name="connsiteY72" fmla="*/ 6906 h 14814"/>
                <a:gd name="connsiteX73" fmla="*/ 3295 w 10000"/>
                <a:gd name="connsiteY73" fmla="*/ 7155 h 14814"/>
                <a:gd name="connsiteX74" fmla="*/ 3455 w 10000"/>
                <a:gd name="connsiteY74" fmla="*/ 7387 h 14814"/>
                <a:gd name="connsiteX75" fmla="*/ 3593 w 10000"/>
                <a:gd name="connsiteY75" fmla="*/ 7636 h 14814"/>
                <a:gd name="connsiteX76" fmla="*/ 3707 w 10000"/>
                <a:gd name="connsiteY76" fmla="*/ 7869 h 14814"/>
                <a:gd name="connsiteX77" fmla="*/ 3822 w 10000"/>
                <a:gd name="connsiteY77" fmla="*/ 8100 h 14814"/>
                <a:gd name="connsiteX78" fmla="*/ 3890 w 10000"/>
                <a:gd name="connsiteY78" fmla="*/ 8334 h 14814"/>
                <a:gd name="connsiteX79" fmla="*/ 3959 w 10000"/>
                <a:gd name="connsiteY79" fmla="*/ 8549 h 14814"/>
                <a:gd name="connsiteX80" fmla="*/ 3959 w 10000"/>
                <a:gd name="connsiteY80" fmla="*/ 8549 h 14814"/>
                <a:gd name="connsiteX81" fmla="*/ 4061 w 10000"/>
                <a:gd name="connsiteY81" fmla="*/ 14814 h 14814"/>
                <a:gd name="connsiteX0" fmla="*/ 4061 w 10000"/>
                <a:gd name="connsiteY0" fmla="*/ 14593 h 14782"/>
                <a:gd name="connsiteX1" fmla="*/ 4831 w 10000"/>
                <a:gd name="connsiteY1" fmla="*/ 14782 h 14782"/>
                <a:gd name="connsiteX2" fmla="*/ 5850 w 10000"/>
                <a:gd name="connsiteY2" fmla="*/ 14576 h 14782"/>
                <a:gd name="connsiteX3" fmla="*/ 5995 w 10000"/>
                <a:gd name="connsiteY3" fmla="*/ 8765 h 14782"/>
                <a:gd name="connsiteX4" fmla="*/ 5995 w 10000"/>
                <a:gd name="connsiteY4" fmla="*/ 8765 h 14782"/>
                <a:gd name="connsiteX5" fmla="*/ 6041 w 10000"/>
                <a:gd name="connsiteY5" fmla="*/ 8549 h 14782"/>
                <a:gd name="connsiteX6" fmla="*/ 6110 w 10000"/>
                <a:gd name="connsiteY6" fmla="*/ 8317 h 14782"/>
                <a:gd name="connsiteX7" fmla="*/ 6201 w 10000"/>
                <a:gd name="connsiteY7" fmla="*/ 8067 h 14782"/>
                <a:gd name="connsiteX8" fmla="*/ 6316 w 10000"/>
                <a:gd name="connsiteY8" fmla="*/ 7819 h 14782"/>
                <a:gd name="connsiteX9" fmla="*/ 6453 w 10000"/>
                <a:gd name="connsiteY9" fmla="*/ 7570 h 14782"/>
                <a:gd name="connsiteX10" fmla="*/ 6613 w 10000"/>
                <a:gd name="connsiteY10" fmla="*/ 7304 h 14782"/>
                <a:gd name="connsiteX11" fmla="*/ 6796 w 10000"/>
                <a:gd name="connsiteY11" fmla="*/ 7039 h 14782"/>
                <a:gd name="connsiteX12" fmla="*/ 7002 w 10000"/>
                <a:gd name="connsiteY12" fmla="*/ 6774 h 14782"/>
                <a:gd name="connsiteX13" fmla="*/ 7254 w 10000"/>
                <a:gd name="connsiteY13" fmla="*/ 6507 h 14782"/>
                <a:gd name="connsiteX14" fmla="*/ 7529 w 10000"/>
                <a:gd name="connsiteY14" fmla="*/ 6242 h 14782"/>
                <a:gd name="connsiteX15" fmla="*/ 7849 w 10000"/>
                <a:gd name="connsiteY15" fmla="*/ 5960 h 14782"/>
                <a:gd name="connsiteX16" fmla="*/ 8192 w 10000"/>
                <a:gd name="connsiteY16" fmla="*/ 5694 h 14782"/>
                <a:gd name="connsiteX17" fmla="*/ 8581 w 10000"/>
                <a:gd name="connsiteY17" fmla="*/ 5412 h 14782"/>
                <a:gd name="connsiteX18" fmla="*/ 9016 w 10000"/>
                <a:gd name="connsiteY18" fmla="*/ 5147 h 14782"/>
                <a:gd name="connsiteX19" fmla="*/ 9474 w 10000"/>
                <a:gd name="connsiteY19" fmla="*/ 4864 h 14782"/>
                <a:gd name="connsiteX20" fmla="*/ 10000 w 10000"/>
                <a:gd name="connsiteY20" fmla="*/ 4598 h 14782"/>
                <a:gd name="connsiteX21" fmla="*/ 10000 w 10000"/>
                <a:gd name="connsiteY21" fmla="*/ 4598 h 14782"/>
                <a:gd name="connsiteX22" fmla="*/ 9725 w 10000"/>
                <a:gd name="connsiteY22" fmla="*/ 4566 h 14782"/>
                <a:gd name="connsiteX23" fmla="*/ 9725 w 10000"/>
                <a:gd name="connsiteY23" fmla="*/ 4566 h 14782"/>
                <a:gd name="connsiteX24" fmla="*/ 9634 w 10000"/>
                <a:gd name="connsiteY24" fmla="*/ 4350 h 14782"/>
                <a:gd name="connsiteX25" fmla="*/ 9634 w 10000"/>
                <a:gd name="connsiteY25" fmla="*/ 4350 h 14782"/>
                <a:gd name="connsiteX26" fmla="*/ 8970 w 10000"/>
                <a:gd name="connsiteY26" fmla="*/ 4649 h 14782"/>
                <a:gd name="connsiteX27" fmla="*/ 8352 w 10000"/>
                <a:gd name="connsiteY27" fmla="*/ 4930 h 14782"/>
                <a:gd name="connsiteX28" fmla="*/ 7780 w 10000"/>
                <a:gd name="connsiteY28" fmla="*/ 5212 h 14782"/>
                <a:gd name="connsiteX29" fmla="*/ 7300 w 10000"/>
                <a:gd name="connsiteY29" fmla="*/ 5462 h 14782"/>
                <a:gd name="connsiteX30" fmla="*/ 6842 w 10000"/>
                <a:gd name="connsiteY30" fmla="*/ 5711 h 14782"/>
                <a:gd name="connsiteX31" fmla="*/ 6453 w 10000"/>
                <a:gd name="connsiteY31" fmla="*/ 5943 h 14782"/>
                <a:gd name="connsiteX32" fmla="*/ 6087 w 10000"/>
                <a:gd name="connsiteY32" fmla="*/ 6159 h 14782"/>
                <a:gd name="connsiteX33" fmla="*/ 5789 w 10000"/>
                <a:gd name="connsiteY33" fmla="*/ 6358 h 14782"/>
                <a:gd name="connsiteX34" fmla="*/ 5789 w 10000"/>
                <a:gd name="connsiteY34" fmla="*/ 6358 h 14782"/>
                <a:gd name="connsiteX35" fmla="*/ 5675 w 10000"/>
                <a:gd name="connsiteY35" fmla="*/ 4847 h 14782"/>
                <a:gd name="connsiteX36" fmla="*/ 5606 w 10000"/>
                <a:gd name="connsiteY36" fmla="*/ 3271 h 14782"/>
                <a:gd name="connsiteX37" fmla="*/ 5561 w 10000"/>
                <a:gd name="connsiteY37" fmla="*/ 1659 h 14782"/>
                <a:gd name="connsiteX38" fmla="*/ 5561 w 10000"/>
                <a:gd name="connsiteY38" fmla="*/ 33 h 14782"/>
                <a:gd name="connsiteX39" fmla="*/ 5561 w 10000"/>
                <a:gd name="connsiteY39" fmla="*/ 33 h 14782"/>
                <a:gd name="connsiteX40" fmla="*/ 5149 w 10000"/>
                <a:gd name="connsiteY40" fmla="*/ 215 h 14782"/>
                <a:gd name="connsiteX41" fmla="*/ 4989 w 10000"/>
                <a:gd name="connsiteY41" fmla="*/ 281 h 14782"/>
                <a:gd name="connsiteX42" fmla="*/ 4989 w 10000"/>
                <a:gd name="connsiteY42" fmla="*/ 281 h 14782"/>
                <a:gd name="connsiteX43" fmla="*/ 4828 w 10000"/>
                <a:gd name="connsiteY43" fmla="*/ 215 h 14782"/>
                <a:gd name="connsiteX44" fmla="*/ 4371 w 10000"/>
                <a:gd name="connsiteY44" fmla="*/ 0 h 14782"/>
                <a:gd name="connsiteX45" fmla="*/ 4371 w 10000"/>
                <a:gd name="connsiteY45" fmla="*/ 0 h 14782"/>
                <a:gd name="connsiteX46" fmla="*/ 4371 w 10000"/>
                <a:gd name="connsiteY46" fmla="*/ 1626 h 14782"/>
                <a:gd name="connsiteX47" fmla="*/ 4325 w 10000"/>
                <a:gd name="connsiteY47" fmla="*/ 3238 h 14782"/>
                <a:gd name="connsiteX48" fmla="*/ 4256 w 10000"/>
                <a:gd name="connsiteY48" fmla="*/ 4799 h 14782"/>
                <a:gd name="connsiteX49" fmla="*/ 4142 w 10000"/>
                <a:gd name="connsiteY49" fmla="*/ 6309 h 14782"/>
                <a:gd name="connsiteX50" fmla="*/ 4142 w 10000"/>
                <a:gd name="connsiteY50" fmla="*/ 6309 h 14782"/>
                <a:gd name="connsiteX51" fmla="*/ 3844 w 10000"/>
                <a:gd name="connsiteY51" fmla="*/ 6109 h 14782"/>
                <a:gd name="connsiteX52" fmla="*/ 3501 w 10000"/>
                <a:gd name="connsiteY52" fmla="*/ 5893 h 14782"/>
                <a:gd name="connsiteX53" fmla="*/ 3089 w 10000"/>
                <a:gd name="connsiteY53" fmla="*/ 5678 h 14782"/>
                <a:gd name="connsiteX54" fmla="*/ 2654 w 10000"/>
                <a:gd name="connsiteY54" fmla="*/ 5429 h 14782"/>
                <a:gd name="connsiteX55" fmla="*/ 2174 w 10000"/>
                <a:gd name="connsiteY55" fmla="*/ 5179 h 14782"/>
                <a:gd name="connsiteX56" fmla="*/ 1625 w 10000"/>
                <a:gd name="connsiteY56" fmla="*/ 4912 h 14782"/>
                <a:gd name="connsiteX57" fmla="*/ 1030 w 10000"/>
                <a:gd name="connsiteY57" fmla="*/ 4649 h 14782"/>
                <a:gd name="connsiteX58" fmla="*/ 366 w 10000"/>
                <a:gd name="connsiteY58" fmla="*/ 4350 h 14782"/>
                <a:gd name="connsiteX59" fmla="*/ 366 w 10000"/>
                <a:gd name="connsiteY59" fmla="*/ 4350 h 14782"/>
                <a:gd name="connsiteX60" fmla="*/ 275 w 10000"/>
                <a:gd name="connsiteY60" fmla="*/ 4566 h 14782"/>
                <a:gd name="connsiteX61" fmla="*/ 275 w 10000"/>
                <a:gd name="connsiteY61" fmla="*/ 4566 h 14782"/>
                <a:gd name="connsiteX62" fmla="*/ 0 w 10000"/>
                <a:gd name="connsiteY62" fmla="*/ 4598 h 14782"/>
                <a:gd name="connsiteX63" fmla="*/ 0 w 10000"/>
                <a:gd name="connsiteY63" fmla="*/ 4598 h 14782"/>
                <a:gd name="connsiteX64" fmla="*/ 503 w 10000"/>
                <a:gd name="connsiteY64" fmla="*/ 4847 h 14782"/>
                <a:gd name="connsiteX65" fmla="*/ 938 w 10000"/>
                <a:gd name="connsiteY65" fmla="*/ 5113 h 14782"/>
                <a:gd name="connsiteX66" fmla="*/ 1350 w 10000"/>
                <a:gd name="connsiteY66" fmla="*/ 5362 h 14782"/>
                <a:gd name="connsiteX67" fmla="*/ 1716 w 10000"/>
                <a:gd name="connsiteY67" fmla="*/ 5627 h 14782"/>
                <a:gd name="connsiteX68" fmla="*/ 2059 w 10000"/>
                <a:gd name="connsiteY68" fmla="*/ 5876 h 14782"/>
                <a:gd name="connsiteX69" fmla="*/ 2357 w 10000"/>
                <a:gd name="connsiteY69" fmla="*/ 6142 h 14782"/>
                <a:gd name="connsiteX70" fmla="*/ 2632 w 10000"/>
                <a:gd name="connsiteY70" fmla="*/ 6392 h 14782"/>
                <a:gd name="connsiteX71" fmla="*/ 2883 w 10000"/>
                <a:gd name="connsiteY71" fmla="*/ 6640 h 14782"/>
                <a:gd name="connsiteX72" fmla="*/ 3089 w 10000"/>
                <a:gd name="connsiteY72" fmla="*/ 6906 h 14782"/>
                <a:gd name="connsiteX73" fmla="*/ 3295 w 10000"/>
                <a:gd name="connsiteY73" fmla="*/ 7155 h 14782"/>
                <a:gd name="connsiteX74" fmla="*/ 3455 w 10000"/>
                <a:gd name="connsiteY74" fmla="*/ 7387 h 14782"/>
                <a:gd name="connsiteX75" fmla="*/ 3593 w 10000"/>
                <a:gd name="connsiteY75" fmla="*/ 7636 h 14782"/>
                <a:gd name="connsiteX76" fmla="*/ 3707 w 10000"/>
                <a:gd name="connsiteY76" fmla="*/ 7869 h 14782"/>
                <a:gd name="connsiteX77" fmla="*/ 3822 w 10000"/>
                <a:gd name="connsiteY77" fmla="*/ 8100 h 14782"/>
                <a:gd name="connsiteX78" fmla="*/ 3890 w 10000"/>
                <a:gd name="connsiteY78" fmla="*/ 8334 h 14782"/>
                <a:gd name="connsiteX79" fmla="*/ 3959 w 10000"/>
                <a:gd name="connsiteY79" fmla="*/ 8549 h 14782"/>
                <a:gd name="connsiteX80" fmla="*/ 3959 w 10000"/>
                <a:gd name="connsiteY80" fmla="*/ 8549 h 14782"/>
                <a:gd name="connsiteX81" fmla="*/ 4061 w 10000"/>
                <a:gd name="connsiteY81" fmla="*/ 14593 h 1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000" h="14782">
                  <a:moveTo>
                    <a:pt x="4061" y="14593"/>
                  </a:moveTo>
                  <a:lnTo>
                    <a:pt x="4831" y="14782"/>
                  </a:lnTo>
                  <a:lnTo>
                    <a:pt x="5850" y="14576"/>
                  </a:lnTo>
                  <a:cubicBezTo>
                    <a:pt x="5812" y="14238"/>
                    <a:pt x="6033" y="9104"/>
                    <a:pt x="5995" y="8765"/>
                  </a:cubicBezTo>
                  <a:lnTo>
                    <a:pt x="5995" y="8765"/>
                  </a:lnTo>
                  <a:cubicBezTo>
                    <a:pt x="6010" y="8693"/>
                    <a:pt x="6026" y="8621"/>
                    <a:pt x="6041" y="8549"/>
                  </a:cubicBezTo>
                  <a:cubicBezTo>
                    <a:pt x="6064" y="8473"/>
                    <a:pt x="6087" y="8394"/>
                    <a:pt x="6110" y="8317"/>
                  </a:cubicBezTo>
                  <a:cubicBezTo>
                    <a:pt x="6140" y="8234"/>
                    <a:pt x="6171" y="8150"/>
                    <a:pt x="6201" y="8067"/>
                  </a:cubicBezTo>
                  <a:cubicBezTo>
                    <a:pt x="6239" y="7984"/>
                    <a:pt x="6278" y="7902"/>
                    <a:pt x="6316" y="7819"/>
                  </a:cubicBezTo>
                  <a:cubicBezTo>
                    <a:pt x="6362" y="7736"/>
                    <a:pt x="6407" y="7653"/>
                    <a:pt x="6453" y="7570"/>
                  </a:cubicBezTo>
                  <a:cubicBezTo>
                    <a:pt x="6506" y="7481"/>
                    <a:pt x="6560" y="7393"/>
                    <a:pt x="6613" y="7304"/>
                  </a:cubicBezTo>
                  <a:lnTo>
                    <a:pt x="6796" y="7039"/>
                  </a:lnTo>
                  <a:cubicBezTo>
                    <a:pt x="6865" y="6951"/>
                    <a:pt x="6933" y="6861"/>
                    <a:pt x="7002" y="6774"/>
                  </a:cubicBezTo>
                  <a:lnTo>
                    <a:pt x="7254" y="6507"/>
                  </a:lnTo>
                  <a:lnTo>
                    <a:pt x="7529" y="6242"/>
                  </a:lnTo>
                  <a:lnTo>
                    <a:pt x="7849" y="5960"/>
                  </a:lnTo>
                  <a:lnTo>
                    <a:pt x="8192" y="5694"/>
                  </a:lnTo>
                  <a:lnTo>
                    <a:pt x="8581" y="5412"/>
                  </a:lnTo>
                  <a:lnTo>
                    <a:pt x="9016" y="5147"/>
                  </a:lnTo>
                  <a:lnTo>
                    <a:pt x="9474" y="4864"/>
                  </a:lnTo>
                  <a:lnTo>
                    <a:pt x="10000" y="4598"/>
                  </a:lnTo>
                  <a:lnTo>
                    <a:pt x="10000" y="4598"/>
                  </a:lnTo>
                  <a:lnTo>
                    <a:pt x="9725" y="4566"/>
                  </a:lnTo>
                  <a:lnTo>
                    <a:pt x="9725" y="4566"/>
                  </a:lnTo>
                  <a:cubicBezTo>
                    <a:pt x="9695" y="4493"/>
                    <a:pt x="9664" y="4421"/>
                    <a:pt x="9634" y="4350"/>
                  </a:cubicBezTo>
                  <a:lnTo>
                    <a:pt x="9634" y="4350"/>
                  </a:lnTo>
                  <a:lnTo>
                    <a:pt x="8970" y="4649"/>
                  </a:lnTo>
                  <a:lnTo>
                    <a:pt x="8352" y="4930"/>
                  </a:lnTo>
                  <a:lnTo>
                    <a:pt x="7780" y="5212"/>
                  </a:lnTo>
                  <a:lnTo>
                    <a:pt x="7300" y="5462"/>
                  </a:lnTo>
                  <a:lnTo>
                    <a:pt x="6842" y="5711"/>
                  </a:lnTo>
                  <a:lnTo>
                    <a:pt x="6453" y="5943"/>
                  </a:lnTo>
                  <a:lnTo>
                    <a:pt x="6087" y="6159"/>
                  </a:lnTo>
                  <a:lnTo>
                    <a:pt x="5789" y="6358"/>
                  </a:lnTo>
                  <a:lnTo>
                    <a:pt x="5789" y="6358"/>
                  </a:lnTo>
                  <a:lnTo>
                    <a:pt x="5675" y="4847"/>
                  </a:lnTo>
                  <a:cubicBezTo>
                    <a:pt x="5652" y="4321"/>
                    <a:pt x="5629" y="3796"/>
                    <a:pt x="5606" y="3271"/>
                  </a:cubicBezTo>
                  <a:cubicBezTo>
                    <a:pt x="5591" y="2734"/>
                    <a:pt x="5576" y="2196"/>
                    <a:pt x="5561" y="1659"/>
                  </a:cubicBezTo>
                  <a:lnTo>
                    <a:pt x="5561" y="33"/>
                  </a:lnTo>
                  <a:lnTo>
                    <a:pt x="5561" y="33"/>
                  </a:lnTo>
                  <a:lnTo>
                    <a:pt x="5149" y="215"/>
                  </a:lnTo>
                  <a:lnTo>
                    <a:pt x="4989" y="281"/>
                  </a:lnTo>
                  <a:lnTo>
                    <a:pt x="4989" y="281"/>
                  </a:lnTo>
                  <a:lnTo>
                    <a:pt x="4828" y="215"/>
                  </a:lnTo>
                  <a:lnTo>
                    <a:pt x="4371" y="0"/>
                  </a:lnTo>
                  <a:lnTo>
                    <a:pt x="4371" y="0"/>
                  </a:lnTo>
                  <a:lnTo>
                    <a:pt x="4371" y="1626"/>
                  </a:lnTo>
                  <a:cubicBezTo>
                    <a:pt x="4356" y="2163"/>
                    <a:pt x="4340" y="2700"/>
                    <a:pt x="4325" y="3238"/>
                  </a:cubicBezTo>
                  <a:cubicBezTo>
                    <a:pt x="4302" y="3759"/>
                    <a:pt x="4279" y="4278"/>
                    <a:pt x="4256" y="4799"/>
                  </a:cubicBezTo>
                  <a:lnTo>
                    <a:pt x="4142" y="6309"/>
                  </a:lnTo>
                  <a:lnTo>
                    <a:pt x="4142" y="6309"/>
                  </a:lnTo>
                  <a:lnTo>
                    <a:pt x="3844" y="6109"/>
                  </a:lnTo>
                  <a:lnTo>
                    <a:pt x="3501" y="5893"/>
                  </a:lnTo>
                  <a:lnTo>
                    <a:pt x="3089" y="5678"/>
                  </a:lnTo>
                  <a:lnTo>
                    <a:pt x="2654" y="5429"/>
                  </a:lnTo>
                  <a:lnTo>
                    <a:pt x="2174" y="5179"/>
                  </a:lnTo>
                  <a:lnTo>
                    <a:pt x="1625" y="4912"/>
                  </a:lnTo>
                  <a:lnTo>
                    <a:pt x="1030" y="4649"/>
                  </a:lnTo>
                  <a:lnTo>
                    <a:pt x="366" y="4350"/>
                  </a:lnTo>
                  <a:lnTo>
                    <a:pt x="366" y="4350"/>
                  </a:lnTo>
                  <a:cubicBezTo>
                    <a:pt x="336" y="4421"/>
                    <a:pt x="305" y="4493"/>
                    <a:pt x="275" y="4566"/>
                  </a:cubicBezTo>
                  <a:lnTo>
                    <a:pt x="275" y="4566"/>
                  </a:lnTo>
                  <a:lnTo>
                    <a:pt x="0" y="4598"/>
                  </a:lnTo>
                  <a:lnTo>
                    <a:pt x="0" y="4598"/>
                  </a:lnTo>
                  <a:lnTo>
                    <a:pt x="503" y="4847"/>
                  </a:lnTo>
                  <a:lnTo>
                    <a:pt x="938" y="5113"/>
                  </a:lnTo>
                  <a:lnTo>
                    <a:pt x="1350" y="5362"/>
                  </a:lnTo>
                  <a:lnTo>
                    <a:pt x="1716" y="5627"/>
                  </a:lnTo>
                  <a:lnTo>
                    <a:pt x="2059" y="5876"/>
                  </a:lnTo>
                  <a:lnTo>
                    <a:pt x="2357" y="6142"/>
                  </a:lnTo>
                  <a:lnTo>
                    <a:pt x="2632" y="6392"/>
                  </a:lnTo>
                  <a:lnTo>
                    <a:pt x="2883" y="6640"/>
                  </a:lnTo>
                  <a:lnTo>
                    <a:pt x="3089" y="6906"/>
                  </a:lnTo>
                  <a:lnTo>
                    <a:pt x="3295" y="7155"/>
                  </a:lnTo>
                  <a:lnTo>
                    <a:pt x="3455" y="7387"/>
                  </a:lnTo>
                  <a:lnTo>
                    <a:pt x="3593" y="7636"/>
                  </a:lnTo>
                  <a:lnTo>
                    <a:pt x="3707" y="7869"/>
                  </a:lnTo>
                  <a:cubicBezTo>
                    <a:pt x="3745" y="7947"/>
                    <a:pt x="3784" y="8023"/>
                    <a:pt x="3822" y="8100"/>
                  </a:cubicBezTo>
                  <a:cubicBezTo>
                    <a:pt x="3845" y="8178"/>
                    <a:pt x="3867" y="8256"/>
                    <a:pt x="3890" y="8334"/>
                  </a:cubicBezTo>
                  <a:cubicBezTo>
                    <a:pt x="3913" y="8406"/>
                    <a:pt x="3936" y="8478"/>
                    <a:pt x="3959" y="8549"/>
                  </a:cubicBezTo>
                  <a:lnTo>
                    <a:pt x="3959" y="8549"/>
                  </a:lnTo>
                  <a:cubicBezTo>
                    <a:pt x="4061" y="8945"/>
                    <a:pt x="3959" y="14197"/>
                    <a:pt x="4061" y="14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79400" h="254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51" name="Group 50"/>
            <p:cNvGrpSpPr>
              <a:grpSpLocks/>
            </p:cNvGrpSpPr>
            <p:nvPr/>
          </p:nvGrpSpPr>
          <p:grpSpPr bwMode="auto">
            <a:xfrm>
              <a:off x="3353934" y="1466637"/>
              <a:ext cx="1168076" cy="1401309"/>
              <a:chOff x="4065908" y="2427248"/>
              <a:chExt cx="1490312" cy="1787888"/>
            </a:xfrm>
          </p:grpSpPr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4065908" y="2427248"/>
                <a:ext cx="1490312" cy="1685763"/>
              </a:xfrm>
              <a:custGeom>
                <a:avLst/>
                <a:gdLst>
                  <a:gd name="T0" fmla="*/ 142 w 1098"/>
                  <a:gd name="T1" fmla="*/ 422 h 1242"/>
                  <a:gd name="T2" fmla="*/ 198 w 1098"/>
                  <a:gd name="T3" fmla="*/ 366 h 1242"/>
                  <a:gd name="T4" fmla="*/ 260 w 1098"/>
                  <a:gd name="T5" fmla="*/ 314 h 1242"/>
                  <a:gd name="T6" fmla="*/ 330 w 1098"/>
                  <a:gd name="T7" fmla="*/ 266 h 1242"/>
                  <a:gd name="T8" fmla="*/ 404 w 1098"/>
                  <a:gd name="T9" fmla="*/ 224 h 1242"/>
                  <a:gd name="T10" fmla="*/ 482 w 1098"/>
                  <a:gd name="T11" fmla="*/ 186 h 1242"/>
                  <a:gd name="T12" fmla="*/ 640 w 1098"/>
                  <a:gd name="T13" fmla="*/ 120 h 1242"/>
                  <a:gd name="T14" fmla="*/ 794 w 1098"/>
                  <a:gd name="T15" fmla="*/ 70 h 1242"/>
                  <a:gd name="T16" fmla="*/ 930 w 1098"/>
                  <a:gd name="T17" fmla="*/ 34 h 1242"/>
                  <a:gd name="T18" fmla="*/ 1068 w 1098"/>
                  <a:gd name="T19" fmla="*/ 4 h 1242"/>
                  <a:gd name="T20" fmla="*/ 1098 w 1098"/>
                  <a:gd name="T21" fmla="*/ 0 h 1242"/>
                  <a:gd name="T22" fmla="*/ 1094 w 1098"/>
                  <a:gd name="T23" fmla="*/ 114 h 1242"/>
                  <a:gd name="T24" fmla="*/ 1086 w 1098"/>
                  <a:gd name="T25" fmla="*/ 236 h 1242"/>
                  <a:gd name="T26" fmla="*/ 1068 w 1098"/>
                  <a:gd name="T27" fmla="*/ 388 h 1242"/>
                  <a:gd name="T28" fmla="*/ 1038 w 1098"/>
                  <a:gd name="T29" fmla="*/ 554 h 1242"/>
                  <a:gd name="T30" fmla="*/ 1006 w 1098"/>
                  <a:gd name="T31" fmla="*/ 680 h 1242"/>
                  <a:gd name="T32" fmla="*/ 978 w 1098"/>
                  <a:gd name="T33" fmla="*/ 762 h 1242"/>
                  <a:gd name="T34" fmla="*/ 946 w 1098"/>
                  <a:gd name="T35" fmla="*/ 840 h 1242"/>
                  <a:gd name="T36" fmla="*/ 908 w 1098"/>
                  <a:gd name="T37" fmla="*/ 914 h 1242"/>
                  <a:gd name="T38" fmla="*/ 864 w 1098"/>
                  <a:gd name="T39" fmla="*/ 980 h 1242"/>
                  <a:gd name="T40" fmla="*/ 840 w 1098"/>
                  <a:gd name="T41" fmla="*/ 1010 h 1242"/>
                  <a:gd name="T42" fmla="*/ 788 w 1098"/>
                  <a:gd name="T43" fmla="*/ 1066 h 1242"/>
                  <a:gd name="T44" fmla="*/ 730 w 1098"/>
                  <a:gd name="T45" fmla="*/ 1110 h 1242"/>
                  <a:gd name="T46" fmla="*/ 670 w 1098"/>
                  <a:gd name="T47" fmla="*/ 1148 h 1242"/>
                  <a:gd name="T48" fmla="*/ 606 w 1098"/>
                  <a:gd name="T49" fmla="*/ 1176 h 1242"/>
                  <a:gd name="T50" fmla="*/ 542 w 1098"/>
                  <a:gd name="T51" fmla="*/ 1200 h 1242"/>
                  <a:gd name="T52" fmla="*/ 478 w 1098"/>
                  <a:gd name="T53" fmla="*/ 1218 h 1242"/>
                  <a:gd name="T54" fmla="*/ 352 w 1098"/>
                  <a:gd name="T55" fmla="*/ 1236 h 1242"/>
                  <a:gd name="T56" fmla="*/ 238 w 1098"/>
                  <a:gd name="T57" fmla="*/ 1242 h 1242"/>
                  <a:gd name="T58" fmla="*/ 144 w 1098"/>
                  <a:gd name="T59" fmla="*/ 1238 h 1242"/>
                  <a:gd name="T60" fmla="*/ 60 w 1098"/>
                  <a:gd name="T61" fmla="*/ 1228 h 1242"/>
                  <a:gd name="T62" fmla="*/ 52 w 1098"/>
                  <a:gd name="T63" fmla="*/ 1206 h 1242"/>
                  <a:gd name="T64" fmla="*/ 26 w 1098"/>
                  <a:gd name="T65" fmla="*/ 1104 h 1242"/>
                  <a:gd name="T66" fmla="*/ 8 w 1098"/>
                  <a:gd name="T67" fmla="*/ 1002 h 1242"/>
                  <a:gd name="T68" fmla="*/ 0 w 1098"/>
                  <a:gd name="T69" fmla="*/ 880 h 1242"/>
                  <a:gd name="T70" fmla="*/ 2 w 1098"/>
                  <a:gd name="T71" fmla="*/ 782 h 1242"/>
                  <a:gd name="T72" fmla="*/ 12 w 1098"/>
                  <a:gd name="T73" fmla="*/ 714 h 1242"/>
                  <a:gd name="T74" fmla="*/ 26 w 1098"/>
                  <a:gd name="T75" fmla="*/ 646 h 1242"/>
                  <a:gd name="T76" fmla="*/ 50 w 1098"/>
                  <a:gd name="T77" fmla="*/ 580 h 1242"/>
                  <a:gd name="T78" fmla="*/ 80 w 1098"/>
                  <a:gd name="T79" fmla="*/ 514 h 1242"/>
                  <a:gd name="T80" fmla="*/ 120 w 1098"/>
                  <a:gd name="T81" fmla="*/ 452 h 1242"/>
                  <a:gd name="T82" fmla="*/ 142 w 1098"/>
                  <a:gd name="T83" fmla="*/ 422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8" h="1242">
                    <a:moveTo>
                      <a:pt x="142" y="422"/>
                    </a:moveTo>
                    <a:lnTo>
                      <a:pt x="142" y="422"/>
                    </a:lnTo>
                    <a:lnTo>
                      <a:pt x="168" y="394"/>
                    </a:lnTo>
                    <a:lnTo>
                      <a:pt x="198" y="366"/>
                    </a:lnTo>
                    <a:lnTo>
                      <a:pt x="228" y="340"/>
                    </a:lnTo>
                    <a:lnTo>
                      <a:pt x="260" y="314"/>
                    </a:lnTo>
                    <a:lnTo>
                      <a:pt x="294" y="290"/>
                    </a:lnTo>
                    <a:lnTo>
                      <a:pt x="330" y="266"/>
                    </a:lnTo>
                    <a:lnTo>
                      <a:pt x="366" y="244"/>
                    </a:lnTo>
                    <a:lnTo>
                      <a:pt x="404" y="224"/>
                    </a:lnTo>
                    <a:lnTo>
                      <a:pt x="442" y="204"/>
                    </a:lnTo>
                    <a:lnTo>
                      <a:pt x="482" y="186"/>
                    </a:lnTo>
                    <a:lnTo>
                      <a:pt x="562" y="150"/>
                    </a:lnTo>
                    <a:lnTo>
                      <a:pt x="640" y="120"/>
                    </a:lnTo>
                    <a:lnTo>
                      <a:pt x="720" y="94"/>
                    </a:lnTo>
                    <a:lnTo>
                      <a:pt x="794" y="70"/>
                    </a:lnTo>
                    <a:lnTo>
                      <a:pt x="866" y="50"/>
                    </a:lnTo>
                    <a:lnTo>
                      <a:pt x="930" y="34"/>
                    </a:lnTo>
                    <a:lnTo>
                      <a:pt x="986" y="22"/>
                    </a:lnTo>
                    <a:lnTo>
                      <a:pt x="1068" y="4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30"/>
                    </a:lnTo>
                    <a:lnTo>
                      <a:pt x="1094" y="114"/>
                    </a:lnTo>
                    <a:lnTo>
                      <a:pt x="1090" y="170"/>
                    </a:lnTo>
                    <a:lnTo>
                      <a:pt x="1086" y="236"/>
                    </a:lnTo>
                    <a:lnTo>
                      <a:pt x="1078" y="310"/>
                    </a:lnTo>
                    <a:lnTo>
                      <a:pt x="1068" y="388"/>
                    </a:lnTo>
                    <a:lnTo>
                      <a:pt x="1054" y="470"/>
                    </a:lnTo>
                    <a:lnTo>
                      <a:pt x="1038" y="554"/>
                    </a:lnTo>
                    <a:lnTo>
                      <a:pt x="1018" y="638"/>
                    </a:lnTo>
                    <a:lnTo>
                      <a:pt x="1006" y="680"/>
                    </a:lnTo>
                    <a:lnTo>
                      <a:pt x="992" y="720"/>
                    </a:lnTo>
                    <a:lnTo>
                      <a:pt x="978" y="762"/>
                    </a:lnTo>
                    <a:lnTo>
                      <a:pt x="962" y="802"/>
                    </a:lnTo>
                    <a:lnTo>
                      <a:pt x="946" y="840"/>
                    </a:lnTo>
                    <a:lnTo>
                      <a:pt x="928" y="878"/>
                    </a:lnTo>
                    <a:lnTo>
                      <a:pt x="908" y="914"/>
                    </a:lnTo>
                    <a:lnTo>
                      <a:pt x="886" y="948"/>
                    </a:lnTo>
                    <a:lnTo>
                      <a:pt x="864" y="980"/>
                    </a:lnTo>
                    <a:lnTo>
                      <a:pt x="840" y="1010"/>
                    </a:lnTo>
                    <a:lnTo>
                      <a:pt x="840" y="1010"/>
                    </a:lnTo>
                    <a:lnTo>
                      <a:pt x="814" y="1040"/>
                    </a:lnTo>
                    <a:lnTo>
                      <a:pt x="788" y="1066"/>
                    </a:lnTo>
                    <a:lnTo>
                      <a:pt x="760" y="1088"/>
                    </a:lnTo>
                    <a:lnTo>
                      <a:pt x="730" y="1110"/>
                    </a:lnTo>
                    <a:lnTo>
                      <a:pt x="700" y="1130"/>
                    </a:lnTo>
                    <a:lnTo>
                      <a:pt x="670" y="1148"/>
                    </a:lnTo>
                    <a:lnTo>
                      <a:pt x="638" y="1162"/>
                    </a:lnTo>
                    <a:lnTo>
                      <a:pt x="606" y="1176"/>
                    </a:lnTo>
                    <a:lnTo>
                      <a:pt x="574" y="1190"/>
                    </a:lnTo>
                    <a:lnTo>
                      <a:pt x="542" y="1200"/>
                    </a:lnTo>
                    <a:lnTo>
                      <a:pt x="510" y="1210"/>
                    </a:lnTo>
                    <a:lnTo>
                      <a:pt x="478" y="1218"/>
                    </a:lnTo>
                    <a:lnTo>
                      <a:pt x="414" y="1230"/>
                    </a:lnTo>
                    <a:lnTo>
                      <a:pt x="352" y="1236"/>
                    </a:lnTo>
                    <a:lnTo>
                      <a:pt x="292" y="1240"/>
                    </a:lnTo>
                    <a:lnTo>
                      <a:pt x="238" y="1242"/>
                    </a:lnTo>
                    <a:lnTo>
                      <a:pt x="188" y="1240"/>
                    </a:lnTo>
                    <a:lnTo>
                      <a:pt x="144" y="1238"/>
                    </a:lnTo>
                    <a:lnTo>
                      <a:pt x="82" y="1232"/>
                    </a:lnTo>
                    <a:lnTo>
                      <a:pt x="60" y="1228"/>
                    </a:lnTo>
                    <a:lnTo>
                      <a:pt x="60" y="1228"/>
                    </a:lnTo>
                    <a:lnTo>
                      <a:pt x="52" y="1206"/>
                    </a:lnTo>
                    <a:lnTo>
                      <a:pt x="36" y="1146"/>
                    </a:lnTo>
                    <a:lnTo>
                      <a:pt x="26" y="1104"/>
                    </a:lnTo>
                    <a:lnTo>
                      <a:pt x="16" y="1056"/>
                    </a:lnTo>
                    <a:lnTo>
                      <a:pt x="8" y="1002"/>
                    </a:lnTo>
                    <a:lnTo>
                      <a:pt x="2" y="942"/>
                    </a:lnTo>
                    <a:lnTo>
                      <a:pt x="0" y="880"/>
                    </a:lnTo>
                    <a:lnTo>
                      <a:pt x="0" y="814"/>
                    </a:lnTo>
                    <a:lnTo>
                      <a:pt x="2" y="782"/>
                    </a:lnTo>
                    <a:lnTo>
                      <a:pt x="6" y="748"/>
                    </a:lnTo>
                    <a:lnTo>
                      <a:pt x="12" y="714"/>
                    </a:lnTo>
                    <a:lnTo>
                      <a:pt x="18" y="680"/>
                    </a:lnTo>
                    <a:lnTo>
                      <a:pt x="26" y="646"/>
                    </a:lnTo>
                    <a:lnTo>
                      <a:pt x="38" y="612"/>
                    </a:lnTo>
                    <a:lnTo>
                      <a:pt x="50" y="580"/>
                    </a:lnTo>
                    <a:lnTo>
                      <a:pt x="64" y="546"/>
                    </a:lnTo>
                    <a:lnTo>
                      <a:pt x="80" y="514"/>
                    </a:lnTo>
                    <a:lnTo>
                      <a:pt x="98" y="482"/>
                    </a:lnTo>
                    <a:lnTo>
                      <a:pt x="120" y="452"/>
                    </a:lnTo>
                    <a:lnTo>
                      <a:pt x="142" y="422"/>
                    </a:lnTo>
                    <a:lnTo>
                      <a:pt x="142" y="4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4077592" y="2529374"/>
                <a:ext cx="1408875" cy="1685762"/>
              </a:xfrm>
              <a:custGeom>
                <a:avLst/>
                <a:gdLst>
                  <a:gd name="T0" fmla="*/ 458 w 1038"/>
                  <a:gd name="T1" fmla="*/ 686 h 1242"/>
                  <a:gd name="T2" fmla="*/ 542 w 1038"/>
                  <a:gd name="T3" fmla="*/ 538 h 1242"/>
                  <a:gd name="T4" fmla="*/ 636 w 1038"/>
                  <a:gd name="T5" fmla="*/ 404 h 1242"/>
                  <a:gd name="T6" fmla="*/ 732 w 1038"/>
                  <a:gd name="T7" fmla="*/ 288 h 1242"/>
                  <a:gd name="T8" fmla="*/ 824 w 1038"/>
                  <a:gd name="T9" fmla="*/ 188 h 1242"/>
                  <a:gd name="T10" fmla="*/ 908 w 1038"/>
                  <a:gd name="T11" fmla="*/ 108 h 1242"/>
                  <a:gd name="T12" fmla="*/ 1020 w 1038"/>
                  <a:gd name="T13" fmla="*/ 12 h 1242"/>
                  <a:gd name="T14" fmla="*/ 1038 w 1038"/>
                  <a:gd name="T15" fmla="*/ 0 h 1242"/>
                  <a:gd name="T16" fmla="*/ 1034 w 1038"/>
                  <a:gd name="T17" fmla="*/ 114 h 1242"/>
                  <a:gd name="T18" fmla="*/ 1026 w 1038"/>
                  <a:gd name="T19" fmla="*/ 236 h 1242"/>
                  <a:gd name="T20" fmla="*/ 1008 w 1038"/>
                  <a:gd name="T21" fmla="*/ 388 h 1242"/>
                  <a:gd name="T22" fmla="*/ 978 w 1038"/>
                  <a:gd name="T23" fmla="*/ 554 h 1242"/>
                  <a:gd name="T24" fmla="*/ 946 w 1038"/>
                  <a:gd name="T25" fmla="*/ 680 h 1242"/>
                  <a:gd name="T26" fmla="*/ 918 w 1038"/>
                  <a:gd name="T27" fmla="*/ 762 h 1242"/>
                  <a:gd name="T28" fmla="*/ 886 w 1038"/>
                  <a:gd name="T29" fmla="*/ 840 h 1242"/>
                  <a:gd name="T30" fmla="*/ 848 w 1038"/>
                  <a:gd name="T31" fmla="*/ 914 h 1242"/>
                  <a:gd name="T32" fmla="*/ 804 w 1038"/>
                  <a:gd name="T33" fmla="*/ 980 h 1242"/>
                  <a:gd name="T34" fmla="*/ 780 w 1038"/>
                  <a:gd name="T35" fmla="*/ 1010 h 1242"/>
                  <a:gd name="T36" fmla="*/ 728 w 1038"/>
                  <a:gd name="T37" fmla="*/ 1066 h 1242"/>
                  <a:gd name="T38" fmla="*/ 670 w 1038"/>
                  <a:gd name="T39" fmla="*/ 1110 h 1242"/>
                  <a:gd name="T40" fmla="*/ 610 w 1038"/>
                  <a:gd name="T41" fmla="*/ 1148 h 1242"/>
                  <a:gd name="T42" fmla="*/ 546 w 1038"/>
                  <a:gd name="T43" fmla="*/ 1176 h 1242"/>
                  <a:gd name="T44" fmla="*/ 482 w 1038"/>
                  <a:gd name="T45" fmla="*/ 1200 h 1242"/>
                  <a:gd name="T46" fmla="*/ 418 w 1038"/>
                  <a:gd name="T47" fmla="*/ 1218 h 1242"/>
                  <a:gd name="T48" fmla="*/ 292 w 1038"/>
                  <a:gd name="T49" fmla="*/ 1236 h 1242"/>
                  <a:gd name="T50" fmla="*/ 178 w 1038"/>
                  <a:gd name="T51" fmla="*/ 1242 h 1242"/>
                  <a:gd name="T52" fmla="*/ 84 w 1038"/>
                  <a:gd name="T53" fmla="*/ 1238 h 1242"/>
                  <a:gd name="T54" fmla="*/ 0 w 1038"/>
                  <a:gd name="T55" fmla="*/ 1228 h 1242"/>
                  <a:gd name="T56" fmla="*/ 12 w 1038"/>
                  <a:gd name="T57" fmla="*/ 1222 h 1242"/>
                  <a:gd name="T58" fmla="*/ 64 w 1038"/>
                  <a:gd name="T59" fmla="*/ 1186 h 1242"/>
                  <a:gd name="T60" fmla="*/ 120 w 1038"/>
                  <a:gd name="T61" fmla="*/ 1142 h 1242"/>
                  <a:gd name="T62" fmla="*/ 186 w 1038"/>
                  <a:gd name="T63" fmla="*/ 1078 h 1242"/>
                  <a:gd name="T64" fmla="*/ 260 w 1038"/>
                  <a:gd name="T65" fmla="*/ 996 h 1242"/>
                  <a:gd name="T66" fmla="*/ 338 w 1038"/>
                  <a:gd name="T67" fmla="*/ 890 h 1242"/>
                  <a:gd name="T68" fmla="*/ 418 w 1038"/>
                  <a:gd name="T69" fmla="*/ 760 h 1242"/>
                  <a:gd name="T70" fmla="*/ 458 w 1038"/>
                  <a:gd name="T71" fmla="*/ 686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8" h="1242">
                    <a:moveTo>
                      <a:pt x="458" y="686"/>
                    </a:moveTo>
                    <a:lnTo>
                      <a:pt x="458" y="686"/>
                    </a:lnTo>
                    <a:lnTo>
                      <a:pt x="498" y="610"/>
                    </a:lnTo>
                    <a:lnTo>
                      <a:pt x="542" y="538"/>
                    </a:lnTo>
                    <a:lnTo>
                      <a:pt x="588" y="470"/>
                    </a:lnTo>
                    <a:lnTo>
                      <a:pt x="636" y="404"/>
                    </a:lnTo>
                    <a:lnTo>
                      <a:pt x="684" y="344"/>
                    </a:lnTo>
                    <a:lnTo>
                      <a:pt x="732" y="288"/>
                    </a:lnTo>
                    <a:lnTo>
                      <a:pt x="778" y="234"/>
                    </a:lnTo>
                    <a:lnTo>
                      <a:pt x="824" y="188"/>
                    </a:lnTo>
                    <a:lnTo>
                      <a:pt x="868" y="146"/>
                    </a:lnTo>
                    <a:lnTo>
                      <a:pt x="908" y="108"/>
                    </a:lnTo>
                    <a:lnTo>
                      <a:pt x="976" y="48"/>
                    </a:lnTo>
                    <a:lnTo>
                      <a:pt x="1020" y="12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30"/>
                    </a:lnTo>
                    <a:lnTo>
                      <a:pt x="1034" y="114"/>
                    </a:lnTo>
                    <a:lnTo>
                      <a:pt x="1030" y="170"/>
                    </a:lnTo>
                    <a:lnTo>
                      <a:pt x="1026" y="236"/>
                    </a:lnTo>
                    <a:lnTo>
                      <a:pt x="1018" y="310"/>
                    </a:lnTo>
                    <a:lnTo>
                      <a:pt x="1008" y="388"/>
                    </a:lnTo>
                    <a:lnTo>
                      <a:pt x="994" y="470"/>
                    </a:lnTo>
                    <a:lnTo>
                      <a:pt x="978" y="554"/>
                    </a:lnTo>
                    <a:lnTo>
                      <a:pt x="958" y="638"/>
                    </a:lnTo>
                    <a:lnTo>
                      <a:pt x="946" y="680"/>
                    </a:lnTo>
                    <a:lnTo>
                      <a:pt x="932" y="720"/>
                    </a:lnTo>
                    <a:lnTo>
                      <a:pt x="918" y="762"/>
                    </a:lnTo>
                    <a:lnTo>
                      <a:pt x="902" y="802"/>
                    </a:lnTo>
                    <a:lnTo>
                      <a:pt x="886" y="840"/>
                    </a:lnTo>
                    <a:lnTo>
                      <a:pt x="868" y="878"/>
                    </a:lnTo>
                    <a:lnTo>
                      <a:pt x="848" y="914"/>
                    </a:lnTo>
                    <a:lnTo>
                      <a:pt x="826" y="948"/>
                    </a:lnTo>
                    <a:lnTo>
                      <a:pt x="804" y="980"/>
                    </a:lnTo>
                    <a:lnTo>
                      <a:pt x="780" y="1010"/>
                    </a:lnTo>
                    <a:lnTo>
                      <a:pt x="780" y="1010"/>
                    </a:lnTo>
                    <a:lnTo>
                      <a:pt x="754" y="1040"/>
                    </a:lnTo>
                    <a:lnTo>
                      <a:pt x="728" y="1066"/>
                    </a:lnTo>
                    <a:lnTo>
                      <a:pt x="700" y="1088"/>
                    </a:lnTo>
                    <a:lnTo>
                      <a:pt x="670" y="1110"/>
                    </a:lnTo>
                    <a:lnTo>
                      <a:pt x="640" y="1130"/>
                    </a:lnTo>
                    <a:lnTo>
                      <a:pt x="610" y="1148"/>
                    </a:lnTo>
                    <a:lnTo>
                      <a:pt x="578" y="1162"/>
                    </a:lnTo>
                    <a:lnTo>
                      <a:pt x="546" y="1176"/>
                    </a:lnTo>
                    <a:lnTo>
                      <a:pt x="514" y="1190"/>
                    </a:lnTo>
                    <a:lnTo>
                      <a:pt x="482" y="1200"/>
                    </a:lnTo>
                    <a:lnTo>
                      <a:pt x="450" y="1210"/>
                    </a:lnTo>
                    <a:lnTo>
                      <a:pt x="418" y="1218"/>
                    </a:lnTo>
                    <a:lnTo>
                      <a:pt x="354" y="1230"/>
                    </a:lnTo>
                    <a:lnTo>
                      <a:pt x="292" y="1236"/>
                    </a:lnTo>
                    <a:lnTo>
                      <a:pt x="232" y="1240"/>
                    </a:lnTo>
                    <a:lnTo>
                      <a:pt x="178" y="1242"/>
                    </a:lnTo>
                    <a:lnTo>
                      <a:pt x="128" y="1240"/>
                    </a:lnTo>
                    <a:lnTo>
                      <a:pt x="84" y="1238"/>
                    </a:lnTo>
                    <a:lnTo>
                      <a:pt x="22" y="1232"/>
                    </a:lnTo>
                    <a:lnTo>
                      <a:pt x="0" y="1228"/>
                    </a:lnTo>
                    <a:lnTo>
                      <a:pt x="0" y="1228"/>
                    </a:lnTo>
                    <a:lnTo>
                      <a:pt x="12" y="1222"/>
                    </a:lnTo>
                    <a:lnTo>
                      <a:pt x="42" y="1202"/>
                    </a:lnTo>
                    <a:lnTo>
                      <a:pt x="64" y="1186"/>
                    </a:lnTo>
                    <a:lnTo>
                      <a:pt x="90" y="1166"/>
                    </a:lnTo>
                    <a:lnTo>
                      <a:pt x="120" y="1142"/>
                    </a:lnTo>
                    <a:lnTo>
                      <a:pt x="152" y="1112"/>
                    </a:lnTo>
                    <a:lnTo>
                      <a:pt x="186" y="1078"/>
                    </a:lnTo>
                    <a:lnTo>
                      <a:pt x="222" y="1040"/>
                    </a:lnTo>
                    <a:lnTo>
                      <a:pt x="260" y="996"/>
                    </a:lnTo>
                    <a:lnTo>
                      <a:pt x="298" y="946"/>
                    </a:lnTo>
                    <a:lnTo>
                      <a:pt x="338" y="890"/>
                    </a:lnTo>
                    <a:lnTo>
                      <a:pt x="378" y="828"/>
                    </a:lnTo>
                    <a:lnTo>
                      <a:pt x="418" y="760"/>
                    </a:lnTo>
                    <a:lnTo>
                      <a:pt x="458" y="686"/>
                    </a:lnTo>
                    <a:lnTo>
                      <a:pt x="458" y="6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52" name="Group 51"/>
            <p:cNvGrpSpPr>
              <a:grpSpLocks/>
            </p:cNvGrpSpPr>
            <p:nvPr/>
          </p:nvGrpSpPr>
          <p:grpSpPr bwMode="auto">
            <a:xfrm>
              <a:off x="1076615" y="1466635"/>
              <a:ext cx="1194812" cy="1351510"/>
              <a:chOff x="1524000" y="2544382"/>
              <a:chExt cx="1490312" cy="1685765"/>
            </a:xfrm>
          </p:grpSpPr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1524000" y="2544384"/>
                <a:ext cx="1490312" cy="1685763"/>
              </a:xfrm>
              <a:custGeom>
                <a:avLst/>
                <a:gdLst>
                  <a:gd name="T0" fmla="*/ 956 w 1098"/>
                  <a:gd name="T1" fmla="*/ 422 h 1242"/>
                  <a:gd name="T2" fmla="*/ 900 w 1098"/>
                  <a:gd name="T3" fmla="*/ 366 h 1242"/>
                  <a:gd name="T4" fmla="*/ 838 w 1098"/>
                  <a:gd name="T5" fmla="*/ 314 h 1242"/>
                  <a:gd name="T6" fmla="*/ 768 w 1098"/>
                  <a:gd name="T7" fmla="*/ 266 h 1242"/>
                  <a:gd name="T8" fmla="*/ 694 w 1098"/>
                  <a:gd name="T9" fmla="*/ 224 h 1242"/>
                  <a:gd name="T10" fmla="*/ 616 w 1098"/>
                  <a:gd name="T11" fmla="*/ 186 h 1242"/>
                  <a:gd name="T12" fmla="*/ 456 w 1098"/>
                  <a:gd name="T13" fmla="*/ 120 h 1242"/>
                  <a:gd name="T14" fmla="*/ 304 w 1098"/>
                  <a:gd name="T15" fmla="*/ 70 h 1242"/>
                  <a:gd name="T16" fmla="*/ 168 w 1098"/>
                  <a:gd name="T17" fmla="*/ 34 h 1242"/>
                  <a:gd name="T18" fmla="*/ 30 w 1098"/>
                  <a:gd name="T19" fmla="*/ 4 h 1242"/>
                  <a:gd name="T20" fmla="*/ 0 w 1098"/>
                  <a:gd name="T21" fmla="*/ 0 h 1242"/>
                  <a:gd name="T22" fmla="*/ 4 w 1098"/>
                  <a:gd name="T23" fmla="*/ 114 h 1242"/>
                  <a:gd name="T24" fmla="*/ 12 w 1098"/>
                  <a:gd name="T25" fmla="*/ 236 h 1242"/>
                  <a:gd name="T26" fmla="*/ 30 w 1098"/>
                  <a:gd name="T27" fmla="*/ 388 h 1242"/>
                  <a:gd name="T28" fmla="*/ 60 w 1098"/>
                  <a:gd name="T29" fmla="*/ 554 h 1242"/>
                  <a:gd name="T30" fmla="*/ 92 w 1098"/>
                  <a:gd name="T31" fmla="*/ 680 h 1242"/>
                  <a:gd name="T32" fmla="*/ 120 w 1098"/>
                  <a:gd name="T33" fmla="*/ 762 h 1242"/>
                  <a:gd name="T34" fmla="*/ 152 w 1098"/>
                  <a:gd name="T35" fmla="*/ 840 h 1242"/>
                  <a:gd name="T36" fmla="*/ 190 w 1098"/>
                  <a:gd name="T37" fmla="*/ 914 h 1242"/>
                  <a:gd name="T38" fmla="*/ 234 w 1098"/>
                  <a:gd name="T39" fmla="*/ 980 h 1242"/>
                  <a:gd name="T40" fmla="*/ 258 w 1098"/>
                  <a:gd name="T41" fmla="*/ 1010 h 1242"/>
                  <a:gd name="T42" fmla="*/ 310 w 1098"/>
                  <a:gd name="T43" fmla="*/ 1066 h 1242"/>
                  <a:gd name="T44" fmla="*/ 368 w 1098"/>
                  <a:gd name="T45" fmla="*/ 1110 h 1242"/>
                  <a:gd name="T46" fmla="*/ 428 w 1098"/>
                  <a:gd name="T47" fmla="*/ 1148 h 1242"/>
                  <a:gd name="T48" fmla="*/ 492 w 1098"/>
                  <a:gd name="T49" fmla="*/ 1176 h 1242"/>
                  <a:gd name="T50" fmla="*/ 556 w 1098"/>
                  <a:gd name="T51" fmla="*/ 1200 h 1242"/>
                  <a:gd name="T52" fmla="*/ 620 w 1098"/>
                  <a:gd name="T53" fmla="*/ 1218 h 1242"/>
                  <a:gd name="T54" fmla="*/ 746 w 1098"/>
                  <a:gd name="T55" fmla="*/ 1236 h 1242"/>
                  <a:gd name="T56" fmla="*/ 860 w 1098"/>
                  <a:gd name="T57" fmla="*/ 1242 h 1242"/>
                  <a:gd name="T58" fmla="*/ 954 w 1098"/>
                  <a:gd name="T59" fmla="*/ 1238 h 1242"/>
                  <a:gd name="T60" fmla="*/ 1038 w 1098"/>
                  <a:gd name="T61" fmla="*/ 1228 h 1242"/>
                  <a:gd name="T62" fmla="*/ 1046 w 1098"/>
                  <a:gd name="T63" fmla="*/ 1206 h 1242"/>
                  <a:gd name="T64" fmla="*/ 1072 w 1098"/>
                  <a:gd name="T65" fmla="*/ 1104 h 1242"/>
                  <a:gd name="T66" fmla="*/ 1090 w 1098"/>
                  <a:gd name="T67" fmla="*/ 1002 h 1242"/>
                  <a:gd name="T68" fmla="*/ 1098 w 1098"/>
                  <a:gd name="T69" fmla="*/ 880 h 1242"/>
                  <a:gd name="T70" fmla="*/ 1096 w 1098"/>
                  <a:gd name="T71" fmla="*/ 782 h 1242"/>
                  <a:gd name="T72" fmla="*/ 1086 w 1098"/>
                  <a:gd name="T73" fmla="*/ 714 h 1242"/>
                  <a:gd name="T74" fmla="*/ 1072 w 1098"/>
                  <a:gd name="T75" fmla="*/ 646 h 1242"/>
                  <a:gd name="T76" fmla="*/ 1048 w 1098"/>
                  <a:gd name="T77" fmla="*/ 580 h 1242"/>
                  <a:gd name="T78" fmla="*/ 1018 w 1098"/>
                  <a:gd name="T79" fmla="*/ 514 h 1242"/>
                  <a:gd name="T80" fmla="*/ 978 w 1098"/>
                  <a:gd name="T81" fmla="*/ 452 h 1242"/>
                  <a:gd name="T82" fmla="*/ 956 w 1098"/>
                  <a:gd name="T83" fmla="*/ 422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8" h="1242">
                    <a:moveTo>
                      <a:pt x="956" y="422"/>
                    </a:moveTo>
                    <a:lnTo>
                      <a:pt x="956" y="422"/>
                    </a:lnTo>
                    <a:lnTo>
                      <a:pt x="930" y="394"/>
                    </a:lnTo>
                    <a:lnTo>
                      <a:pt x="900" y="366"/>
                    </a:lnTo>
                    <a:lnTo>
                      <a:pt x="870" y="340"/>
                    </a:lnTo>
                    <a:lnTo>
                      <a:pt x="838" y="314"/>
                    </a:lnTo>
                    <a:lnTo>
                      <a:pt x="804" y="290"/>
                    </a:lnTo>
                    <a:lnTo>
                      <a:pt x="768" y="266"/>
                    </a:lnTo>
                    <a:lnTo>
                      <a:pt x="732" y="244"/>
                    </a:lnTo>
                    <a:lnTo>
                      <a:pt x="694" y="224"/>
                    </a:lnTo>
                    <a:lnTo>
                      <a:pt x="656" y="204"/>
                    </a:lnTo>
                    <a:lnTo>
                      <a:pt x="616" y="186"/>
                    </a:lnTo>
                    <a:lnTo>
                      <a:pt x="536" y="150"/>
                    </a:lnTo>
                    <a:lnTo>
                      <a:pt x="456" y="120"/>
                    </a:lnTo>
                    <a:lnTo>
                      <a:pt x="378" y="94"/>
                    </a:lnTo>
                    <a:lnTo>
                      <a:pt x="304" y="70"/>
                    </a:lnTo>
                    <a:lnTo>
                      <a:pt x="232" y="50"/>
                    </a:lnTo>
                    <a:lnTo>
                      <a:pt x="168" y="34"/>
                    </a:lnTo>
                    <a:lnTo>
                      <a:pt x="112" y="22"/>
                    </a:lnTo>
                    <a:lnTo>
                      <a:pt x="3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4" y="114"/>
                    </a:lnTo>
                    <a:lnTo>
                      <a:pt x="6" y="170"/>
                    </a:lnTo>
                    <a:lnTo>
                      <a:pt x="12" y="236"/>
                    </a:lnTo>
                    <a:lnTo>
                      <a:pt x="20" y="310"/>
                    </a:lnTo>
                    <a:lnTo>
                      <a:pt x="30" y="388"/>
                    </a:lnTo>
                    <a:lnTo>
                      <a:pt x="44" y="470"/>
                    </a:lnTo>
                    <a:lnTo>
                      <a:pt x="60" y="554"/>
                    </a:lnTo>
                    <a:lnTo>
                      <a:pt x="80" y="638"/>
                    </a:lnTo>
                    <a:lnTo>
                      <a:pt x="92" y="680"/>
                    </a:lnTo>
                    <a:lnTo>
                      <a:pt x="106" y="720"/>
                    </a:lnTo>
                    <a:lnTo>
                      <a:pt x="120" y="762"/>
                    </a:lnTo>
                    <a:lnTo>
                      <a:pt x="136" y="802"/>
                    </a:lnTo>
                    <a:lnTo>
                      <a:pt x="152" y="840"/>
                    </a:lnTo>
                    <a:lnTo>
                      <a:pt x="170" y="878"/>
                    </a:lnTo>
                    <a:lnTo>
                      <a:pt x="190" y="914"/>
                    </a:lnTo>
                    <a:lnTo>
                      <a:pt x="212" y="948"/>
                    </a:lnTo>
                    <a:lnTo>
                      <a:pt x="234" y="980"/>
                    </a:lnTo>
                    <a:lnTo>
                      <a:pt x="258" y="1010"/>
                    </a:lnTo>
                    <a:lnTo>
                      <a:pt x="258" y="1010"/>
                    </a:lnTo>
                    <a:lnTo>
                      <a:pt x="284" y="1040"/>
                    </a:lnTo>
                    <a:lnTo>
                      <a:pt x="310" y="1066"/>
                    </a:lnTo>
                    <a:lnTo>
                      <a:pt x="338" y="1088"/>
                    </a:lnTo>
                    <a:lnTo>
                      <a:pt x="368" y="1110"/>
                    </a:lnTo>
                    <a:lnTo>
                      <a:pt x="398" y="1130"/>
                    </a:lnTo>
                    <a:lnTo>
                      <a:pt x="428" y="1148"/>
                    </a:lnTo>
                    <a:lnTo>
                      <a:pt x="460" y="1162"/>
                    </a:lnTo>
                    <a:lnTo>
                      <a:pt x="492" y="1176"/>
                    </a:lnTo>
                    <a:lnTo>
                      <a:pt x="524" y="1190"/>
                    </a:lnTo>
                    <a:lnTo>
                      <a:pt x="556" y="1200"/>
                    </a:lnTo>
                    <a:lnTo>
                      <a:pt x="588" y="1210"/>
                    </a:lnTo>
                    <a:lnTo>
                      <a:pt x="620" y="1218"/>
                    </a:lnTo>
                    <a:lnTo>
                      <a:pt x="684" y="1230"/>
                    </a:lnTo>
                    <a:lnTo>
                      <a:pt x="746" y="1236"/>
                    </a:lnTo>
                    <a:lnTo>
                      <a:pt x="806" y="1240"/>
                    </a:lnTo>
                    <a:lnTo>
                      <a:pt x="860" y="1242"/>
                    </a:lnTo>
                    <a:lnTo>
                      <a:pt x="910" y="1240"/>
                    </a:lnTo>
                    <a:lnTo>
                      <a:pt x="954" y="1238"/>
                    </a:lnTo>
                    <a:lnTo>
                      <a:pt x="1016" y="1232"/>
                    </a:lnTo>
                    <a:lnTo>
                      <a:pt x="1038" y="1228"/>
                    </a:lnTo>
                    <a:lnTo>
                      <a:pt x="1038" y="1228"/>
                    </a:lnTo>
                    <a:lnTo>
                      <a:pt x="1046" y="1206"/>
                    </a:lnTo>
                    <a:lnTo>
                      <a:pt x="1062" y="1146"/>
                    </a:lnTo>
                    <a:lnTo>
                      <a:pt x="1072" y="1104"/>
                    </a:lnTo>
                    <a:lnTo>
                      <a:pt x="1082" y="1056"/>
                    </a:lnTo>
                    <a:lnTo>
                      <a:pt x="1090" y="1002"/>
                    </a:lnTo>
                    <a:lnTo>
                      <a:pt x="1096" y="942"/>
                    </a:lnTo>
                    <a:lnTo>
                      <a:pt x="1098" y="880"/>
                    </a:lnTo>
                    <a:lnTo>
                      <a:pt x="1098" y="814"/>
                    </a:lnTo>
                    <a:lnTo>
                      <a:pt x="1096" y="782"/>
                    </a:lnTo>
                    <a:lnTo>
                      <a:pt x="1092" y="748"/>
                    </a:lnTo>
                    <a:lnTo>
                      <a:pt x="1086" y="714"/>
                    </a:lnTo>
                    <a:lnTo>
                      <a:pt x="1080" y="680"/>
                    </a:lnTo>
                    <a:lnTo>
                      <a:pt x="1072" y="646"/>
                    </a:lnTo>
                    <a:lnTo>
                      <a:pt x="1060" y="612"/>
                    </a:lnTo>
                    <a:lnTo>
                      <a:pt x="1048" y="580"/>
                    </a:lnTo>
                    <a:lnTo>
                      <a:pt x="1034" y="546"/>
                    </a:lnTo>
                    <a:lnTo>
                      <a:pt x="1018" y="514"/>
                    </a:lnTo>
                    <a:lnTo>
                      <a:pt x="1000" y="482"/>
                    </a:lnTo>
                    <a:lnTo>
                      <a:pt x="978" y="452"/>
                    </a:lnTo>
                    <a:lnTo>
                      <a:pt x="956" y="422"/>
                    </a:lnTo>
                    <a:lnTo>
                      <a:pt x="956" y="4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1524000" y="2544382"/>
                <a:ext cx="1408875" cy="1685763"/>
              </a:xfrm>
              <a:custGeom>
                <a:avLst/>
                <a:gdLst>
                  <a:gd name="T0" fmla="*/ 580 w 1038"/>
                  <a:gd name="T1" fmla="*/ 686 h 1242"/>
                  <a:gd name="T2" fmla="*/ 496 w 1038"/>
                  <a:gd name="T3" fmla="*/ 538 h 1242"/>
                  <a:gd name="T4" fmla="*/ 402 w 1038"/>
                  <a:gd name="T5" fmla="*/ 404 h 1242"/>
                  <a:gd name="T6" fmla="*/ 306 w 1038"/>
                  <a:gd name="T7" fmla="*/ 288 h 1242"/>
                  <a:gd name="T8" fmla="*/ 214 w 1038"/>
                  <a:gd name="T9" fmla="*/ 188 h 1242"/>
                  <a:gd name="T10" fmla="*/ 130 w 1038"/>
                  <a:gd name="T11" fmla="*/ 108 h 1242"/>
                  <a:gd name="T12" fmla="*/ 18 w 1038"/>
                  <a:gd name="T13" fmla="*/ 12 h 1242"/>
                  <a:gd name="T14" fmla="*/ 0 w 1038"/>
                  <a:gd name="T15" fmla="*/ 0 h 1242"/>
                  <a:gd name="T16" fmla="*/ 4 w 1038"/>
                  <a:gd name="T17" fmla="*/ 114 h 1242"/>
                  <a:gd name="T18" fmla="*/ 12 w 1038"/>
                  <a:gd name="T19" fmla="*/ 236 h 1242"/>
                  <a:gd name="T20" fmla="*/ 30 w 1038"/>
                  <a:gd name="T21" fmla="*/ 388 h 1242"/>
                  <a:gd name="T22" fmla="*/ 60 w 1038"/>
                  <a:gd name="T23" fmla="*/ 554 h 1242"/>
                  <a:gd name="T24" fmla="*/ 92 w 1038"/>
                  <a:gd name="T25" fmla="*/ 680 h 1242"/>
                  <a:gd name="T26" fmla="*/ 120 w 1038"/>
                  <a:gd name="T27" fmla="*/ 762 h 1242"/>
                  <a:gd name="T28" fmla="*/ 152 w 1038"/>
                  <a:gd name="T29" fmla="*/ 840 h 1242"/>
                  <a:gd name="T30" fmla="*/ 190 w 1038"/>
                  <a:gd name="T31" fmla="*/ 914 h 1242"/>
                  <a:gd name="T32" fmla="*/ 234 w 1038"/>
                  <a:gd name="T33" fmla="*/ 980 h 1242"/>
                  <a:gd name="T34" fmla="*/ 258 w 1038"/>
                  <a:gd name="T35" fmla="*/ 1010 h 1242"/>
                  <a:gd name="T36" fmla="*/ 310 w 1038"/>
                  <a:gd name="T37" fmla="*/ 1066 h 1242"/>
                  <a:gd name="T38" fmla="*/ 368 w 1038"/>
                  <a:gd name="T39" fmla="*/ 1110 h 1242"/>
                  <a:gd name="T40" fmla="*/ 428 w 1038"/>
                  <a:gd name="T41" fmla="*/ 1148 h 1242"/>
                  <a:gd name="T42" fmla="*/ 492 w 1038"/>
                  <a:gd name="T43" fmla="*/ 1176 h 1242"/>
                  <a:gd name="T44" fmla="*/ 556 w 1038"/>
                  <a:gd name="T45" fmla="*/ 1200 h 1242"/>
                  <a:gd name="T46" fmla="*/ 620 w 1038"/>
                  <a:gd name="T47" fmla="*/ 1218 h 1242"/>
                  <a:gd name="T48" fmla="*/ 746 w 1038"/>
                  <a:gd name="T49" fmla="*/ 1236 h 1242"/>
                  <a:gd name="T50" fmla="*/ 860 w 1038"/>
                  <a:gd name="T51" fmla="*/ 1242 h 1242"/>
                  <a:gd name="T52" fmla="*/ 954 w 1038"/>
                  <a:gd name="T53" fmla="*/ 1238 h 1242"/>
                  <a:gd name="T54" fmla="*/ 1038 w 1038"/>
                  <a:gd name="T55" fmla="*/ 1228 h 1242"/>
                  <a:gd name="T56" fmla="*/ 1026 w 1038"/>
                  <a:gd name="T57" fmla="*/ 1222 h 1242"/>
                  <a:gd name="T58" fmla="*/ 974 w 1038"/>
                  <a:gd name="T59" fmla="*/ 1186 h 1242"/>
                  <a:gd name="T60" fmla="*/ 918 w 1038"/>
                  <a:gd name="T61" fmla="*/ 1142 h 1242"/>
                  <a:gd name="T62" fmla="*/ 852 w 1038"/>
                  <a:gd name="T63" fmla="*/ 1078 h 1242"/>
                  <a:gd name="T64" fmla="*/ 778 w 1038"/>
                  <a:gd name="T65" fmla="*/ 996 h 1242"/>
                  <a:gd name="T66" fmla="*/ 700 w 1038"/>
                  <a:gd name="T67" fmla="*/ 890 h 1242"/>
                  <a:gd name="T68" fmla="*/ 620 w 1038"/>
                  <a:gd name="T69" fmla="*/ 760 h 1242"/>
                  <a:gd name="T70" fmla="*/ 580 w 1038"/>
                  <a:gd name="T71" fmla="*/ 686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8" h="1242">
                    <a:moveTo>
                      <a:pt x="580" y="686"/>
                    </a:moveTo>
                    <a:lnTo>
                      <a:pt x="580" y="686"/>
                    </a:lnTo>
                    <a:lnTo>
                      <a:pt x="540" y="610"/>
                    </a:lnTo>
                    <a:lnTo>
                      <a:pt x="496" y="538"/>
                    </a:lnTo>
                    <a:lnTo>
                      <a:pt x="450" y="470"/>
                    </a:lnTo>
                    <a:lnTo>
                      <a:pt x="402" y="404"/>
                    </a:lnTo>
                    <a:lnTo>
                      <a:pt x="354" y="344"/>
                    </a:lnTo>
                    <a:lnTo>
                      <a:pt x="306" y="288"/>
                    </a:lnTo>
                    <a:lnTo>
                      <a:pt x="258" y="234"/>
                    </a:lnTo>
                    <a:lnTo>
                      <a:pt x="214" y="188"/>
                    </a:lnTo>
                    <a:lnTo>
                      <a:pt x="170" y="146"/>
                    </a:lnTo>
                    <a:lnTo>
                      <a:pt x="130" y="108"/>
                    </a:lnTo>
                    <a:lnTo>
                      <a:pt x="62" y="48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4" y="114"/>
                    </a:lnTo>
                    <a:lnTo>
                      <a:pt x="6" y="170"/>
                    </a:lnTo>
                    <a:lnTo>
                      <a:pt x="12" y="236"/>
                    </a:lnTo>
                    <a:lnTo>
                      <a:pt x="20" y="310"/>
                    </a:lnTo>
                    <a:lnTo>
                      <a:pt x="30" y="388"/>
                    </a:lnTo>
                    <a:lnTo>
                      <a:pt x="44" y="470"/>
                    </a:lnTo>
                    <a:lnTo>
                      <a:pt x="60" y="554"/>
                    </a:lnTo>
                    <a:lnTo>
                      <a:pt x="80" y="638"/>
                    </a:lnTo>
                    <a:lnTo>
                      <a:pt x="92" y="680"/>
                    </a:lnTo>
                    <a:lnTo>
                      <a:pt x="106" y="720"/>
                    </a:lnTo>
                    <a:lnTo>
                      <a:pt x="120" y="762"/>
                    </a:lnTo>
                    <a:lnTo>
                      <a:pt x="136" y="802"/>
                    </a:lnTo>
                    <a:lnTo>
                      <a:pt x="152" y="840"/>
                    </a:lnTo>
                    <a:lnTo>
                      <a:pt x="170" y="878"/>
                    </a:lnTo>
                    <a:lnTo>
                      <a:pt x="190" y="914"/>
                    </a:lnTo>
                    <a:lnTo>
                      <a:pt x="212" y="948"/>
                    </a:lnTo>
                    <a:lnTo>
                      <a:pt x="234" y="980"/>
                    </a:lnTo>
                    <a:lnTo>
                      <a:pt x="258" y="1010"/>
                    </a:lnTo>
                    <a:lnTo>
                      <a:pt x="258" y="1010"/>
                    </a:lnTo>
                    <a:lnTo>
                      <a:pt x="284" y="1040"/>
                    </a:lnTo>
                    <a:lnTo>
                      <a:pt x="310" y="1066"/>
                    </a:lnTo>
                    <a:lnTo>
                      <a:pt x="338" y="1088"/>
                    </a:lnTo>
                    <a:lnTo>
                      <a:pt x="368" y="1110"/>
                    </a:lnTo>
                    <a:lnTo>
                      <a:pt x="398" y="1130"/>
                    </a:lnTo>
                    <a:lnTo>
                      <a:pt x="428" y="1148"/>
                    </a:lnTo>
                    <a:lnTo>
                      <a:pt x="460" y="1162"/>
                    </a:lnTo>
                    <a:lnTo>
                      <a:pt x="492" y="1176"/>
                    </a:lnTo>
                    <a:lnTo>
                      <a:pt x="524" y="1190"/>
                    </a:lnTo>
                    <a:lnTo>
                      <a:pt x="556" y="1200"/>
                    </a:lnTo>
                    <a:lnTo>
                      <a:pt x="588" y="1210"/>
                    </a:lnTo>
                    <a:lnTo>
                      <a:pt x="620" y="1218"/>
                    </a:lnTo>
                    <a:lnTo>
                      <a:pt x="684" y="1230"/>
                    </a:lnTo>
                    <a:lnTo>
                      <a:pt x="746" y="1236"/>
                    </a:lnTo>
                    <a:lnTo>
                      <a:pt x="806" y="1240"/>
                    </a:lnTo>
                    <a:lnTo>
                      <a:pt x="860" y="1242"/>
                    </a:lnTo>
                    <a:lnTo>
                      <a:pt x="910" y="1240"/>
                    </a:lnTo>
                    <a:lnTo>
                      <a:pt x="954" y="1238"/>
                    </a:lnTo>
                    <a:lnTo>
                      <a:pt x="1016" y="1232"/>
                    </a:lnTo>
                    <a:lnTo>
                      <a:pt x="1038" y="1228"/>
                    </a:lnTo>
                    <a:lnTo>
                      <a:pt x="1038" y="1228"/>
                    </a:lnTo>
                    <a:lnTo>
                      <a:pt x="1026" y="1222"/>
                    </a:lnTo>
                    <a:lnTo>
                      <a:pt x="996" y="1202"/>
                    </a:lnTo>
                    <a:lnTo>
                      <a:pt x="974" y="1186"/>
                    </a:lnTo>
                    <a:lnTo>
                      <a:pt x="948" y="1166"/>
                    </a:lnTo>
                    <a:lnTo>
                      <a:pt x="918" y="1142"/>
                    </a:lnTo>
                    <a:lnTo>
                      <a:pt x="886" y="1112"/>
                    </a:lnTo>
                    <a:lnTo>
                      <a:pt x="852" y="1078"/>
                    </a:lnTo>
                    <a:lnTo>
                      <a:pt x="816" y="1040"/>
                    </a:lnTo>
                    <a:lnTo>
                      <a:pt x="778" y="996"/>
                    </a:lnTo>
                    <a:lnTo>
                      <a:pt x="740" y="946"/>
                    </a:lnTo>
                    <a:lnTo>
                      <a:pt x="700" y="890"/>
                    </a:lnTo>
                    <a:lnTo>
                      <a:pt x="660" y="828"/>
                    </a:lnTo>
                    <a:lnTo>
                      <a:pt x="620" y="760"/>
                    </a:lnTo>
                    <a:lnTo>
                      <a:pt x="580" y="686"/>
                    </a:lnTo>
                    <a:lnTo>
                      <a:pt x="580" y="6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2540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+mn-lt"/>
                </a:endParaRPr>
              </a:p>
            </p:txBody>
          </p:sp>
        </p:grp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8750157" y="3507999"/>
            <a:ext cx="708210" cy="863202"/>
            <a:chOff x="3957146" y="2884349"/>
            <a:chExt cx="1067076" cy="1179352"/>
          </a:xfrm>
        </p:grpSpPr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3957146" y="2884349"/>
              <a:ext cx="1042613" cy="1179351"/>
            </a:xfrm>
            <a:custGeom>
              <a:avLst/>
              <a:gdLst>
                <a:gd name="T0" fmla="*/ 142 w 1098"/>
                <a:gd name="T1" fmla="*/ 422 h 1242"/>
                <a:gd name="T2" fmla="*/ 198 w 1098"/>
                <a:gd name="T3" fmla="*/ 366 h 1242"/>
                <a:gd name="T4" fmla="*/ 260 w 1098"/>
                <a:gd name="T5" fmla="*/ 314 h 1242"/>
                <a:gd name="T6" fmla="*/ 330 w 1098"/>
                <a:gd name="T7" fmla="*/ 266 h 1242"/>
                <a:gd name="T8" fmla="*/ 404 w 1098"/>
                <a:gd name="T9" fmla="*/ 224 h 1242"/>
                <a:gd name="T10" fmla="*/ 482 w 1098"/>
                <a:gd name="T11" fmla="*/ 186 h 1242"/>
                <a:gd name="T12" fmla="*/ 640 w 1098"/>
                <a:gd name="T13" fmla="*/ 120 h 1242"/>
                <a:gd name="T14" fmla="*/ 794 w 1098"/>
                <a:gd name="T15" fmla="*/ 70 h 1242"/>
                <a:gd name="T16" fmla="*/ 930 w 1098"/>
                <a:gd name="T17" fmla="*/ 34 h 1242"/>
                <a:gd name="T18" fmla="*/ 1068 w 1098"/>
                <a:gd name="T19" fmla="*/ 4 h 1242"/>
                <a:gd name="T20" fmla="*/ 1098 w 1098"/>
                <a:gd name="T21" fmla="*/ 0 h 1242"/>
                <a:gd name="T22" fmla="*/ 1094 w 1098"/>
                <a:gd name="T23" fmla="*/ 114 h 1242"/>
                <a:gd name="T24" fmla="*/ 1086 w 1098"/>
                <a:gd name="T25" fmla="*/ 236 h 1242"/>
                <a:gd name="T26" fmla="*/ 1068 w 1098"/>
                <a:gd name="T27" fmla="*/ 388 h 1242"/>
                <a:gd name="T28" fmla="*/ 1038 w 1098"/>
                <a:gd name="T29" fmla="*/ 554 h 1242"/>
                <a:gd name="T30" fmla="*/ 1006 w 1098"/>
                <a:gd name="T31" fmla="*/ 680 h 1242"/>
                <a:gd name="T32" fmla="*/ 978 w 1098"/>
                <a:gd name="T33" fmla="*/ 762 h 1242"/>
                <a:gd name="T34" fmla="*/ 946 w 1098"/>
                <a:gd name="T35" fmla="*/ 840 h 1242"/>
                <a:gd name="T36" fmla="*/ 908 w 1098"/>
                <a:gd name="T37" fmla="*/ 914 h 1242"/>
                <a:gd name="T38" fmla="*/ 864 w 1098"/>
                <a:gd name="T39" fmla="*/ 980 h 1242"/>
                <a:gd name="T40" fmla="*/ 840 w 1098"/>
                <a:gd name="T41" fmla="*/ 1010 h 1242"/>
                <a:gd name="T42" fmla="*/ 788 w 1098"/>
                <a:gd name="T43" fmla="*/ 1066 h 1242"/>
                <a:gd name="T44" fmla="*/ 730 w 1098"/>
                <a:gd name="T45" fmla="*/ 1110 h 1242"/>
                <a:gd name="T46" fmla="*/ 670 w 1098"/>
                <a:gd name="T47" fmla="*/ 1148 h 1242"/>
                <a:gd name="T48" fmla="*/ 606 w 1098"/>
                <a:gd name="T49" fmla="*/ 1176 h 1242"/>
                <a:gd name="T50" fmla="*/ 542 w 1098"/>
                <a:gd name="T51" fmla="*/ 1200 h 1242"/>
                <a:gd name="T52" fmla="*/ 478 w 1098"/>
                <a:gd name="T53" fmla="*/ 1218 h 1242"/>
                <a:gd name="T54" fmla="*/ 352 w 1098"/>
                <a:gd name="T55" fmla="*/ 1236 h 1242"/>
                <a:gd name="T56" fmla="*/ 238 w 1098"/>
                <a:gd name="T57" fmla="*/ 1242 h 1242"/>
                <a:gd name="T58" fmla="*/ 144 w 1098"/>
                <a:gd name="T59" fmla="*/ 1238 h 1242"/>
                <a:gd name="T60" fmla="*/ 60 w 1098"/>
                <a:gd name="T61" fmla="*/ 1228 h 1242"/>
                <a:gd name="T62" fmla="*/ 52 w 1098"/>
                <a:gd name="T63" fmla="*/ 1206 h 1242"/>
                <a:gd name="T64" fmla="*/ 26 w 1098"/>
                <a:gd name="T65" fmla="*/ 1104 h 1242"/>
                <a:gd name="T66" fmla="*/ 8 w 1098"/>
                <a:gd name="T67" fmla="*/ 1002 h 1242"/>
                <a:gd name="T68" fmla="*/ 0 w 1098"/>
                <a:gd name="T69" fmla="*/ 880 h 1242"/>
                <a:gd name="T70" fmla="*/ 2 w 1098"/>
                <a:gd name="T71" fmla="*/ 782 h 1242"/>
                <a:gd name="T72" fmla="*/ 12 w 1098"/>
                <a:gd name="T73" fmla="*/ 714 h 1242"/>
                <a:gd name="T74" fmla="*/ 26 w 1098"/>
                <a:gd name="T75" fmla="*/ 646 h 1242"/>
                <a:gd name="T76" fmla="*/ 50 w 1098"/>
                <a:gd name="T77" fmla="*/ 580 h 1242"/>
                <a:gd name="T78" fmla="*/ 80 w 1098"/>
                <a:gd name="T79" fmla="*/ 514 h 1242"/>
                <a:gd name="T80" fmla="*/ 120 w 1098"/>
                <a:gd name="T81" fmla="*/ 452 h 1242"/>
                <a:gd name="T82" fmla="*/ 142 w 1098"/>
                <a:gd name="T83" fmla="*/ 422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8" h="1242">
                  <a:moveTo>
                    <a:pt x="142" y="422"/>
                  </a:moveTo>
                  <a:lnTo>
                    <a:pt x="142" y="422"/>
                  </a:lnTo>
                  <a:lnTo>
                    <a:pt x="168" y="394"/>
                  </a:lnTo>
                  <a:lnTo>
                    <a:pt x="198" y="366"/>
                  </a:lnTo>
                  <a:lnTo>
                    <a:pt x="228" y="340"/>
                  </a:lnTo>
                  <a:lnTo>
                    <a:pt x="260" y="314"/>
                  </a:lnTo>
                  <a:lnTo>
                    <a:pt x="294" y="290"/>
                  </a:lnTo>
                  <a:lnTo>
                    <a:pt x="330" y="266"/>
                  </a:lnTo>
                  <a:lnTo>
                    <a:pt x="366" y="244"/>
                  </a:lnTo>
                  <a:lnTo>
                    <a:pt x="404" y="224"/>
                  </a:lnTo>
                  <a:lnTo>
                    <a:pt x="442" y="204"/>
                  </a:lnTo>
                  <a:lnTo>
                    <a:pt x="482" y="186"/>
                  </a:lnTo>
                  <a:lnTo>
                    <a:pt x="562" y="150"/>
                  </a:lnTo>
                  <a:lnTo>
                    <a:pt x="640" y="120"/>
                  </a:lnTo>
                  <a:lnTo>
                    <a:pt x="720" y="94"/>
                  </a:lnTo>
                  <a:lnTo>
                    <a:pt x="794" y="70"/>
                  </a:lnTo>
                  <a:lnTo>
                    <a:pt x="866" y="50"/>
                  </a:lnTo>
                  <a:lnTo>
                    <a:pt x="930" y="34"/>
                  </a:lnTo>
                  <a:lnTo>
                    <a:pt x="986" y="22"/>
                  </a:lnTo>
                  <a:lnTo>
                    <a:pt x="1068" y="4"/>
                  </a:lnTo>
                  <a:lnTo>
                    <a:pt x="1098" y="0"/>
                  </a:lnTo>
                  <a:lnTo>
                    <a:pt x="1098" y="0"/>
                  </a:lnTo>
                  <a:lnTo>
                    <a:pt x="1098" y="30"/>
                  </a:lnTo>
                  <a:lnTo>
                    <a:pt x="1094" y="114"/>
                  </a:lnTo>
                  <a:lnTo>
                    <a:pt x="1090" y="170"/>
                  </a:lnTo>
                  <a:lnTo>
                    <a:pt x="1086" y="236"/>
                  </a:lnTo>
                  <a:lnTo>
                    <a:pt x="1078" y="310"/>
                  </a:lnTo>
                  <a:lnTo>
                    <a:pt x="1068" y="388"/>
                  </a:lnTo>
                  <a:lnTo>
                    <a:pt x="1054" y="470"/>
                  </a:lnTo>
                  <a:lnTo>
                    <a:pt x="1038" y="554"/>
                  </a:lnTo>
                  <a:lnTo>
                    <a:pt x="1018" y="638"/>
                  </a:lnTo>
                  <a:lnTo>
                    <a:pt x="1006" y="680"/>
                  </a:lnTo>
                  <a:lnTo>
                    <a:pt x="992" y="720"/>
                  </a:lnTo>
                  <a:lnTo>
                    <a:pt x="978" y="762"/>
                  </a:lnTo>
                  <a:lnTo>
                    <a:pt x="962" y="802"/>
                  </a:lnTo>
                  <a:lnTo>
                    <a:pt x="946" y="840"/>
                  </a:lnTo>
                  <a:lnTo>
                    <a:pt x="928" y="878"/>
                  </a:lnTo>
                  <a:lnTo>
                    <a:pt x="908" y="914"/>
                  </a:lnTo>
                  <a:lnTo>
                    <a:pt x="886" y="948"/>
                  </a:lnTo>
                  <a:lnTo>
                    <a:pt x="864" y="980"/>
                  </a:lnTo>
                  <a:lnTo>
                    <a:pt x="840" y="1010"/>
                  </a:lnTo>
                  <a:lnTo>
                    <a:pt x="840" y="1010"/>
                  </a:lnTo>
                  <a:lnTo>
                    <a:pt x="814" y="1040"/>
                  </a:lnTo>
                  <a:lnTo>
                    <a:pt x="788" y="1066"/>
                  </a:lnTo>
                  <a:lnTo>
                    <a:pt x="760" y="1088"/>
                  </a:lnTo>
                  <a:lnTo>
                    <a:pt x="730" y="1110"/>
                  </a:lnTo>
                  <a:lnTo>
                    <a:pt x="700" y="1130"/>
                  </a:lnTo>
                  <a:lnTo>
                    <a:pt x="670" y="1148"/>
                  </a:lnTo>
                  <a:lnTo>
                    <a:pt x="638" y="1162"/>
                  </a:lnTo>
                  <a:lnTo>
                    <a:pt x="606" y="1176"/>
                  </a:lnTo>
                  <a:lnTo>
                    <a:pt x="574" y="1190"/>
                  </a:lnTo>
                  <a:lnTo>
                    <a:pt x="542" y="1200"/>
                  </a:lnTo>
                  <a:lnTo>
                    <a:pt x="510" y="1210"/>
                  </a:lnTo>
                  <a:lnTo>
                    <a:pt x="478" y="1218"/>
                  </a:lnTo>
                  <a:lnTo>
                    <a:pt x="414" y="1230"/>
                  </a:lnTo>
                  <a:lnTo>
                    <a:pt x="352" y="1236"/>
                  </a:lnTo>
                  <a:lnTo>
                    <a:pt x="292" y="1240"/>
                  </a:lnTo>
                  <a:lnTo>
                    <a:pt x="238" y="1242"/>
                  </a:lnTo>
                  <a:lnTo>
                    <a:pt x="188" y="1240"/>
                  </a:lnTo>
                  <a:lnTo>
                    <a:pt x="144" y="1238"/>
                  </a:lnTo>
                  <a:lnTo>
                    <a:pt x="82" y="1232"/>
                  </a:lnTo>
                  <a:lnTo>
                    <a:pt x="60" y="1228"/>
                  </a:lnTo>
                  <a:lnTo>
                    <a:pt x="60" y="1228"/>
                  </a:lnTo>
                  <a:lnTo>
                    <a:pt x="52" y="1206"/>
                  </a:lnTo>
                  <a:lnTo>
                    <a:pt x="36" y="1146"/>
                  </a:lnTo>
                  <a:lnTo>
                    <a:pt x="26" y="1104"/>
                  </a:lnTo>
                  <a:lnTo>
                    <a:pt x="16" y="1056"/>
                  </a:lnTo>
                  <a:lnTo>
                    <a:pt x="8" y="1002"/>
                  </a:lnTo>
                  <a:lnTo>
                    <a:pt x="2" y="942"/>
                  </a:lnTo>
                  <a:lnTo>
                    <a:pt x="0" y="880"/>
                  </a:lnTo>
                  <a:lnTo>
                    <a:pt x="0" y="814"/>
                  </a:lnTo>
                  <a:lnTo>
                    <a:pt x="2" y="782"/>
                  </a:lnTo>
                  <a:lnTo>
                    <a:pt x="6" y="748"/>
                  </a:lnTo>
                  <a:lnTo>
                    <a:pt x="12" y="714"/>
                  </a:lnTo>
                  <a:lnTo>
                    <a:pt x="18" y="680"/>
                  </a:lnTo>
                  <a:lnTo>
                    <a:pt x="26" y="646"/>
                  </a:lnTo>
                  <a:lnTo>
                    <a:pt x="38" y="612"/>
                  </a:lnTo>
                  <a:lnTo>
                    <a:pt x="50" y="580"/>
                  </a:lnTo>
                  <a:lnTo>
                    <a:pt x="64" y="546"/>
                  </a:lnTo>
                  <a:lnTo>
                    <a:pt x="80" y="514"/>
                  </a:lnTo>
                  <a:lnTo>
                    <a:pt x="98" y="482"/>
                  </a:lnTo>
                  <a:lnTo>
                    <a:pt x="120" y="452"/>
                  </a:lnTo>
                  <a:lnTo>
                    <a:pt x="142" y="422"/>
                  </a:lnTo>
                  <a:lnTo>
                    <a:pt x="142" y="4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2540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4038584" y="2884349"/>
              <a:ext cx="985638" cy="1179352"/>
            </a:xfrm>
            <a:custGeom>
              <a:avLst/>
              <a:gdLst>
                <a:gd name="T0" fmla="*/ 458 w 1038"/>
                <a:gd name="T1" fmla="*/ 686 h 1242"/>
                <a:gd name="T2" fmla="*/ 542 w 1038"/>
                <a:gd name="T3" fmla="*/ 538 h 1242"/>
                <a:gd name="T4" fmla="*/ 636 w 1038"/>
                <a:gd name="T5" fmla="*/ 404 h 1242"/>
                <a:gd name="T6" fmla="*/ 732 w 1038"/>
                <a:gd name="T7" fmla="*/ 288 h 1242"/>
                <a:gd name="T8" fmla="*/ 824 w 1038"/>
                <a:gd name="T9" fmla="*/ 188 h 1242"/>
                <a:gd name="T10" fmla="*/ 908 w 1038"/>
                <a:gd name="T11" fmla="*/ 108 h 1242"/>
                <a:gd name="T12" fmla="*/ 1020 w 1038"/>
                <a:gd name="T13" fmla="*/ 12 h 1242"/>
                <a:gd name="T14" fmla="*/ 1038 w 1038"/>
                <a:gd name="T15" fmla="*/ 0 h 1242"/>
                <a:gd name="T16" fmla="*/ 1034 w 1038"/>
                <a:gd name="T17" fmla="*/ 114 h 1242"/>
                <a:gd name="T18" fmla="*/ 1026 w 1038"/>
                <a:gd name="T19" fmla="*/ 236 h 1242"/>
                <a:gd name="T20" fmla="*/ 1008 w 1038"/>
                <a:gd name="T21" fmla="*/ 388 h 1242"/>
                <a:gd name="T22" fmla="*/ 978 w 1038"/>
                <a:gd name="T23" fmla="*/ 554 h 1242"/>
                <a:gd name="T24" fmla="*/ 946 w 1038"/>
                <a:gd name="T25" fmla="*/ 680 h 1242"/>
                <a:gd name="T26" fmla="*/ 918 w 1038"/>
                <a:gd name="T27" fmla="*/ 762 h 1242"/>
                <a:gd name="T28" fmla="*/ 886 w 1038"/>
                <a:gd name="T29" fmla="*/ 840 h 1242"/>
                <a:gd name="T30" fmla="*/ 848 w 1038"/>
                <a:gd name="T31" fmla="*/ 914 h 1242"/>
                <a:gd name="T32" fmla="*/ 804 w 1038"/>
                <a:gd name="T33" fmla="*/ 980 h 1242"/>
                <a:gd name="T34" fmla="*/ 780 w 1038"/>
                <a:gd name="T35" fmla="*/ 1010 h 1242"/>
                <a:gd name="T36" fmla="*/ 728 w 1038"/>
                <a:gd name="T37" fmla="*/ 1066 h 1242"/>
                <a:gd name="T38" fmla="*/ 670 w 1038"/>
                <a:gd name="T39" fmla="*/ 1110 h 1242"/>
                <a:gd name="T40" fmla="*/ 610 w 1038"/>
                <a:gd name="T41" fmla="*/ 1148 h 1242"/>
                <a:gd name="T42" fmla="*/ 546 w 1038"/>
                <a:gd name="T43" fmla="*/ 1176 h 1242"/>
                <a:gd name="T44" fmla="*/ 482 w 1038"/>
                <a:gd name="T45" fmla="*/ 1200 h 1242"/>
                <a:gd name="T46" fmla="*/ 418 w 1038"/>
                <a:gd name="T47" fmla="*/ 1218 h 1242"/>
                <a:gd name="T48" fmla="*/ 292 w 1038"/>
                <a:gd name="T49" fmla="*/ 1236 h 1242"/>
                <a:gd name="T50" fmla="*/ 178 w 1038"/>
                <a:gd name="T51" fmla="*/ 1242 h 1242"/>
                <a:gd name="T52" fmla="*/ 84 w 1038"/>
                <a:gd name="T53" fmla="*/ 1238 h 1242"/>
                <a:gd name="T54" fmla="*/ 0 w 1038"/>
                <a:gd name="T55" fmla="*/ 1228 h 1242"/>
                <a:gd name="T56" fmla="*/ 12 w 1038"/>
                <a:gd name="T57" fmla="*/ 1222 h 1242"/>
                <a:gd name="T58" fmla="*/ 64 w 1038"/>
                <a:gd name="T59" fmla="*/ 1186 h 1242"/>
                <a:gd name="T60" fmla="*/ 120 w 1038"/>
                <a:gd name="T61" fmla="*/ 1142 h 1242"/>
                <a:gd name="T62" fmla="*/ 186 w 1038"/>
                <a:gd name="T63" fmla="*/ 1078 h 1242"/>
                <a:gd name="T64" fmla="*/ 260 w 1038"/>
                <a:gd name="T65" fmla="*/ 996 h 1242"/>
                <a:gd name="T66" fmla="*/ 338 w 1038"/>
                <a:gd name="T67" fmla="*/ 890 h 1242"/>
                <a:gd name="T68" fmla="*/ 418 w 1038"/>
                <a:gd name="T69" fmla="*/ 760 h 1242"/>
                <a:gd name="T70" fmla="*/ 458 w 1038"/>
                <a:gd name="T71" fmla="*/ 686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8" h="1242">
                  <a:moveTo>
                    <a:pt x="458" y="686"/>
                  </a:moveTo>
                  <a:lnTo>
                    <a:pt x="458" y="686"/>
                  </a:lnTo>
                  <a:lnTo>
                    <a:pt x="498" y="610"/>
                  </a:lnTo>
                  <a:lnTo>
                    <a:pt x="542" y="538"/>
                  </a:lnTo>
                  <a:lnTo>
                    <a:pt x="588" y="470"/>
                  </a:lnTo>
                  <a:lnTo>
                    <a:pt x="636" y="404"/>
                  </a:lnTo>
                  <a:lnTo>
                    <a:pt x="684" y="344"/>
                  </a:lnTo>
                  <a:lnTo>
                    <a:pt x="732" y="288"/>
                  </a:lnTo>
                  <a:lnTo>
                    <a:pt x="778" y="234"/>
                  </a:lnTo>
                  <a:lnTo>
                    <a:pt x="824" y="188"/>
                  </a:lnTo>
                  <a:lnTo>
                    <a:pt x="868" y="146"/>
                  </a:lnTo>
                  <a:lnTo>
                    <a:pt x="908" y="108"/>
                  </a:lnTo>
                  <a:lnTo>
                    <a:pt x="976" y="48"/>
                  </a:lnTo>
                  <a:lnTo>
                    <a:pt x="1020" y="12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38" y="30"/>
                  </a:lnTo>
                  <a:lnTo>
                    <a:pt x="1034" y="114"/>
                  </a:lnTo>
                  <a:lnTo>
                    <a:pt x="1030" y="170"/>
                  </a:lnTo>
                  <a:lnTo>
                    <a:pt x="1026" y="236"/>
                  </a:lnTo>
                  <a:lnTo>
                    <a:pt x="1018" y="310"/>
                  </a:lnTo>
                  <a:lnTo>
                    <a:pt x="1008" y="388"/>
                  </a:lnTo>
                  <a:lnTo>
                    <a:pt x="994" y="470"/>
                  </a:lnTo>
                  <a:lnTo>
                    <a:pt x="978" y="554"/>
                  </a:lnTo>
                  <a:lnTo>
                    <a:pt x="958" y="638"/>
                  </a:lnTo>
                  <a:lnTo>
                    <a:pt x="946" y="680"/>
                  </a:lnTo>
                  <a:lnTo>
                    <a:pt x="932" y="720"/>
                  </a:lnTo>
                  <a:lnTo>
                    <a:pt x="918" y="762"/>
                  </a:lnTo>
                  <a:lnTo>
                    <a:pt x="902" y="802"/>
                  </a:lnTo>
                  <a:lnTo>
                    <a:pt x="886" y="840"/>
                  </a:lnTo>
                  <a:lnTo>
                    <a:pt x="868" y="878"/>
                  </a:lnTo>
                  <a:lnTo>
                    <a:pt x="848" y="914"/>
                  </a:lnTo>
                  <a:lnTo>
                    <a:pt x="826" y="948"/>
                  </a:lnTo>
                  <a:lnTo>
                    <a:pt x="804" y="980"/>
                  </a:lnTo>
                  <a:lnTo>
                    <a:pt x="780" y="1010"/>
                  </a:lnTo>
                  <a:lnTo>
                    <a:pt x="780" y="1010"/>
                  </a:lnTo>
                  <a:lnTo>
                    <a:pt x="754" y="1040"/>
                  </a:lnTo>
                  <a:lnTo>
                    <a:pt x="728" y="1066"/>
                  </a:lnTo>
                  <a:lnTo>
                    <a:pt x="700" y="1088"/>
                  </a:lnTo>
                  <a:lnTo>
                    <a:pt x="670" y="1110"/>
                  </a:lnTo>
                  <a:lnTo>
                    <a:pt x="640" y="1130"/>
                  </a:lnTo>
                  <a:lnTo>
                    <a:pt x="610" y="1148"/>
                  </a:lnTo>
                  <a:lnTo>
                    <a:pt x="578" y="1162"/>
                  </a:lnTo>
                  <a:lnTo>
                    <a:pt x="546" y="1176"/>
                  </a:lnTo>
                  <a:lnTo>
                    <a:pt x="514" y="1190"/>
                  </a:lnTo>
                  <a:lnTo>
                    <a:pt x="482" y="1200"/>
                  </a:lnTo>
                  <a:lnTo>
                    <a:pt x="450" y="1210"/>
                  </a:lnTo>
                  <a:lnTo>
                    <a:pt x="418" y="1218"/>
                  </a:lnTo>
                  <a:lnTo>
                    <a:pt x="354" y="1230"/>
                  </a:lnTo>
                  <a:lnTo>
                    <a:pt x="292" y="1236"/>
                  </a:lnTo>
                  <a:lnTo>
                    <a:pt x="232" y="1240"/>
                  </a:lnTo>
                  <a:lnTo>
                    <a:pt x="178" y="1242"/>
                  </a:lnTo>
                  <a:lnTo>
                    <a:pt x="128" y="1240"/>
                  </a:lnTo>
                  <a:lnTo>
                    <a:pt x="84" y="1238"/>
                  </a:lnTo>
                  <a:lnTo>
                    <a:pt x="22" y="1232"/>
                  </a:lnTo>
                  <a:lnTo>
                    <a:pt x="0" y="1228"/>
                  </a:lnTo>
                  <a:lnTo>
                    <a:pt x="0" y="1228"/>
                  </a:lnTo>
                  <a:lnTo>
                    <a:pt x="12" y="1222"/>
                  </a:lnTo>
                  <a:lnTo>
                    <a:pt x="42" y="1202"/>
                  </a:lnTo>
                  <a:lnTo>
                    <a:pt x="64" y="1186"/>
                  </a:lnTo>
                  <a:lnTo>
                    <a:pt x="90" y="1166"/>
                  </a:lnTo>
                  <a:lnTo>
                    <a:pt x="120" y="1142"/>
                  </a:lnTo>
                  <a:lnTo>
                    <a:pt x="152" y="1112"/>
                  </a:lnTo>
                  <a:lnTo>
                    <a:pt x="186" y="1078"/>
                  </a:lnTo>
                  <a:lnTo>
                    <a:pt x="222" y="1040"/>
                  </a:lnTo>
                  <a:lnTo>
                    <a:pt x="260" y="996"/>
                  </a:lnTo>
                  <a:lnTo>
                    <a:pt x="298" y="946"/>
                  </a:lnTo>
                  <a:lnTo>
                    <a:pt x="338" y="890"/>
                  </a:lnTo>
                  <a:lnTo>
                    <a:pt x="378" y="828"/>
                  </a:lnTo>
                  <a:lnTo>
                    <a:pt x="418" y="760"/>
                  </a:lnTo>
                  <a:lnTo>
                    <a:pt x="458" y="686"/>
                  </a:lnTo>
                  <a:lnTo>
                    <a:pt x="458" y="6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2540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7534694" y="3438664"/>
            <a:ext cx="727431" cy="892200"/>
            <a:chOff x="2012208" y="2944822"/>
            <a:chExt cx="1154909" cy="1284447"/>
          </a:xfrm>
        </p:grpSpPr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31593" y="2944822"/>
              <a:ext cx="1135524" cy="1284447"/>
            </a:xfrm>
            <a:custGeom>
              <a:avLst/>
              <a:gdLst>
                <a:gd name="T0" fmla="*/ 956 w 1098"/>
                <a:gd name="T1" fmla="*/ 422 h 1242"/>
                <a:gd name="T2" fmla="*/ 900 w 1098"/>
                <a:gd name="T3" fmla="*/ 366 h 1242"/>
                <a:gd name="T4" fmla="*/ 838 w 1098"/>
                <a:gd name="T5" fmla="*/ 314 h 1242"/>
                <a:gd name="T6" fmla="*/ 768 w 1098"/>
                <a:gd name="T7" fmla="*/ 266 h 1242"/>
                <a:gd name="T8" fmla="*/ 694 w 1098"/>
                <a:gd name="T9" fmla="*/ 224 h 1242"/>
                <a:gd name="T10" fmla="*/ 616 w 1098"/>
                <a:gd name="T11" fmla="*/ 186 h 1242"/>
                <a:gd name="T12" fmla="*/ 456 w 1098"/>
                <a:gd name="T13" fmla="*/ 120 h 1242"/>
                <a:gd name="T14" fmla="*/ 304 w 1098"/>
                <a:gd name="T15" fmla="*/ 70 h 1242"/>
                <a:gd name="T16" fmla="*/ 168 w 1098"/>
                <a:gd name="T17" fmla="*/ 34 h 1242"/>
                <a:gd name="T18" fmla="*/ 30 w 1098"/>
                <a:gd name="T19" fmla="*/ 4 h 1242"/>
                <a:gd name="T20" fmla="*/ 0 w 1098"/>
                <a:gd name="T21" fmla="*/ 0 h 1242"/>
                <a:gd name="T22" fmla="*/ 4 w 1098"/>
                <a:gd name="T23" fmla="*/ 114 h 1242"/>
                <a:gd name="T24" fmla="*/ 12 w 1098"/>
                <a:gd name="T25" fmla="*/ 236 h 1242"/>
                <a:gd name="T26" fmla="*/ 30 w 1098"/>
                <a:gd name="T27" fmla="*/ 388 h 1242"/>
                <a:gd name="T28" fmla="*/ 60 w 1098"/>
                <a:gd name="T29" fmla="*/ 554 h 1242"/>
                <a:gd name="T30" fmla="*/ 92 w 1098"/>
                <a:gd name="T31" fmla="*/ 680 h 1242"/>
                <a:gd name="T32" fmla="*/ 120 w 1098"/>
                <a:gd name="T33" fmla="*/ 762 h 1242"/>
                <a:gd name="T34" fmla="*/ 152 w 1098"/>
                <a:gd name="T35" fmla="*/ 840 h 1242"/>
                <a:gd name="T36" fmla="*/ 190 w 1098"/>
                <a:gd name="T37" fmla="*/ 914 h 1242"/>
                <a:gd name="T38" fmla="*/ 234 w 1098"/>
                <a:gd name="T39" fmla="*/ 980 h 1242"/>
                <a:gd name="T40" fmla="*/ 258 w 1098"/>
                <a:gd name="T41" fmla="*/ 1010 h 1242"/>
                <a:gd name="T42" fmla="*/ 310 w 1098"/>
                <a:gd name="T43" fmla="*/ 1066 h 1242"/>
                <a:gd name="T44" fmla="*/ 368 w 1098"/>
                <a:gd name="T45" fmla="*/ 1110 h 1242"/>
                <a:gd name="T46" fmla="*/ 428 w 1098"/>
                <a:gd name="T47" fmla="*/ 1148 h 1242"/>
                <a:gd name="T48" fmla="*/ 492 w 1098"/>
                <a:gd name="T49" fmla="*/ 1176 h 1242"/>
                <a:gd name="T50" fmla="*/ 556 w 1098"/>
                <a:gd name="T51" fmla="*/ 1200 h 1242"/>
                <a:gd name="T52" fmla="*/ 620 w 1098"/>
                <a:gd name="T53" fmla="*/ 1218 h 1242"/>
                <a:gd name="T54" fmla="*/ 746 w 1098"/>
                <a:gd name="T55" fmla="*/ 1236 h 1242"/>
                <a:gd name="T56" fmla="*/ 860 w 1098"/>
                <a:gd name="T57" fmla="*/ 1242 h 1242"/>
                <a:gd name="T58" fmla="*/ 954 w 1098"/>
                <a:gd name="T59" fmla="*/ 1238 h 1242"/>
                <a:gd name="T60" fmla="*/ 1038 w 1098"/>
                <a:gd name="T61" fmla="*/ 1228 h 1242"/>
                <a:gd name="T62" fmla="*/ 1046 w 1098"/>
                <a:gd name="T63" fmla="*/ 1206 h 1242"/>
                <a:gd name="T64" fmla="*/ 1072 w 1098"/>
                <a:gd name="T65" fmla="*/ 1104 h 1242"/>
                <a:gd name="T66" fmla="*/ 1090 w 1098"/>
                <a:gd name="T67" fmla="*/ 1002 h 1242"/>
                <a:gd name="T68" fmla="*/ 1098 w 1098"/>
                <a:gd name="T69" fmla="*/ 880 h 1242"/>
                <a:gd name="T70" fmla="*/ 1096 w 1098"/>
                <a:gd name="T71" fmla="*/ 782 h 1242"/>
                <a:gd name="T72" fmla="*/ 1086 w 1098"/>
                <a:gd name="T73" fmla="*/ 714 h 1242"/>
                <a:gd name="T74" fmla="*/ 1072 w 1098"/>
                <a:gd name="T75" fmla="*/ 646 h 1242"/>
                <a:gd name="T76" fmla="*/ 1048 w 1098"/>
                <a:gd name="T77" fmla="*/ 580 h 1242"/>
                <a:gd name="T78" fmla="*/ 1018 w 1098"/>
                <a:gd name="T79" fmla="*/ 514 h 1242"/>
                <a:gd name="T80" fmla="*/ 978 w 1098"/>
                <a:gd name="T81" fmla="*/ 452 h 1242"/>
                <a:gd name="T82" fmla="*/ 956 w 1098"/>
                <a:gd name="T83" fmla="*/ 422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8" h="1242">
                  <a:moveTo>
                    <a:pt x="956" y="422"/>
                  </a:moveTo>
                  <a:lnTo>
                    <a:pt x="956" y="422"/>
                  </a:lnTo>
                  <a:lnTo>
                    <a:pt x="930" y="394"/>
                  </a:lnTo>
                  <a:lnTo>
                    <a:pt x="900" y="366"/>
                  </a:lnTo>
                  <a:lnTo>
                    <a:pt x="870" y="340"/>
                  </a:lnTo>
                  <a:lnTo>
                    <a:pt x="838" y="314"/>
                  </a:lnTo>
                  <a:lnTo>
                    <a:pt x="804" y="290"/>
                  </a:lnTo>
                  <a:lnTo>
                    <a:pt x="768" y="266"/>
                  </a:lnTo>
                  <a:lnTo>
                    <a:pt x="732" y="244"/>
                  </a:lnTo>
                  <a:lnTo>
                    <a:pt x="694" y="224"/>
                  </a:lnTo>
                  <a:lnTo>
                    <a:pt x="656" y="204"/>
                  </a:lnTo>
                  <a:lnTo>
                    <a:pt x="616" y="186"/>
                  </a:lnTo>
                  <a:lnTo>
                    <a:pt x="536" y="150"/>
                  </a:lnTo>
                  <a:lnTo>
                    <a:pt x="456" y="120"/>
                  </a:lnTo>
                  <a:lnTo>
                    <a:pt x="378" y="94"/>
                  </a:lnTo>
                  <a:lnTo>
                    <a:pt x="304" y="70"/>
                  </a:lnTo>
                  <a:lnTo>
                    <a:pt x="232" y="50"/>
                  </a:lnTo>
                  <a:lnTo>
                    <a:pt x="168" y="34"/>
                  </a:lnTo>
                  <a:lnTo>
                    <a:pt x="112" y="22"/>
                  </a:lnTo>
                  <a:lnTo>
                    <a:pt x="3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4" y="114"/>
                  </a:lnTo>
                  <a:lnTo>
                    <a:pt x="6" y="170"/>
                  </a:lnTo>
                  <a:lnTo>
                    <a:pt x="12" y="236"/>
                  </a:lnTo>
                  <a:lnTo>
                    <a:pt x="20" y="310"/>
                  </a:lnTo>
                  <a:lnTo>
                    <a:pt x="30" y="388"/>
                  </a:lnTo>
                  <a:lnTo>
                    <a:pt x="44" y="470"/>
                  </a:lnTo>
                  <a:lnTo>
                    <a:pt x="60" y="554"/>
                  </a:lnTo>
                  <a:lnTo>
                    <a:pt x="80" y="638"/>
                  </a:lnTo>
                  <a:lnTo>
                    <a:pt x="92" y="680"/>
                  </a:lnTo>
                  <a:lnTo>
                    <a:pt x="106" y="720"/>
                  </a:lnTo>
                  <a:lnTo>
                    <a:pt x="120" y="762"/>
                  </a:lnTo>
                  <a:lnTo>
                    <a:pt x="136" y="802"/>
                  </a:lnTo>
                  <a:lnTo>
                    <a:pt x="152" y="840"/>
                  </a:lnTo>
                  <a:lnTo>
                    <a:pt x="170" y="878"/>
                  </a:lnTo>
                  <a:lnTo>
                    <a:pt x="190" y="914"/>
                  </a:lnTo>
                  <a:lnTo>
                    <a:pt x="212" y="948"/>
                  </a:lnTo>
                  <a:lnTo>
                    <a:pt x="234" y="980"/>
                  </a:lnTo>
                  <a:lnTo>
                    <a:pt x="258" y="1010"/>
                  </a:lnTo>
                  <a:lnTo>
                    <a:pt x="258" y="1010"/>
                  </a:lnTo>
                  <a:lnTo>
                    <a:pt x="284" y="1040"/>
                  </a:lnTo>
                  <a:lnTo>
                    <a:pt x="310" y="1066"/>
                  </a:lnTo>
                  <a:lnTo>
                    <a:pt x="338" y="1088"/>
                  </a:lnTo>
                  <a:lnTo>
                    <a:pt x="368" y="1110"/>
                  </a:lnTo>
                  <a:lnTo>
                    <a:pt x="398" y="1130"/>
                  </a:lnTo>
                  <a:lnTo>
                    <a:pt x="428" y="1148"/>
                  </a:lnTo>
                  <a:lnTo>
                    <a:pt x="460" y="1162"/>
                  </a:lnTo>
                  <a:lnTo>
                    <a:pt x="492" y="1176"/>
                  </a:lnTo>
                  <a:lnTo>
                    <a:pt x="524" y="1190"/>
                  </a:lnTo>
                  <a:lnTo>
                    <a:pt x="556" y="1200"/>
                  </a:lnTo>
                  <a:lnTo>
                    <a:pt x="588" y="1210"/>
                  </a:lnTo>
                  <a:lnTo>
                    <a:pt x="620" y="1218"/>
                  </a:lnTo>
                  <a:lnTo>
                    <a:pt x="684" y="1230"/>
                  </a:lnTo>
                  <a:lnTo>
                    <a:pt x="746" y="1236"/>
                  </a:lnTo>
                  <a:lnTo>
                    <a:pt x="806" y="1240"/>
                  </a:lnTo>
                  <a:lnTo>
                    <a:pt x="860" y="1242"/>
                  </a:lnTo>
                  <a:lnTo>
                    <a:pt x="910" y="1240"/>
                  </a:lnTo>
                  <a:lnTo>
                    <a:pt x="954" y="1238"/>
                  </a:lnTo>
                  <a:lnTo>
                    <a:pt x="1016" y="1232"/>
                  </a:lnTo>
                  <a:lnTo>
                    <a:pt x="1038" y="1228"/>
                  </a:lnTo>
                  <a:lnTo>
                    <a:pt x="1038" y="1228"/>
                  </a:lnTo>
                  <a:lnTo>
                    <a:pt x="1046" y="1206"/>
                  </a:lnTo>
                  <a:lnTo>
                    <a:pt x="1062" y="1146"/>
                  </a:lnTo>
                  <a:lnTo>
                    <a:pt x="1072" y="1104"/>
                  </a:lnTo>
                  <a:lnTo>
                    <a:pt x="1082" y="1056"/>
                  </a:lnTo>
                  <a:lnTo>
                    <a:pt x="1090" y="1002"/>
                  </a:lnTo>
                  <a:lnTo>
                    <a:pt x="1096" y="942"/>
                  </a:lnTo>
                  <a:lnTo>
                    <a:pt x="1098" y="880"/>
                  </a:lnTo>
                  <a:lnTo>
                    <a:pt x="1098" y="814"/>
                  </a:lnTo>
                  <a:lnTo>
                    <a:pt x="1096" y="782"/>
                  </a:lnTo>
                  <a:lnTo>
                    <a:pt x="1092" y="748"/>
                  </a:lnTo>
                  <a:lnTo>
                    <a:pt x="1086" y="714"/>
                  </a:lnTo>
                  <a:lnTo>
                    <a:pt x="1080" y="680"/>
                  </a:lnTo>
                  <a:lnTo>
                    <a:pt x="1072" y="646"/>
                  </a:lnTo>
                  <a:lnTo>
                    <a:pt x="1060" y="612"/>
                  </a:lnTo>
                  <a:lnTo>
                    <a:pt x="1048" y="580"/>
                  </a:lnTo>
                  <a:lnTo>
                    <a:pt x="1034" y="546"/>
                  </a:lnTo>
                  <a:lnTo>
                    <a:pt x="1018" y="514"/>
                  </a:lnTo>
                  <a:lnTo>
                    <a:pt x="1000" y="482"/>
                  </a:lnTo>
                  <a:lnTo>
                    <a:pt x="978" y="452"/>
                  </a:lnTo>
                  <a:lnTo>
                    <a:pt x="956" y="422"/>
                  </a:lnTo>
                  <a:lnTo>
                    <a:pt x="956" y="4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2540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2012208" y="2944822"/>
              <a:ext cx="1073475" cy="1284447"/>
            </a:xfrm>
            <a:custGeom>
              <a:avLst/>
              <a:gdLst>
                <a:gd name="T0" fmla="*/ 580 w 1038"/>
                <a:gd name="T1" fmla="*/ 686 h 1242"/>
                <a:gd name="T2" fmla="*/ 496 w 1038"/>
                <a:gd name="T3" fmla="*/ 538 h 1242"/>
                <a:gd name="T4" fmla="*/ 402 w 1038"/>
                <a:gd name="T5" fmla="*/ 404 h 1242"/>
                <a:gd name="T6" fmla="*/ 306 w 1038"/>
                <a:gd name="T7" fmla="*/ 288 h 1242"/>
                <a:gd name="T8" fmla="*/ 214 w 1038"/>
                <a:gd name="T9" fmla="*/ 188 h 1242"/>
                <a:gd name="T10" fmla="*/ 130 w 1038"/>
                <a:gd name="T11" fmla="*/ 108 h 1242"/>
                <a:gd name="T12" fmla="*/ 18 w 1038"/>
                <a:gd name="T13" fmla="*/ 12 h 1242"/>
                <a:gd name="T14" fmla="*/ 0 w 1038"/>
                <a:gd name="T15" fmla="*/ 0 h 1242"/>
                <a:gd name="T16" fmla="*/ 4 w 1038"/>
                <a:gd name="T17" fmla="*/ 114 h 1242"/>
                <a:gd name="T18" fmla="*/ 12 w 1038"/>
                <a:gd name="T19" fmla="*/ 236 h 1242"/>
                <a:gd name="T20" fmla="*/ 30 w 1038"/>
                <a:gd name="T21" fmla="*/ 388 h 1242"/>
                <a:gd name="T22" fmla="*/ 60 w 1038"/>
                <a:gd name="T23" fmla="*/ 554 h 1242"/>
                <a:gd name="T24" fmla="*/ 92 w 1038"/>
                <a:gd name="T25" fmla="*/ 680 h 1242"/>
                <a:gd name="T26" fmla="*/ 120 w 1038"/>
                <a:gd name="T27" fmla="*/ 762 h 1242"/>
                <a:gd name="T28" fmla="*/ 152 w 1038"/>
                <a:gd name="T29" fmla="*/ 840 h 1242"/>
                <a:gd name="T30" fmla="*/ 190 w 1038"/>
                <a:gd name="T31" fmla="*/ 914 h 1242"/>
                <a:gd name="T32" fmla="*/ 234 w 1038"/>
                <a:gd name="T33" fmla="*/ 980 h 1242"/>
                <a:gd name="T34" fmla="*/ 258 w 1038"/>
                <a:gd name="T35" fmla="*/ 1010 h 1242"/>
                <a:gd name="T36" fmla="*/ 310 w 1038"/>
                <a:gd name="T37" fmla="*/ 1066 h 1242"/>
                <a:gd name="T38" fmla="*/ 368 w 1038"/>
                <a:gd name="T39" fmla="*/ 1110 h 1242"/>
                <a:gd name="T40" fmla="*/ 428 w 1038"/>
                <a:gd name="T41" fmla="*/ 1148 h 1242"/>
                <a:gd name="T42" fmla="*/ 492 w 1038"/>
                <a:gd name="T43" fmla="*/ 1176 h 1242"/>
                <a:gd name="T44" fmla="*/ 556 w 1038"/>
                <a:gd name="T45" fmla="*/ 1200 h 1242"/>
                <a:gd name="T46" fmla="*/ 620 w 1038"/>
                <a:gd name="T47" fmla="*/ 1218 h 1242"/>
                <a:gd name="T48" fmla="*/ 746 w 1038"/>
                <a:gd name="T49" fmla="*/ 1236 h 1242"/>
                <a:gd name="T50" fmla="*/ 860 w 1038"/>
                <a:gd name="T51" fmla="*/ 1242 h 1242"/>
                <a:gd name="T52" fmla="*/ 954 w 1038"/>
                <a:gd name="T53" fmla="*/ 1238 h 1242"/>
                <a:gd name="T54" fmla="*/ 1038 w 1038"/>
                <a:gd name="T55" fmla="*/ 1228 h 1242"/>
                <a:gd name="T56" fmla="*/ 1026 w 1038"/>
                <a:gd name="T57" fmla="*/ 1222 h 1242"/>
                <a:gd name="T58" fmla="*/ 974 w 1038"/>
                <a:gd name="T59" fmla="*/ 1186 h 1242"/>
                <a:gd name="T60" fmla="*/ 918 w 1038"/>
                <a:gd name="T61" fmla="*/ 1142 h 1242"/>
                <a:gd name="T62" fmla="*/ 852 w 1038"/>
                <a:gd name="T63" fmla="*/ 1078 h 1242"/>
                <a:gd name="T64" fmla="*/ 778 w 1038"/>
                <a:gd name="T65" fmla="*/ 996 h 1242"/>
                <a:gd name="T66" fmla="*/ 700 w 1038"/>
                <a:gd name="T67" fmla="*/ 890 h 1242"/>
                <a:gd name="T68" fmla="*/ 620 w 1038"/>
                <a:gd name="T69" fmla="*/ 760 h 1242"/>
                <a:gd name="T70" fmla="*/ 580 w 1038"/>
                <a:gd name="T71" fmla="*/ 686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8" h="1242">
                  <a:moveTo>
                    <a:pt x="580" y="686"/>
                  </a:moveTo>
                  <a:lnTo>
                    <a:pt x="580" y="686"/>
                  </a:lnTo>
                  <a:lnTo>
                    <a:pt x="540" y="610"/>
                  </a:lnTo>
                  <a:lnTo>
                    <a:pt x="496" y="538"/>
                  </a:lnTo>
                  <a:lnTo>
                    <a:pt x="450" y="470"/>
                  </a:lnTo>
                  <a:lnTo>
                    <a:pt x="402" y="404"/>
                  </a:lnTo>
                  <a:lnTo>
                    <a:pt x="354" y="344"/>
                  </a:lnTo>
                  <a:lnTo>
                    <a:pt x="306" y="288"/>
                  </a:lnTo>
                  <a:lnTo>
                    <a:pt x="258" y="234"/>
                  </a:lnTo>
                  <a:lnTo>
                    <a:pt x="214" y="188"/>
                  </a:lnTo>
                  <a:lnTo>
                    <a:pt x="170" y="146"/>
                  </a:lnTo>
                  <a:lnTo>
                    <a:pt x="130" y="108"/>
                  </a:lnTo>
                  <a:lnTo>
                    <a:pt x="62" y="48"/>
                  </a:lnTo>
                  <a:lnTo>
                    <a:pt x="18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4" y="114"/>
                  </a:lnTo>
                  <a:lnTo>
                    <a:pt x="6" y="170"/>
                  </a:lnTo>
                  <a:lnTo>
                    <a:pt x="12" y="236"/>
                  </a:lnTo>
                  <a:lnTo>
                    <a:pt x="20" y="310"/>
                  </a:lnTo>
                  <a:lnTo>
                    <a:pt x="30" y="388"/>
                  </a:lnTo>
                  <a:lnTo>
                    <a:pt x="44" y="470"/>
                  </a:lnTo>
                  <a:lnTo>
                    <a:pt x="60" y="554"/>
                  </a:lnTo>
                  <a:lnTo>
                    <a:pt x="80" y="638"/>
                  </a:lnTo>
                  <a:lnTo>
                    <a:pt x="92" y="680"/>
                  </a:lnTo>
                  <a:lnTo>
                    <a:pt x="106" y="720"/>
                  </a:lnTo>
                  <a:lnTo>
                    <a:pt x="120" y="762"/>
                  </a:lnTo>
                  <a:lnTo>
                    <a:pt x="136" y="802"/>
                  </a:lnTo>
                  <a:lnTo>
                    <a:pt x="152" y="840"/>
                  </a:lnTo>
                  <a:lnTo>
                    <a:pt x="170" y="878"/>
                  </a:lnTo>
                  <a:lnTo>
                    <a:pt x="190" y="914"/>
                  </a:lnTo>
                  <a:lnTo>
                    <a:pt x="212" y="948"/>
                  </a:lnTo>
                  <a:lnTo>
                    <a:pt x="234" y="980"/>
                  </a:lnTo>
                  <a:lnTo>
                    <a:pt x="258" y="1010"/>
                  </a:lnTo>
                  <a:lnTo>
                    <a:pt x="258" y="1010"/>
                  </a:lnTo>
                  <a:lnTo>
                    <a:pt x="284" y="1040"/>
                  </a:lnTo>
                  <a:lnTo>
                    <a:pt x="310" y="1066"/>
                  </a:lnTo>
                  <a:lnTo>
                    <a:pt x="338" y="1088"/>
                  </a:lnTo>
                  <a:lnTo>
                    <a:pt x="368" y="1110"/>
                  </a:lnTo>
                  <a:lnTo>
                    <a:pt x="398" y="1130"/>
                  </a:lnTo>
                  <a:lnTo>
                    <a:pt x="428" y="1148"/>
                  </a:lnTo>
                  <a:lnTo>
                    <a:pt x="460" y="1162"/>
                  </a:lnTo>
                  <a:lnTo>
                    <a:pt x="492" y="1176"/>
                  </a:lnTo>
                  <a:lnTo>
                    <a:pt x="524" y="1190"/>
                  </a:lnTo>
                  <a:lnTo>
                    <a:pt x="556" y="1200"/>
                  </a:lnTo>
                  <a:lnTo>
                    <a:pt x="588" y="1210"/>
                  </a:lnTo>
                  <a:lnTo>
                    <a:pt x="620" y="1218"/>
                  </a:lnTo>
                  <a:lnTo>
                    <a:pt x="684" y="1230"/>
                  </a:lnTo>
                  <a:lnTo>
                    <a:pt x="746" y="1236"/>
                  </a:lnTo>
                  <a:lnTo>
                    <a:pt x="806" y="1240"/>
                  </a:lnTo>
                  <a:lnTo>
                    <a:pt x="860" y="1242"/>
                  </a:lnTo>
                  <a:lnTo>
                    <a:pt x="910" y="1240"/>
                  </a:lnTo>
                  <a:lnTo>
                    <a:pt x="954" y="1238"/>
                  </a:lnTo>
                  <a:lnTo>
                    <a:pt x="1016" y="1232"/>
                  </a:lnTo>
                  <a:lnTo>
                    <a:pt x="1038" y="1228"/>
                  </a:lnTo>
                  <a:lnTo>
                    <a:pt x="1038" y="1228"/>
                  </a:lnTo>
                  <a:lnTo>
                    <a:pt x="1026" y="1222"/>
                  </a:lnTo>
                  <a:lnTo>
                    <a:pt x="996" y="1202"/>
                  </a:lnTo>
                  <a:lnTo>
                    <a:pt x="974" y="1186"/>
                  </a:lnTo>
                  <a:lnTo>
                    <a:pt x="948" y="1166"/>
                  </a:lnTo>
                  <a:lnTo>
                    <a:pt x="918" y="1142"/>
                  </a:lnTo>
                  <a:lnTo>
                    <a:pt x="886" y="1112"/>
                  </a:lnTo>
                  <a:lnTo>
                    <a:pt x="852" y="1078"/>
                  </a:lnTo>
                  <a:lnTo>
                    <a:pt x="816" y="1040"/>
                  </a:lnTo>
                  <a:lnTo>
                    <a:pt x="778" y="996"/>
                  </a:lnTo>
                  <a:lnTo>
                    <a:pt x="740" y="946"/>
                  </a:lnTo>
                  <a:lnTo>
                    <a:pt x="700" y="890"/>
                  </a:lnTo>
                  <a:lnTo>
                    <a:pt x="660" y="828"/>
                  </a:lnTo>
                  <a:lnTo>
                    <a:pt x="620" y="760"/>
                  </a:lnTo>
                  <a:lnTo>
                    <a:pt x="580" y="686"/>
                  </a:lnTo>
                  <a:lnTo>
                    <a:pt x="580" y="6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2540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45" name="Freeform 44"/>
          <p:cNvSpPr>
            <a:spLocks/>
          </p:cNvSpPr>
          <p:nvPr/>
        </p:nvSpPr>
        <p:spPr bwMode="auto">
          <a:xfrm>
            <a:off x="8139521" y="4319279"/>
            <a:ext cx="747189" cy="718322"/>
          </a:xfrm>
          <a:custGeom>
            <a:avLst/>
            <a:gdLst>
              <a:gd name="T0" fmla="*/ 454 w 874"/>
              <a:gd name="T1" fmla="*/ 1282 h 1286"/>
              <a:gd name="T2" fmla="*/ 544 w 874"/>
              <a:gd name="T3" fmla="*/ 1284 h 1286"/>
              <a:gd name="T4" fmla="*/ 524 w 874"/>
              <a:gd name="T5" fmla="*/ 1056 h 1286"/>
              <a:gd name="T6" fmla="*/ 528 w 874"/>
              <a:gd name="T7" fmla="*/ 1030 h 1286"/>
              <a:gd name="T8" fmla="*/ 542 w 874"/>
              <a:gd name="T9" fmla="*/ 972 h 1286"/>
              <a:gd name="T10" fmla="*/ 564 w 874"/>
              <a:gd name="T11" fmla="*/ 912 h 1286"/>
              <a:gd name="T12" fmla="*/ 594 w 874"/>
              <a:gd name="T13" fmla="*/ 848 h 1286"/>
              <a:gd name="T14" fmla="*/ 634 w 874"/>
              <a:gd name="T15" fmla="*/ 784 h 1286"/>
              <a:gd name="T16" fmla="*/ 686 w 874"/>
              <a:gd name="T17" fmla="*/ 718 h 1286"/>
              <a:gd name="T18" fmla="*/ 750 w 874"/>
              <a:gd name="T19" fmla="*/ 652 h 1286"/>
              <a:gd name="T20" fmla="*/ 828 w 874"/>
              <a:gd name="T21" fmla="*/ 586 h 1286"/>
              <a:gd name="T22" fmla="*/ 874 w 874"/>
              <a:gd name="T23" fmla="*/ 554 h 1286"/>
              <a:gd name="T24" fmla="*/ 850 w 874"/>
              <a:gd name="T25" fmla="*/ 550 h 1286"/>
              <a:gd name="T26" fmla="*/ 842 w 874"/>
              <a:gd name="T27" fmla="*/ 524 h 1286"/>
              <a:gd name="T28" fmla="*/ 730 w 874"/>
              <a:gd name="T29" fmla="*/ 594 h 1286"/>
              <a:gd name="T30" fmla="*/ 638 w 874"/>
              <a:gd name="T31" fmla="*/ 658 h 1286"/>
              <a:gd name="T32" fmla="*/ 564 w 874"/>
              <a:gd name="T33" fmla="*/ 716 h 1286"/>
              <a:gd name="T34" fmla="*/ 506 w 874"/>
              <a:gd name="T35" fmla="*/ 766 h 1286"/>
              <a:gd name="T36" fmla="*/ 496 w 874"/>
              <a:gd name="T37" fmla="*/ 584 h 1286"/>
              <a:gd name="T38" fmla="*/ 486 w 874"/>
              <a:gd name="T39" fmla="*/ 200 h 1286"/>
              <a:gd name="T40" fmla="*/ 486 w 874"/>
              <a:gd name="T41" fmla="*/ 4 h 1286"/>
              <a:gd name="T42" fmla="*/ 436 w 874"/>
              <a:gd name="T43" fmla="*/ 34 h 1286"/>
              <a:gd name="T44" fmla="*/ 422 w 874"/>
              <a:gd name="T45" fmla="*/ 26 h 1286"/>
              <a:gd name="T46" fmla="*/ 382 w 874"/>
              <a:gd name="T47" fmla="*/ 0 h 1286"/>
              <a:gd name="T48" fmla="*/ 378 w 874"/>
              <a:gd name="T49" fmla="*/ 390 h 1286"/>
              <a:gd name="T50" fmla="*/ 362 w 874"/>
              <a:gd name="T51" fmla="*/ 760 h 1286"/>
              <a:gd name="T52" fmla="*/ 336 w 874"/>
              <a:gd name="T53" fmla="*/ 736 h 1286"/>
              <a:gd name="T54" fmla="*/ 270 w 874"/>
              <a:gd name="T55" fmla="*/ 684 h 1286"/>
              <a:gd name="T56" fmla="*/ 190 w 874"/>
              <a:gd name="T57" fmla="*/ 624 h 1286"/>
              <a:gd name="T58" fmla="*/ 90 w 874"/>
              <a:gd name="T59" fmla="*/ 560 h 1286"/>
              <a:gd name="T60" fmla="*/ 32 w 874"/>
              <a:gd name="T61" fmla="*/ 524 h 1286"/>
              <a:gd name="T62" fmla="*/ 24 w 874"/>
              <a:gd name="T63" fmla="*/ 550 h 1286"/>
              <a:gd name="T64" fmla="*/ 0 w 874"/>
              <a:gd name="T65" fmla="*/ 554 h 1286"/>
              <a:gd name="T66" fmla="*/ 82 w 874"/>
              <a:gd name="T67" fmla="*/ 616 h 1286"/>
              <a:gd name="T68" fmla="*/ 150 w 874"/>
              <a:gd name="T69" fmla="*/ 678 h 1286"/>
              <a:gd name="T70" fmla="*/ 206 w 874"/>
              <a:gd name="T71" fmla="*/ 740 h 1286"/>
              <a:gd name="T72" fmla="*/ 252 w 874"/>
              <a:gd name="T73" fmla="*/ 800 h 1286"/>
              <a:gd name="T74" fmla="*/ 288 w 874"/>
              <a:gd name="T75" fmla="*/ 862 h 1286"/>
              <a:gd name="T76" fmla="*/ 314 w 874"/>
              <a:gd name="T77" fmla="*/ 920 h 1286"/>
              <a:gd name="T78" fmla="*/ 334 w 874"/>
              <a:gd name="T79" fmla="*/ 976 h 1286"/>
              <a:gd name="T80" fmla="*/ 346 w 874"/>
              <a:gd name="T81" fmla="*/ 1030 h 1286"/>
              <a:gd name="T82" fmla="*/ 334 w 874"/>
              <a:gd name="T83" fmla="*/ 1166 h 1286"/>
              <a:gd name="T84" fmla="*/ 324 w 874"/>
              <a:gd name="T85" fmla="*/ 1286 h 1286"/>
              <a:gd name="T86" fmla="*/ 454 w 874"/>
              <a:gd name="T87" fmla="*/ 1282 h 1286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6110 w 10000"/>
              <a:gd name="connsiteY4" fmla="*/ 9160 h 10000"/>
              <a:gd name="connsiteX5" fmla="*/ 5995 w 10000"/>
              <a:gd name="connsiteY5" fmla="*/ 8212 h 10000"/>
              <a:gd name="connsiteX6" fmla="*/ 5995 w 10000"/>
              <a:gd name="connsiteY6" fmla="*/ 8212 h 10000"/>
              <a:gd name="connsiteX7" fmla="*/ 6041 w 10000"/>
              <a:gd name="connsiteY7" fmla="*/ 8009 h 10000"/>
              <a:gd name="connsiteX8" fmla="*/ 6110 w 10000"/>
              <a:gd name="connsiteY8" fmla="*/ 7792 h 10000"/>
              <a:gd name="connsiteX9" fmla="*/ 6201 w 10000"/>
              <a:gd name="connsiteY9" fmla="*/ 7558 h 10000"/>
              <a:gd name="connsiteX10" fmla="*/ 6316 w 10000"/>
              <a:gd name="connsiteY10" fmla="*/ 7325 h 10000"/>
              <a:gd name="connsiteX11" fmla="*/ 6453 w 10000"/>
              <a:gd name="connsiteY11" fmla="*/ 7092 h 10000"/>
              <a:gd name="connsiteX12" fmla="*/ 6613 w 10000"/>
              <a:gd name="connsiteY12" fmla="*/ 6843 h 10000"/>
              <a:gd name="connsiteX13" fmla="*/ 6796 w 10000"/>
              <a:gd name="connsiteY13" fmla="*/ 6594 h 10000"/>
              <a:gd name="connsiteX14" fmla="*/ 7002 w 10000"/>
              <a:gd name="connsiteY14" fmla="*/ 6345 h 10000"/>
              <a:gd name="connsiteX15" fmla="*/ 7254 w 10000"/>
              <a:gd name="connsiteY15" fmla="*/ 6096 h 10000"/>
              <a:gd name="connsiteX16" fmla="*/ 7529 w 10000"/>
              <a:gd name="connsiteY16" fmla="*/ 5848 h 10000"/>
              <a:gd name="connsiteX17" fmla="*/ 7849 w 10000"/>
              <a:gd name="connsiteY17" fmla="*/ 5583 h 10000"/>
              <a:gd name="connsiteX18" fmla="*/ 8192 w 10000"/>
              <a:gd name="connsiteY18" fmla="*/ 5334 h 10000"/>
              <a:gd name="connsiteX19" fmla="*/ 8581 w 10000"/>
              <a:gd name="connsiteY19" fmla="*/ 5070 h 10000"/>
              <a:gd name="connsiteX20" fmla="*/ 9016 w 10000"/>
              <a:gd name="connsiteY20" fmla="*/ 4821 h 10000"/>
              <a:gd name="connsiteX21" fmla="*/ 9474 w 10000"/>
              <a:gd name="connsiteY21" fmla="*/ 4557 h 10000"/>
              <a:gd name="connsiteX22" fmla="*/ 10000 w 10000"/>
              <a:gd name="connsiteY22" fmla="*/ 4308 h 10000"/>
              <a:gd name="connsiteX23" fmla="*/ 10000 w 10000"/>
              <a:gd name="connsiteY23" fmla="*/ 4308 h 10000"/>
              <a:gd name="connsiteX24" fmla="*/ 9725 w 10000"/>
              <a:gd name="connsiteY24" fmla="*/ 4277 h 10000"/>
              <a:gd name="connsiteX25" fmla="*/ 9725 w 10000"/>
              <a:gd name="connsiteY25" fmla="*/ 4277 h 10000"/>
              <a:gd name="connsiteX26" fmla="*/ 9634 w 10000"/>
              <a:gd name="connsiteY26" fmla="*/ 4075 h 10000"/>
              <a:gd name="connsiteX27" fmla="*/ 9634 w 10000"/>
              <a:gd name="connsiteY27" fmla="*/ 4075 h 10000"/>
              <a:gd name="connsiteX28" fmla="*/ 8970 w 10000"/>
              <a:gd name="connsiteY28" fmla="*/ 4355 h 10000"/>
              <a:gd name="connsiteX29" fmla="*/ 8352 w 10000"/>
              <a:gd name="connsiteY29" fmla="*/ 4619 h 10000"/>
              <a:gd name="connsiteX30" fmla="*/ 7780 w 10000"/>
              <a:gd name="connsiteY30" fmla="*/ 4883 h 10000"/>
              <a:gd name="connsiteX31" fmla="*/ 7300 w 10000"/>
              <a:gd name="connsiteY31" fmla="*/ 5117 h 10000"/>
              <a:gd name="connsiteX32" fmla="*/ 6842 w 10000"/>
              <a:gd name="connsiteY32" fmla="*/ 5350 h 10000"/>
              <a:gd name="connsiteX33" fmla="*/ 6453 w 10000"/>
              <a:gd name="connsiteY33" fmla="*/ 5568 h 10000"/>
              <a:gd name="connsiteX34" fmla="*/ 6087 w 10000"/>
              <a:gd name="connsiteY34" fmla="*/ 5770 h 10000"/>
              <a:gd name="connsiteX35" fmla="*/ 5789 w 10000"/>
              <a:gd name="connsiteY35" fmla="*/ 5956 h 10000"/>
              <a:gd name="connsiteX36" fmla="*/ 5789 w 10000"/>
              <a:gd name="connsiteY36" fmla="*/ 5956 h 10000"/>
              <a:gd name="connsiteX37" fmla="*/ 5675 w 10000"/>
              <a:gd name="connsiteY37" fmla="*/ 4541 h 10000"/>
              <a:gd name="connsiteX38" fmla="*/ 5606 w 10000"/>
              <a:gd name="connsiteY38" fmla="*/ 3064 h 10000"/>
              <a:gd name="connsiteX39" fmla="*/ 5561 w 10000"/>
              <a:gd name="connsiteY39" fmla="*/ 1555 h 10000"/>
              <a:gd name="connsiteX40" fmla="*/ 5561 w 10000"/>
              <a:gd name="connsiteY40" fmla="*/ 31 h 10000"/>
              <a:gd name="connsiteX41" fmla="*/ 5561 w 10000"/>
              <a:gd name="connsiteY41" fmla="*/ 31 h 10000"/>
              <a:gd name="connsiteX42" fmla="*/ 5149 w 10000"/>
              <a:gd name="connsiteY42" fmla="*/ 202 h 10000"/>
              <a:gd name="connsiteX43" fmla="*/ 4989 w 10000"/>
              <a:gd name="connsiteY43" fmla="*/ 264 h 10000"/>
              <a:gd name="connsiteX44" fmla="*/ 4989 w 10000"/>
              <a:gd name="connsiteY44" fmla="*/ 264 h 10000"/>
              <a:gd name="connsiteX45" fmla="*/ 4828 w 10000"/>
              <a:gd name="connsiteY45" fmla="*/ 202 h 10000"/>
              <a:gd name="connsiteX46" fmla="*/ 4371 w 10000"/>
              <a:gd name="connsiteY46" fmla="*/ 0 h 10000"/>
              <a:gd name="connsiteX47" fmla="*/ 4371 w 10000"/>
              <a:gd name="connsiteY47" fmla="*/ 0 h 10000"/>
              <a:gd name="connsiteX48" fmla="*/ 4371 w 10000"/>
              <a:gd name="connsiteY48" fmla="*/ 1524 h 10000"/>
              <a:gd name="connsiteX49" fmla="*/ 4325 w 10000"/>
              <a:gd name="connsiteY49" fmla="*/ 3033 h 10000"/>
              <a:gd name="connsiteX50" fmla="*/ 4142 w 10000"/>
              <a:gd name="connsiteY50" fmla="*/ 5910 h 10000"/>
              <a:gd name="connsiteX51" fmla="*/ 4142 w 10000"/>
              <a:gd name="connsiteY51" fmla="*/ 5910 h 10000"/>
              <a:gd name="connsiteX52" fmla="*/ 3844 w 10000"/>
              <a:gd name="connsiteY52" fmla="*/ 5723 h 10000"/>
              <a:gd name="connsiteX53" fmla="*/ 3501 w 10000"/>
              <a:gd name="connsiteY53" fmla="*/ 5521 h 10000"/>
              <a:gd name="connsiteX54" fmla="*/ 3089 w 10000"/>
              <a:gd name="connsiteY54" fmla="*/ 5319 h 10000"/>
              <a:gd name="connsiteX55" fmla="*/ 2654 w 10000"/>
              <a:gd name="connsiteY55" fmla="*/ 5086 h 10000"/>
              <a:gd name="connsiteX56" fmla="*/ 2174 w 10000"/>
              <a:gd name="connsiteY56" fmla="*/ 4852 h 10000"/>
              <a:gd name="connsiteX57" fmla="*/ 1625 w 10000"/>
              <a:gd name="connsiteY57" fmla="*/ 4603 h 10000"/>
              <a:gd name="connsiteX58" fmla="*/ 1030 w 10000"/>
              <a:gd name="connsiteY58" fmla="*/ 4355 h 10000"/>
              <a:gd name="connsiteX59" fmla="*/ 366 w 10000"/>
              <a:gd name="connsiteY59" fmla="*/ 4075 h 10000"/>
              <a:gd name="connsiteX60" fmla="*/ 366 w 10000"/>
              <a:gd name="connsiteY60" fmla="*/ 4075 h 10000"/>
              <a:gd name="connsiteX61" fmla="*/ 275 w 10000"/>
              <a:gd name="connsiteY61" fmla="*/ 4277 h 10000"/>
              <a:gd name="connsiteX62" fmla="*/ 275 w 10000"/>
              <a:gd name="connsiteY62" fmla="*/ 4277 h 10000"/>
              <a:gd name="connsiteX63" fmla="*/ 0 w 10000"/>
              <a:gd name="connsiteY63" fmla="*/ 4308 h 10000"/>
              <a:gd name="connsiteX64" fmla="*/ 0 w 10000"/>
              <a:gd name="connsiteY64" fmla="*/ 4308 h 10000"/>
              <a:gd name="connsiteX65" fmla="*/ 503 w 10000"/>
              <a:gd name="connsiteY65" fmla="*/ 4541 h 10000"/>
              <a:gd name="connsiteX66" fmla="*/ 938 w 10000"/>
              <a:gd name="connsiteY66" fmla="*/ 4790 h 10000"/>
              <a:gd name="connsiteX67" fmla="*/ 1350 w 10000"/>
              <a:gd name="connsiteY67" fmla="*/ 5023 h 10000"/>
              <a:gd name="connsiteX68" fmla="*/ 1716 w 10000"/>
              <a:gd name="connsiteY68" fmla="*/ 5272 h 10000"/>
              <a:gd name="connsiteX69" fmla="*/ 2059 w 10000"/>
              <a:gd name="connsiteY69" fmla="*/ 5505 h 10000"/>
              <a:gd name="connsiteX70" fmla="*/ 2357 w 10000"/>
              <a:gd name="connsiteY70" fmla="*/ 5754 h 10000"/>
              <a:gd name="connsiteX71" fmla="*/ 2632 w 10000"/>
              <a:gd name="connsiteY71" fmla="*/ 5988 h 10000"/>
              <a:gd name="connsiteX72" fmla="*/ 2883 w 10000"/>
              <a:gd name="connsiteY72" fmla="*/ 6221 h 10000"/>
              <a:gd name="connsiteX73" fmla="*/ 3089 w 10000"/>
              <a:gd name="connsiteY73" fmla="*/ 6470 h 10000"/>
              <a:gd name="connsiteX74" fmla="*/ 3295 w 10000"/>
              <a:gd name="connsiteY74" fmla="*/ 6703 h 10000"/>
              <a:gd name="connsiteX75" fmla="*/ 3455 w 10000"/>
              <a:gd name="connsiteY75" fmla="*/ 6921 h 10000"/>
              <a:gd name="connsiteX76" fmla="*/ 3593 w 10000"/>
              <a:gd name="connsiteY76" fmla="*/ 7154 h 10000"/>
              <a:gd name="connsiteX77" fmla="*/ 3707 w 10000"/>
              <a:gd name="connsiteY77" fmla="*/ 7372 h 10000"/>
              <a:gd name="connsiteX78" fmla="*/ 3822 w 10000"/>
              <a:gd name="connsiteY78" fmla="*/ 7589 h 10000"/>
              <a:gd name="connsiteX79" fmla="*/ 3890 w 10000"/>
              <a:gd name="connsiteY79" fmla="*/ 7807 h 10000"/>
              <a:gd name="connsiteX80" fmla="*/ 3959 w 10000"/>
              <a:gd name="connsiteY80" fmla="*/ 8009 h 10000"/>
              <a:gd name="connsiteX81" fmla="*/ 3959 w 10000"/>
              <a:gd name="connsiteY81" fmla="*/ 8009 h 10000"/>
              <a:gd name="connsiteX82" fmla="*/ 3822 w 10000"/>
              <a:gd name="connsiteY82" fmla="*/ 9067 h 10000"/>
              <a:gd name="connsiteX83" fmla="*/ 3707 w 10000"/>
              <a:gd name="connsiteY83" fmla="*/ 10000 h 10000"/>
              <a:gd name="connsiteX84" fmla="*/ 3707 w 10000"/>
              <a:gd name="connsiteY84" fmla="*/ 10000 h 10000"/>
              <a:gd name="connsiteX85" fmla="*/ 4439 w 10000"/>
              <a:gd name="connsiteY85" fmla="*/ 9969 h 10000"/>
              <a:gd name="connsiteX86" fmla="*/ 5195 w 10000"/>
              <a:gd name="connsiteY86" fmla="*/ 9969 h 10000"/>
              <a:gd name="connsiteX87" fmla="*/ 5195 w 10000"/>
              <a:gd name="connsiteY87" fmla="*/ 9969 h 10000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6110 w 10000"/>
              <a:gd name="connsiteY4" fmla="*/ 9160 h 10000"/>
              <a:gd name="connsiteX5" fmla="*/ 5995 w 10000"/>
              <a:gd name="connsiteY5" fmla="*/ 8212 h 10000"/>
              <a:gd name="connsiteX6" fmla="*/ 5995 w 10000"/>
              <a:gd name="connsiteY6" fmla="*/ 8212 h 10000"/>
              <a:gd name="connsiteX7" fmla="*/ 6041 w 10000"/>
              <a:gd name="connsiteY7" fmla="*/ 8009 h 10000"/>
              <a:gd name="connsiteX8" fmla="*/ 6110 w 10000"/>
              <a:gd name="connsiteY8" fmla="*/ 7792 h 10000"/>
              <a:gd name="connsiteX9" fmla="*/ 6201 w 10000"/>
              <a:gd name="connsiteY9" fmla="*/ 7558 h 10000"/>
              <a:gd name="connsiteX10" fmla="*/ 6316 w 10000"/>
              <a:gd name="connsiteY10" fmla="*/ 7325 h 10000"/>
              <a:gd name="connsiteX11" fmla="*/ 6453 w 10000"/>
              <a:gd name="connsiteY11" fmla="*/ 7092 h 10000"/>
              <a:gd name="connsiteX12" fmla="*/ 6613 w 10000"/>
              <a:gd name="connsiteY12" fmla="*/ 6843 h 10000"/>
              <a:gd name="connsiteX13" fmla="*/ 6796 w 10000"/>
              <a:gd name="connsiteY13" fmla="*/ 6594 h 10000"/>
              <a:gd name="connsiteX14" fmla="*/ 7002 w 10000"/>
              <a:gd name="connsiteY14" fmla="*/ 6345 h 10000"/>
              <a:gd name="connsiteX15" fmla="*/ 7254 w 10000"/>
              <a:gd name="connsiteY15" fmla="*/ 6096 h 10000"/>
              <a:gd name="connsiteX16" fmla="*/ 7529 w 10000"/>
              <a:gd name="connsiteY16" fmla="*/ 5848 h 10000"/>
              <a:gd name="connsiteX17" fmla="*/ 7849 w 10000"/>
              <a:gd name="connsiteY17" fmla="*/ 5583 h 10000"/>
              <a:gd name="connsiteX18" fmla="*/ 8192 w 10000"/>
              <a:gd name="connsiteY18" fmla="*/ 5334 h 10000"/>
              <a:gd name="connsiteX19" fmla="*/ 8581 w 10000"/>
              <a:gd name="connsiteY19" fmla="*/ 5070 h 10000"/>
              <a:gd name="connsiteX20" fmla="*/ 9016 w 10000"/>
              <a:gd name="connsiteY20" fmla="*/ 4821 h 10000"/>
              <a:gd name="connsiteX21" fmla="*/ 9474 w 10000"/>
              <a:gd name="connsiteY21" fmla="*/ 4557 h 10000"/>
              <a:gd name="connsiteX22" fmla="*/ 10000 w 10000"/>
              <a:gd name="connsiteY22" fmla="*/ 4308 h 10000"/>
              <a:gd name="connsiteX23" fmla="*/ 10000 w 10000"/>
              <a:gd name="connsiteY23" fmla="*/ 4308 h 10000"/>
              <a:gd name="connsiteX24" fmla="*/ 9725 w 10000"/>
              <a:gd name="connsiteY24" fmla="*/ 4277 h 10000"/>
              <a:gd name="connsiteX25" fmla="*/ 9725 w 10000"/>
              <a:gd name="connsiteY25" fmla="*/ 4277 h 10000"/>
              <a:gd name="connsiteX26" fmla="*/ 9634 w 10000"/>
              <a:gd name="connsiteY26" fmla="*/ 4075 h 10000"/>
              <a:gd name="connsiteX27" fmla="*/ 9634 w 10000"/>
              <a:gd name="connsiteY27" fmla="*/ 4075 h 10000"/>
              <a:gd name="connsiteX28" fmla="*/ 8970 w 10000"/>
              <a:gd name="connsiteY28" fmla="*/ 4355 h 10000"/>
              <a:gd name="connsiteX29" fmla="*/ 8352 w 10000"/>
              <a:gd name="connsiteY29" fmla="*/ 4619 h 10000"/>
              <a:gd name="connsiteX30" fmla="*/ 7780 w 10000"/>
              <a:gd name="connsiteY30" fmla="*/ 4883 h 10000"/>
              <a:gd name="connsiteX31" fmla="*/ 7300 w 10000"/>
              <a:gd name="connsiteY31" fmla="*/ 5117 h 10000"/>
              <a:gd name="connsiteX32" fmla="*/ 6842 w 10000"/>
              <a:gd name="connsiteY32" fmla="*/ 5350 h 10000"/>
              <a:gd name="connsiteX33" fmla="*/ 6453 w 10000"/>
              <a:gd name="connsiteY33" fmla="*/ 5568 h 10000"/>
              <a:gd name="connsiteX34" fmla="*/ 6087 w 10000"/>
              <a:gd name="connsiteY34" fmla="*/ 5770 h 10000"/>
              <a:gd name="connsiteX35" fmla="*/ 5789 w 10000"/>
              <a:gd name="connsiteY35" fmla="*/ 5956 h 10000"/>
              <a:gd name="connsiteX36" fmla="*/ 5789 w 10000"/>
              <a:gd name="connsiteY36" fmla="*/ 5956 h 10000"/>
              <a:gd name="connsiteX37" fmla="*/ 5675 w 10000"/>
              <a:gd name="connsiteY37" fmla="*/ 4541 h 10000"/>
              <a:gd name="connsiteX38" fmla="*/ 5606 w 10000"/>
              <a:gd name="connsiteY38" fmla="*/ 3064 h 10000"/>
              <a:gd name="connsiteX39" fmla="*/ 5561 w 10000"/>
              <a:gd name="connsiteY39" fmla="*/ 1555 h 10000"/>
              <a:gd name="connsiteX40" fmla="*/ 5561 w 10000"/>
              <a:gd name="connsiteY40" fmla="*/ 31 h 10000"/>
              <a:gd name="connsiteX41" fmla="*/ 5561 w 10000"/>
              <a:gd name="connsiteY41" fmla="*/ 31 h 10000"/>
              <a:gd name="connsiteX42" fmla="*/ 5149 w 10000"/>
              <a:gd name="connsiteY42" fmla="*/ 202 h 10000"/>
              <a:gd name="connsiteX43" fmla="*/ 4989 w 10000"/>
              <a:gd name="connsiteY43" fmla="*/ 264 h 10000"/>
              <a:gd name="connsiteX44" fmla="*/ 4989 w 10000"/>
              <a:gd name="connsiteY44" fmla="*/ 264 h 10000"/>
              <a:gd name="connsiteX45" fmla="*/ 4828 w 10000"/>
              <a:gd name="connsiteY45" fmla="*/ 202 h 10000"/>
              <a:gd name="connsiteX46" fmla="*/ 4371 w 10000"/>
              <a:gd name="connsiteY46" fmla="*/ 0 h 10000"/>
              <a:gd name="connsiteX47" fmla="*/ 4371 w 10000"/>
              <a:gd name="connsiteY47" fmla="*/ 0 h 10000"/>
              <a:gd name="connsiteX48" fmla="*/ 4371 w 10000"/>
              <a:gd name="connsiteY48" fmla="*/ 1524 h 10000"/>
              <a:gd name="connsiteX49" fmla="*/ 4142 w 10000"/>
              <a:gd name="connsiteY49" fmla="*/ 5910 h 10000"/>
              <a:gd name="connsiteX50" fmla="*/ 4142 w 10000"/>
              <a:gd name="connsiteY50" fmla="*/ 5910 h 10000"/>
              <a:gd name="connsiteX51" fmla="*/ 3844 w 10000"/>
              <a:gd name="connsiteY51" fmla="*/ 5723 h 10000"/>
              <a:gd name="connsiteX52" fmla="*/ 3501 w 10000"/>
              <a:gd name="connsiteY52" fmla="*/ 5521 h 10000"/>
              <a:gd name="connsiteX53" fmla="*/ 3089 w 10000"/>
              <a:gd name="connsiteY53" fmla="*/ 5319 h 10000"/>
              <a:gd name="connsiteX54" fmla="*/ 2654 w 10000"/>
              <a:gd name="connsiteY54" fmla="*/ 5086 h 10000"/>
              <a:gd name="connsiteX55" fmla="*/ 2174 w 10000"/>
              <a:gd name="connsiteY55" fmla="*/ 4852 h 10000"/>
              <a:gd name="connsiteX56" fmla="*/ 1625 w 10000"/>
              <a:gd name="connsiteY56" fmla="*/ 4603 h 10000"/>
              <a:gd name="connsiteX57" fmla="*/ 1030 w 10000"/>
              <a:gd name="connsiteY57" fmla="*/ 4355 h 10000"/>
              <a:gd name="connsiteX58" fmla="*/ 366 w 10000"/>
              <a:gd name="connsiteY58" fmla="*/ 4075 h 10000"/>
              <a:gd name="connsiteX59" fmla="*/ 366 w 10000"/>
              <a:gd name="connsiteY59" fmla="*/ 4075 h 10000"/>
              <a:gd name="connsiteX60" fmla="*/ 275 w 10000"/>
              <a:gd name="connsiteY60" fmla="*/ 4277 h 10000"/>
              <a:gd name="connsiteX61" fmla="*/ 275 w 10000"/>
              <a:gd name="connsiteY61" fmla="*/ 4277 h 10000"/>
              <a:gd name="connsiteX62" fmla="*/ 0 w 10000"/>
              <a:gd name="connsiteY62" fmla="*/ 4308 h 10000"/>
              <a:gd name="connsiteX63" fmla="*/ 0 w 10000"/>
              <a:gd name="connsiteY63" fmla="*/ 4308 h 10000"/>
              <a:gd name="connsiteX64" fmla="*/ 503 w 10000"/>
              <a:gd name="connsiteY64" fmla="*/ 4541 h 10000"/>
              <a:gd name="connsiteX65" fmla="*/ 938 w 10000"/>
              <a:gd name="connsiteY65" fmla="*/ 4790 h 10000"/>
              <a:gd name="connsiteX66" fmla="*/ 1350 w 10000"/>
              <a:gd name="connsiteY66" fmla="*/ 5023 h 10000"/>
              <a:gd name="connsiteX67" fmla="*/ 1716 w 10000"/>
              <a:gd name="connsiteY67" fmla="*/ 5272 h 10000"/>
              <a:gd name="connsiteX68" fmla="*/ 2059 w 10000"/>
              <a:gd name="connsiteY68" fmla="*/ 5505 h 10000"/>
              <a:gd name="connsiteX69" fmla="*/ 2357 w 10000"/>
              <a:gd name="connsiteY69" fmla="*/ 5754 h 10000"/>
              <a:gd name="connsiteX70" fmla="*/ 2632 w 10000"/>
              <a:gd name="connsiteY70" fmla="*/ 5988 h 10000"/>
              <a:gd name="connsiteX71" fmla="*/ 2883 w 10000"/>
              <a:gd name="connsiteY71" fmla="*/ 6221 h 10000"/>
              <a:gd name="connsiteX72" fmla="*/ 3089 w 10000"/>
              <a:gd name="connsiteY72" fmla="*/ 6470 h 10000"/>
              <a:gd name="connsiteX73" fmla="*/ 3295 w 10000"/>
              <a:gd name="connsiteY73" fmla="*/ 6703 h 10000"/>
              <a:gd name="connsiteX74" fmla="*/ 3455 w 10000"/>
              <a:gd name="connsiteY74" fmla="*/ 6921 h 10000"/>
              <a:gd name="connsiteX75" fmla="*/ 3593 w 10000"/>
              <a:gd name="connsiteY75" fmla="*/ 7154 h 10000"/>
              <a:gd name="connsiteX76" fmla="*/ 3707 w 10000"/>
              <a:gd name="connsiteY76" fmla="*/ 7372 h 10000"/>
              <a:gd name="connsiteX77" fmla="*/ 3822 w 10000"/>
              <a:gd name="connsiteY77" fmla="*/ 7589 h 10000"/>
              <a:gd name="connsiteX78" fmla="*/ 3890 w 10000"/>
              <a:gd name="connsiteY78" fmla="*/ 7807 h 10000"/>
              <a:gd name="connsiteX79" fmla="*/ 3959 w 10000"/>
              <a:gd name="connsiteY79" fmla="*/ 8009 h 10000"/>
              <a:gd name="connsiteX80" fmla="*/ 3959 w 10000"/>
              <a:gd name="connsiteY80" fmla="*/ 8009 h 10000"/>
              <a:gd name="connsiteX81" fmla="*/ 3822 w 10000"/>
              <a:gd name="connsiteY81" fmla="*/ 9067 h 10000"/>
              <a:gd name="connsiteX82" fmla="*/ 3707 w 10000"/>
              <a:gd name="connsiteY82" fmla="*/ 10000 h 10000"/>
              <a:gd name="connsiteX83" fmla="*/ 3707 w 10000"/>
              <a:gd name="connsiteY83" fmla="*/ 10000 h 10000"/>
              <a:gd name="connsiteX84" fmla="*/ 4439 w 10000"/>
              <a:gd name="connsiteY84" fmla="*/ 9969 h 10000"/>
              <a:gd name="connsiteX85" fmla="*/ 5195 w 10000"/>
              <a:gd name="connsiteY85" fmla="*/ 9969 h 10000"/>
              <a:gd name="connsiteX86" fmla="*/ 5195 w 10000"/>
              <a:gd name="connsiteY86" fmla="*/ 9969 h 10000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6110 w 10000"/>
              <a:gd name="connsiteY4" fmla="*/ 9160 h 10000"/>
              <a:gd name="connsiteX5" fmla="*/ 5995 w 10000"/>
              <a:gd name="connsiteY5" fmla="*/ 8212 h 10000"/>
              <a:gd name="connsiteX6" fmla="*/ 5995 w 10000"/>
              <a:gd name="connsiteY6" fmla="*/ 8212 h 10000"/>
              <a:gd name="connsiteX7" fmla="*/ 6041 w 10000"/>
              <a:gd name="connsiteY7" fmla="*/ 8009 h 10000"/>
              <a:gd name="connsiteX8" fmla="*/ 6110 w 10000"/>
              <a:gd name="connsiteY8" fmla="*/ 7792 h 10000"/>
              <a:gd name="connsiteX9" fmla="*/ 6201 w 10000"/>
              <a:gd name="connsiteY9" fmla="*/ 7558 h 10000"/>
              <a:gd name="connsiteX10" fmla="*/ 6316 w 10000"/>
              <a:gd name="connsiteY10" fmla="*/ 7325 h 10000"/>
              <a:gd name="connsiteX11" fmla="*/ 6453 w 10000"/>
              <a:gd name="connsiteY11" fmla="*/ 7092 h 10000"/>
              <a:gd name="connsiteX12" fmla="*/ 6613 w 10000"/>
              <a:gd name="connsiteY12" fmla="*/ 6843 h 10000"/>
              <a:gd name="connsiteX13" fmla="*/ 6796 w 10000"/>
              <a:gd name="connsiteY13" fmla="*/ 6594 h 10000"/>
              <a:gd name="connsiteX14" fmla="*/ 7002 w 10000"/>
              <a:gd name="connsiteY14" fmla="*/ 6345 h 10000"/>
              <a:gd name="connsiteX15" fmla="*/ 7254 w 10000"/>
              <a:gd name="connsiteY15" fmla="*/ 6096 h 10000"/>
              <a:gd name="connsiteX16" fmla="*/ 7529 w 10000"/>
              <a:gd name="connsiteY16" fmla="*/ 5848 h 10000"/>
              <a:gd name="connsiteX17" fmla="*/ 7849 w 10000"/>
              <a:gd name="connsiteY17" fmla="*/ 5583 h 10000"/>
              <a:gd name="connsiteX18" fmla="*/ 8192 w 10000"/>
              <a:gd name="connsiteY18" fmla="*/ 5334 h 10000"/>
              <a:gd name="connsiteX19" fmla="*/ 8581 w 10000"/>
              <a:gd name="connsiteY19" fmla="*/ 5070 h 10000"/>
              <a:gd name="connsiteX20" fmla="*/ 9016 w 10000"/>
              <a:gd name="connsiteY20" fmla="*/ 4821 h 10000"/>
              <a:gd name="connsiteX21" fmla="*/ 9474 w 10000"/>
              <a:gd name="connsiteY21" fmla="*/ 4557 h 10000"/>
              <a:gd name="connsiteX22" fmla="*/ 10000 w 10000"/>
              <a:gd name="connsiteY22" fmla="*/ 4308 h 10000"/>
              <a:gd name="connsiteX23" fmla="*/ 10000 w 10000"/>
              <a:gd name="connsiteY23" fmla="*/ 4308 h 10000"/>
              <a:gd name="connsiteX24" fmla="*/ 9725 w 10000"/>
              <a:gd name="connsiteY24" fmla="*/ 4277 h 10000"/>
              <a:gd name="connsiteX25" fmla="*/ 9725 w 10000"/>
              <a:gd name="connsiteY25" fmla="*/ 4277 h 10000"/>
              <a:gd name="connsiteX26" fmla="*/ 9634 w 10000"/>
              <a:gd name="connsiteY26" fmla="*/ 4075 h 10000"/>
              <a:gd name="connsiteX27" fmla="*/ 9634 w 10000"/>
              <a:gd name="connsiteY27" fmla="*/ 4075 h 10000"/>
              <a:gd name="connsiteX28" fmla="*/ 8970 w 10000"/>
              <a:gd name="connsiteY28" fmla="*/ 4355 h 10000"/>
              <a:gd name="connsiteX29" fmla="*/ 8352 w 10000"/>
              <a:gd name="connsiteY29" fmla="*/ 4619 h 10000"/>
              <a:gd name="connsiteX30" fmla="*/ 7780 w 10000"/>
              <a:gd name="connsiteY30" fmla="*/ 4883 h 10000"/>
              <a:gd name="connsiteX31" fmla="*/ 7300 w 10000"/>
              <a:gd name="connsiteY31" fmla="*/ 5117 h 10000"/>
              <a:gd name="connsiteX32" fmla="*/ 6842 w 10000"/>
              <a:gd name="connsiteY32" fmla="*/ 5350 h 10000"/>
              <a:gd name="connsiteX33" fmla="*/ 6453 w 10000"/>
              <a:gd name="connsiteY33" fmla="*/ 5568 h 10000"/>
              <a:gd name="connsiteX34" fmla="*/ 6087 w 10000"/>
              <a:gd name="connsiteY34" fmla="*/ 5770 h 10000"/>
              <a:gd name="connsiteX35" fmla="*/ 5789 w 10000"/>
              <a:gd name="connsiteY35" fmla="*/ 5956 h 10000"/>
              <a:gd name="connsiteX36" fmla="*/ 5789 w 10000"/>
              <a:gd name="connsiteY36" fmla="*/ 5956 h 10000"/>
              <a:gd name="connsiteX37" fmla="*/ 5675 w 10000"/>
              <a:gd name="connsiteY37" fmla="*/ 4541 h 10000"/>
              <a:gd name="connsiteX38" fmla="*/ 5606 w 10000"/>
              <a:gd name="connsiteY38" fmla="*/ 3064 h 10000"/>
              <a:gd name="connsiteX39" fmla="*/ 5561 w 10000"/>
              <a:gd name="connsiteY39" fmla="*/ 1555 h 10000"/>
              <a:gd name="connsiteX40" fmla="*/ 5561 w 10000"/>
              <a:gd name="connsiteY40" fmla="*/ 31 h 10000"/>
              <a:gd name="connsiteX41" fmla="*/ 5561 w 10000"/>
              <a:gd name="connsiteY41" fmla="*/ 31 h 10000"/>
              <a:gd name="connsiteX42" fmla="*/ 5149 w 10000"/>
              <a:gd name="connsiteY42" fmla="*/ 202 h 10000"/>
              <a:gd name="connsiteX43" fmla="*/ 4989 w 10000"/>
              <a:gd name="connsiteY43" fmla="*/ 264 h 10000"/>
              <a:gd name="connsiteX44" fmla="*/ 4989 w 10000"/>
              <a:gd name="connsiteY44" fmla="*/ 264 h 10000"/>
              <a:gd name="connsiteX45" fmla="*/ 4828 w 10000"/>
              <a:gd name="connsiteY45" fmla="*/ 202 h 10000"/>
              <a:gd name="connsiteX46" fmla="*/ 4371 w 10000"/>
              <a:gd name="connsiteY46" fmla="*/ 0 h 10000"/>
              <a:gd name="connsiteX47" fmla="*/ 4371 w 10000"/>
              <a:gd name="connsiteY47" fmla="*/ 0 h 10000"/>
              <a:gd name="connsiteX48" fmla="*/ 4142 w 10000"/>
              <a:gd name="connsiteY48" fmla="*/ 5910 h 10000"/>
              <a:gd name="connsiteX49" fmla="*/ 4142 w 10000"/>
              <a:gd name="connsiteY49" fmla="*/ 5910 h 10000"/>
              <a:gd name="connsiteX50" fmla="*/ 3844 w 10000"/>
              <a:gd name="connsiteY50" fmla="*/ 5723 h 10000"/>
              <a:gd name="connsiteX51" fmla="*/ 3501 w 10000"/>
              <a:gd name="connsiteY51" fmla="*/ 5521 h 10000"/>
              <a:gd name="connsiteX52" fmla="*/ 3089 w 10000"/>
              <a:gd name="connsiteY52" fmla="*/ 5319 h 10000"/>
              <a:gd name="connsiteX53" fmla="*/ 2654 w 10000"/>
              <a:gd name="connsiteY53" fmla="*/ 5086 h 10000"/>
              <a:gd name="connsiteX54" fmla="*/ 2174 w 10000"/>
              <a:gd name="connsiteY54" fmla="*/ 4852 h 10000"/>
              <a:gd name="connsiteX55" fmla="*/ 1625 w 10000"/>
              <a:gd name="connsiteY55" fmla="*/ 4603 h 10000"/>
              <a:gd name="connsiteX56" fmla="*/ 1030 w 10000"/>
              <a:gd name="connsiteY56" fmla="*/ 4355 h 10000"/>
              <a:gd name="connsiteX57" fmla="*/ 366 w 10000"/>
              <a:gd name="connsiteY57" fmla="*/ 4075 h 10000"/>
              <a:gd name="connsiteX58" fmla="*/ 366 w 10000"/>
              <a:gd name="connsiteY58" fmla="*/ 4075 h 10000"/>
              <a:gd name="connsiteX59" fmla="*/ 275 w 10000"/>
              <a:gd name="connsiteY59" fmla="*/ 4277 h 10000"/>
              <a:gd name="connsiteX60" fmla="*/ 275 w 10000"/>
              <a:gd name="connsiteY60" fmla="*/ 4277 h 10000"/>
              <a:gd name="connsiteX61" fmla="*/ 0 w 10000"/>
              <a:gd name="connsiteY61" fmla="*/ 4308 h 10000"/>
              <a:gd name="connsiteX62" fmla="*/ 0 w 10000"/>
              <a:gd name="connsiteY62" fmla="*/ 4308 h 10000"/>
              <a:gd name="connsiteX63" fmla="*/ 503 w 10000"/>
              <a:gd name="connsiteY63" fmla="*/ 4541 h 10000"/>
              <a:gd name="connsiteX64" fmla="*/ 938 w 10000"/>
              <a:gd name="connsiteY64" fmla="*/ 4790 h 10000"/>
              <a:gd name="connsiteX65" fmla="*/ 1350 w 10000"/>
              <a:gd name="connsiteY65" fmla="*/ 5023 h 10000"/>
              <a:gd name="connsiteX66" fmla="*/ 1716 w 10000"/>
              <a:gd name="connsiteY66" fmla="*/ 5272 h 10000"/>
              <a:gd name="connsiteX67" fmla="*/ 2059 w 10000"/>
              <a:gd name="connsiteY67" fmla="*/ 5505 h 10000"/>
              <a:gd name="connsiteX68" fmla="*/ 2357 w 10000"/>
              <a:gd name="connsiteY68" fmla="*/ 5754 h 10000"/>
              <a:gd name="connsiteX69" fmla="*/ 2632 w 10000"/>
              <a:gd name="connsiteY69" fmla="*/ 5988 h 10000"/>
              <a:gd name="connsiteX70" fmla="*/ 2883 w 10000"/>
              <a:gd name="connsiteY70" fmla="*/ 6221 h 10000"/>
              <a:gd name="connsiteX71" fmla="*/ 3089 w 10000"/>
              <a:gd name="connsiteY71" fmla="*/ 6470 h 10000"/>
              <a:gd name="connsiteX72" fmla="*/ 3295 w 10000"/>
              <a:gd name="connsiteY72" fmla="*/ 6703 h 10000"/>
              <a:gd name="connsiteX73" fmla="*/ 3455 w 10000"/>
              <a:gd name="connsiteY73" fmla="*/ 6921 h 10000"/>
              <a:gd name="connsiteX74" fmla="*/ 3593 w 10000"/>
              <a:gd name="connsiteY74" fmla="*/ 7154 h 10000"/>
              <a:gd name="connsiteX75" fmla="*/ 3707 w 10000"/>
              <a:gd name="connsiteY75" fmla="*/ 7372 h 10000"/>
              <a:gd name="connsiteX76" fmla="*/ 3822 w 10000"/>
              <a:gd name="connsiteY76" fmla="*/ 7589 h 10000"/>
              <a:gd name="connsiteX77" fmla="*/ 3890 w 10000"/>
              <a:gd name="connsiteY77" fmla="*/ 7807 h 10000"/>
              <a:gd name="connsiteX78" fmla="*/ 3959 w 10000"/>
              <a:gd name="connsiteY78" fmla="*/ 8009 h 10000"/>
              <a:gd name="connsiteX79" fmla="*/ 3959 w 10000"/>
              <a:gd name="connsiteY79" fmla="*/ 8009 h 10000"/>
              <a:gd name="connsiteX80" fmla="*/ 3822 w 10000"/>
              <a:gd name="connsiteY80" fmla="*/ 9067 h 10000"/>
              <a:gd name="connsiteX81" fmla="*/ 3707 w 10000"/>
              <a:gd name="connsiteY81" fmla="*/ 10000 h 10000"/>
              <a:gd name="connsiteX82" fmla="*/ 3707 w 10000"/>
              <a:gd name="connsiteY82" fmla="*/ 10000 h 10000"/>
              <a:gd name="connsiteX83" fmla="*/ 4439 w 10000"/>
              <a:gd name="connsiteY83" fmla="*/ 9969 h 10000"/>
              <a:gd name="connsiteX84" fmla="*/ 5195 w 10000"/>
              <a:gd name="connsiteY84" fmla="*/ 9969 h 10000"/>
              <a:gd name="connsiteX85" fmla="*/ 5195 w 10000"/>
              <a:gd name="connsiteY85" fmla="*/ 9969 h 10000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6110 w 10000"/>
              <a:gd name="connsiteY4" fmla="*/ 9160 h 10000"/>
              <a:gd name="connsiteX5" fmla="*/ 5995 w 10000"/>
              <a:gd name="connsiteY5" fmla="*/ 8212 h 10000"/>
              <a:gd name="connsiteX6" fmla="*/ 5995 w 10000"/>
              <a:gd name="connsiteY6" fmla="*/ 8212 h 10000"/>
              <a:gd name="connsiteX7" fmla="*/ 6041 w 10000"/>
              <a:gd name="connsiteY7" fmla="*/ 8009 h 10000"/>
              <a:gd name="connsiteX8" fmla="*/ 6110 w 10000"/>
              <a:gd name="connsiteY8" fmla="*/ 7792 h 10000"/>
              <a:gd name="connsiteX9" fmla="*/ 6201 w 10000"/>
              <a:gd name="connsiteY9" fmla="*/ 7558 h 10000"/>
              <a:gd name="connsiteX10" fmla="*/ 6316 w 10000"/>
              <a:gd name="connsiteY10" fmla="*/ 7325 h 10000"/>
              <a:gd name="connsiteX11" fmla="*/ 6453 w 10000"/>
              <a:gd name="connsiteY11" fmla="*/ 7092 h 10000"/>
              <a:gd name="connsiteX12" fmla="*/ 6613 w 10000"/>
              <a:gd name="connsiteY12" fmla="*/ 6843 h 10000"/>
              <a:gd name="connsiteX13" fmla="*/ 6796 w 10000"/>
              <a:gd name="connsiteY13" fmla="*/ 6594 h 10000"/>
              <a:gd name="connsiteX14" fmla="*/ 7002 w 10000"/>
              <a:gd name="connsiteY14" fmla="*/ 6345 h 10000"/>
              <a:gd name="connsiteX15" fmla="*/ 7254 w 10000"/>
              <a:gd name="connsiteY15" fmla="*/ 6096 h 10000"/>
              <a:gd name="connsiteX16" fmla="*/ 7529 w 10000"/>
              <a:gd name="connsiteY16" fmla="*/ 5848 h 10000"/>
              <a:gd name="connsiteX17" fmla="*/ 7849 w 10000"/>
              <a:gd name="connsiteY17" fmla="*/ 5583 h 10000"/>
              <a:gd name="connsiteX18" fmla="*/ 8192 w 10000"/>
              <a:gd name="connsiteY18" fmla="*/ 5334 h 10000"/>
              <a:gd name="connsiteX19" fmla="*/ 8581 w 10000"/>
              <a:gd name="connsiteY19" fmla="*/ 5070 h 10000"/>
              <a:gd name="connsiteX20" fmla="*/ 9016 w 10000"/>
              <a:gd name="connsiteY20" fmla="*/ 4821 h 10000"/>
              <a:gd name="connsiteX21" fmla="*/ 9474 w 10000"/>
              <a:gd name="connsiteY21" fmla="*/ 4557 h 10000"/>
              <a:gd name="connsiteX22" fmla="*/ 10000 w 10000"/>
              <a:gd name="connsiteY22" fmla="*/ 4308 h 10000"/>
              <a:gd name="connsiteX23" fmla="*/ 10000 w 10000"/>
              <a:gd name="connsiteY23" fmla="*/ 4308 h 10000"/>
              <a:gd name="connsiteX24" fmla="*/ 9725 w 10000"/>
              <a:gd name="connsiteY24" fmla="*/ 4277 h 10000"/>
              <a:gd name="connsiteX25" fmla="*/ 9725 w 10000"/>
              <a:gd name="connsiteY25" fmla="*/ 4277 h 10000"/>
              <a:gd name="connsiteX26" fmla="*/ 9634 w 10000"/>
              <a:gd name="connsiteY26" fmla="*/ 4075 h 10000"/>
              <a:gd name="connsiteX27" fmla="*/ 9634 w 10000"/>
              <a:gd name="connsiteY27" fmla="*/ 4075 h 10000"/>
              <a:gd name="connsiteX28" fmla="*/ 8970 w 10000"/>
              <a:gd name="connsiteY28" fmla="*/ 4355 h 10000"/>
              <a:gd name="connsiteX29" fmla="*/ 8352 w 10000"/>
              <a:gd name="connsiteY29" fmla="*/ 4619 h 10000"/>
              <a:gd name="connsiteX30" fmla="*/ 7780 w 10000"/>
              <a:gd name="connsiteY30" fmla="*/ 4883 h 10000"/>
              <a:gd name="connsiteX31" fmla="*/ 7300 w 10000"/>
              <a:gd name="connsiteY31" fmla="*/ 5117 h 10000"/>
              <a:gd name="connsiteX32" fmla="*/ 6842 w 10000"/>
              <a:gd name="connsiteY32" fmla="*/ 5350 h 10000"/>
              <a:gd name="connsiteX33" fmla="*/ 6453 w 10000"/>
              <a:gd name="connsiteY33" fmla="*/ 5568 h 10000"/>
              <a:gd name="connsiteX34" fmla="*/ 6087 w 10000"/>
              <a:gd name="connsiteY34" fmla="*/ 5770 h 10000"/>
              <a:gd name="connsiteX35" fmla="*/ 5789 w 10000"/>
              <a:gd name="connsiteY35" fmla="*/ 5956 h 10000"/>
              <a:gd name="connsiteX36" fmla="*/ 5789 w 10000"/>
              <a:gd name="connsiteY36" fmla="*/ 5956 h 10000"/>
              <a:gd name="connsiteX37" fmla="*/ 5675 w 10000"/>
              <a:gd name="connsiteY37" fmla="*/ 4541 h 10000"/>
              <a:gd name="connsiteX38" fmla="*/ 5606 w 10000"/>
              <a:gd name="connsiteY38" fmla="*/ 3064 h 10000"/>
              <a:gd name="connsiteX39" fmla="*/ 5561 w 10000"/>
              <a:gd name="connsiteY39" fmla="*/ 1555 h 10000"/>
              <a:gd name="connsiteX40" fmla="*/ 5561 w 10000"/>
              <a:gd name="connsiteY40" fmla="*/ 31 h 10000"/>
              <a:gd name="connsiteX41" fmla="*/ 5561 w 10000"/>
              <a:gd name="connsiteY41" fmla="*/ 31 h 10000"/>
              <a:gd name="connsiteX42" fmla="*/ 5149 w 10000"/>
              <a:gd name="connsiteY42" fmla="*/ 202 h 10000"/>
              <a:gd name="connsiteX43" fmla="*/ 4989 w 10000"/>
              <a:gd name="connsiteY43" fmla="*/ 264 h 10000"/>
              <a:gd name="connsiteX44" fmla="*/ 4989 w 10000"/>
              <a:gd name="connsiteY44" fmla="*/ 264 h 10000"/>
              <a:gd name="connsiteX45" fmla="*/ 4828 w 10000"/>
              <a:gd name="connsiteY45" fmla="*/ 202 h 10000"/>
              <a:gd name="connsiteX46" fmla="*/ 4371 w 10000"/>
              <a:gd name="connsiteY46" fmla="*/ 0 h 10000"/>
              <a:gd name="connsiteX47" fmla="*/ 4142 w 10000"/>
              <a:gd name="connsiteY47" fmla="*/ 5910 h 10000"/>
              <a:gd name="connsiteX48" fmla="*/ 4142 w 10000"/>
              <a:gd name="connsiteY48" fmla="*/ 5910 h 10000"/>
              <a:gd name="connsiteX49" fmla="*/ 3844 w 10000"/>
              <a:gd name="connsiteY49" fmla="*/ 5723 h 10000"/>
              <a:gd name="connsiteX50" fmla="*/ 3501 w 10000"/>
              <a:gd name="connsiteY50" fmla="*/ 5521 h 10000"/>
              <a:gd name="connsiteX51" fmla="*/ 3089 w 10000"/>
              <a:gd name="connsiteY51" fmla="*/ 5319 h 10000"/>
              <a:gd name="connsiteX52" fmla="*/ 2654 w 10000"/>
              <a:gd name="connsiteY52" fmla="*/ 5086 h 10000"/>
              <a:gd name="connsiteX53" fmla="*/ 2174 w 10000"/>
              <a:gd name="connsiteY53" fmla="*/ 4852 h 10000"/>
              <a:gd name="connsiteX54" fmla="*/ 1625 w 10000"/>
              <a:gd name="connsiteY54" fmla="*/ 4603 h 10000"/>
              <a:gd name="connsiteX55" fmla="*/ 1030 w 10000"/>
              <a:gd name="connsiteY55" fmla="*/ 4355 h 10000"/>
              <a:gd name="connsiteX56" fmla="*/ 366 w 10000"/>
              <a:gd name="connsiteY56" fmla="*/ 4075 h 10000"/>
              <a:gd name="connsiteX57" fmla="*/ 366 w 10000"/>
              <a:gd name="connsiteY57" fmla="*/ 4075 h 10000"/>
              <a:gd name="connsiteX58" fmla="*/ 275 w 10000"/>
              <a:gd name="connsiteY58" fmla="*/ 4277 h 10000"/>
              <a:gd name="connsiteX59" fmla="*/ 275 w 10000"/>
              <a:gd name="connsiteY59" fmla="*/ 4277 h 10000"/>
              <a:gd name="connsiteX60" fmla="*/ 0 w 10000"/>
              <a:gd name="connsiteY60" fmla="*/ 4308 h 10000"/>
              <a:gd name="connsiteX61" fmla="*/ 0 w 10000"/>
              <a:gd name="connsiteY61" fmla="*/ 4308 h 10000"/>
              <a:gd name="connsiteX62" fmla="*/ 503 w 10000"/>
              <a:gd name="connsiteY62" fmla="*/ 4541 h 10000"/>
              <a:gd name="connsiteX63" fmla="*/ 938 w 10000"/>
              <a:gd name="connsiteY63" fmla="*/ 4790 h 10000"/>
              <a:gd name="connsiteX64" fmla="*/ 1350 w 10000"/>
              <a:gd name="connsiteY64" fmla="*/ 5023 h 10000"/>
              <a:gd name="connsiteX65" fmla="*/ 1716 w 10000"/>
              <a:gd name="connsiteY65" fmla="*/ 5272 h 10000"/>
              <a:gd name="connsiteX66" fmla="*/ 2059 w 10000"/>
              <a:gd name="connsiteY66" fmla="*/ 5505 h 10000"/>
              <a:gd name="connsiteX67" fmla="*/ 2357 w 10000"/>
              <a:gd name="connsiteY67" fmla="*/ 5754 h 10000"/>
              <a:gd name="connsiteX68" fmla="*/ 2632 w 10000"/>
              <a:gd name="connsiteY68" fmla="*/ 5988 h 10000"/>
              <a:gd name="connsiteX69" fmla="*/ 2883 w 10000"/>
              <a:gd name="connsiteY69" fmla="*/ 6221 h 10000"/>
              <a:gd name="connsiteX70" fmla="*/ 3089 w 10000"/>
              <a:gd name="connsiteY70" fmla="*/ 6470 h 10000"/>
              <a:gd name="connsiteX71" fmla="*/ 3295 w 10000"/>
              <a:gd name="connsiteY71" fmla="*/ 6703 h 10000"/>
              <a:gd name="connsiteX72" fmla="*/ 3455 w 10000"/>
              <a:gd name="connsiteY72" fmla="*/ 6921 h 10000"/>
              <a:gd name="connsiteX73" fmla="*/ 3593 w 10000"/>
              <a:gd name="connsiteY73" fmla="*/ 7154 h 10000"/>
              <a:gd name="connsiteX74" fmla="*/ 3707 w 10000"/>
              <a:gd name="connsiteY74" fmla="*/ 7372 h 10000"/>
              <a:gd name="connsiteX75" fmla="*/ 3822 w 10000"/>
              <a:gd name="connsiteY75" fmla="*/ 7589 h 10000"/>
              <a:gd name="connsiteX76" fmla="*/ 3890 w 10000"/>
              <a:gd name="connsiteY76" fmla="*/ 7807 h 10000"/>
              <a:gd name="connsiteX77" fmla="*/ 3959 w 10000"/>
              <a:gd name="connsiteY77" fmla="*/ 8009 h 10000"/>
              <a:gd name="connsiteX78" fmla="*/ 3959 w 10000"/>
              <a:gd name="connsiteY78" fmla="*/ 8009 h 10000"/>
              <a:gd name="connsiteX79" fmla="*/ 3822 w 10000"/>
              <a:gd name="connsiteY79" fmla="*/ 9067 h 10000"/>
              <a:gd name="connsiteX80" fmla="*/ 3707 w 10000"/>
              <a:gd name="connsiteY80" fmla="*/ 10000 h 10000"/>
              <a:gd name="connsiteX81" fmla="*/ 3707 w 10000"/>
              <a:gd name="connsiteY81" fmla="*/ 10000 h 10000"/>
              <a:gd name="connsiteX82" fmla="*/ 4439 w 10000"/>
              <a:gd name="connsiteY82" fmla="*/ 9969 h 10000"/>
              <a:gd name="connsiteX83" fmla="*/ 5195 w 10000"/>
              <a:gd name="connsiteY83" fmla="*/ 9969 h 10000"/>
              <a:gd name="connsiteX84" fmla="*/ 5195 w 10000"/>
              <a:gd name="connsiteY84" fmla="*/ 9969 h 10000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6110 w 10000"/>
              <a:gd name="connsiteY4" fmla="*/ 9160 h 10000"/>
              <a:gd name="connsiteX5" fmla="*/ 5995 w 10000"/>
              <a:gd name="connsiteY5" fmla="*/ 8212 h 10000"/>
              <a:gd name="connsiteX6" fmla="*/ 5995 w 10000"/>
              <a:gd name="connsiteY6" fmla="*/ 8212 h 10000"/>
              <a:gd name="connsiteX7" fmla="*/ 6041 w 10000"/>
              <a:gd name="connsiteY7" fmla="*/ 8009 h 10000"/>
              <a:gd name="connsiteX8" fmla="*/ 6110 w 10000"/>
              <a:gd name="connsiteY8" fmla="*/ 7792 h 10000"/>
              <a:gd name="connsiteX9" fmla="*/ 6201 w 10000"/>
              <a:gd name="connsiteY9" fmla="*/ 7558 h 10000"/>
              <a:gd name="connsiteX10" fmla="*/ 6316 w 10000"/>
              <a:gd name="connsiteY10" fmla="*/ 7325 h 10000"/>
              <a:gd name="connsiteX11" fmla="*/ 6453 w 10000"/>
              <a:gd name="connsiteY11" fmla="*/ 7092 h 10000"/>
              <a:gd name="connsiteX12" fmla="*/ 6613 w 10000"/>
              <a:gd name="connsiteY12" fmla="*/ 6843 h 10000"/>
              <a:gd name="connsiteX13" fmla="*/ 6796 w 10000"/>
              <a:gd name="connsiteY13" fmla="*/ 6594 h 10000"/>
              <a:gd name="connsiteX14" fmla="*/ 7002 w 10000"/>
              <a:gd name="connsiteY14" fmla="*/ 6345 h 10000"/>
              <a:gd name="connsiteX15" fmla="*/ 7254 w 10000"/>
              <a:gd name="connsiteY15" fmla="*/ 6096 h 10000"/>
              <a:gd name="connsiteX16" fmla="*/ 7529 w 10000"/>
              <a:gd name="connsiteY16" fmla="*/ 5848 h 10000"/>
              <a:gd name="connsiteX17" fmla="*/ 7849 w 10000"/>
              <a:gd name="connsiteY17" fmla="*/ 5583 h 10000"/>
              <a:gd name="connsiteX18" fmla="*/ 8192 w 10000"/>
              <a:gd name="connsiteY18" fmla="*/ 5334 h 10000"/>
              <a:gd name="connsiteX19" fmla="*/ 8581 w 10000"/>
              <a:gd name="connsiteY19" fmla="*/ 5070 h 10000"/>
              <a:gd name="connsiteX20" fmla="*/ 9016 w 10000"/>
              <a:gd name="connsiteY20" fmla="*/ 4821 h 10000"/>
              <a:gd name="connsiteX21" fmla="*/ 9474 w 10000"/>
              <a:gd name="connsiteY21" fmla="*/ 4557 h 10000"/>
              <a:gd name="connsiteX22" fmla="*/ 10000 w 10000"/>
              <a:gd name="connsiteY22" fmla="*/ 4308 h 10000"/>
              <a:gd name="connsiteX23" fmla="*/ 10000 w 10000"/>
              <a:gd name="connsiteY23" fmla="*/ 4308 h 10000"/>
              <a:gd name="connsiteX24" fmla="*/ 9725 w 10000"/>
              <a:gd name="connsiteY24" fmla="*/ 4277 h 10000"/>
              <a:gd name="connsiteX25" fmla="*/ 9725 w 10000"/>
              <a:gd name="connsiteY25" fmla="*/ 4277 h 10000"/>
              <a:gd name="connsiteX26" fmla="*/ 9634 w 10000"/>
              <a:gd name="connsiteY26" fmla="*/ 4075 h 10000"/>
              <a:gd name="connsiteX27" fmla="*/ 9634 w 10000"/>
              <a:gd name="connsiteY27" fmla="*/ 4075 h 10000"/>
              <a:gd name="connsiteX28" fmla="*/ 8970 w 10000"/>
              <a:gd name="connsiteY28" fmla="*/ 4355 h 10000"/>
              <a:gd name="connsiteX29" fmla="*/ 8352 w 10000"/>
              <a:gd name="connsiteY29" fmla="*/ 4619 h 10000"/>
              <a:gd name="connsiteX30" fmla="*/ 7780 w 10000"/>
              <a:gd name="connsiteY30" fmla="*/ 4883 h 10000"/>
              <a:gd name="connsiteX31" fmla="*/ 7300 w 10000"/>
              <a:gd name="connsiteY31" fmla="*/ 5117 h 10000"/>
              <a:gd name="connsiteX32" fmla="*/ 6842 w 10000"/>
              <a:gd name="connsiteY32" fmla="*/ 5350 h 10000"/>
              <a:gd name="connsiteX33" fmla="*/ 6453 w 10000"/>
              <a:gd name="connsiteY33" fmla="*/ 5568 h 10000"/>
              <a:gd name="connsiteX34" fmla="*/ 6087 w 10000"/>
              <a:gd name="connsiteY34" fmla="*/ 5770 h 10000"/>
              <a:gd name="connsiteX35" fmla="*/ 5789 w 10000"/>
              <a:gd name="connsiteY35" fmla="*/ 5956 h 10000"/>
              <a:gd name="connsiteX36" fmla="*/ 5789 w 10000"/>
              <a:gd name="connsiteY36" fmla="*/ 5956 h 10000"/>
              <a:gd name="connsiteX37" fmla="*/ 5675 w 10000"/>
              <a:gd name="connsiteY37" fmla="*/ 4541 h 10000"/>
              <a:gd name="connsiteX38" fmla="*/ 5606 w 10000"/>
              <a:gd name="connsiteY38" fmla="*/ 3064 h 10000"/>
              <a:gd name="connsiteX39" fmla="*/ 5561 w 10000"/>
              <a:gd name="connsiteY39" fmla="*/ 1555 h 10000"/>
              <a:gd name="connsiteX40" fmla="*/ 5561 w 10000"/>
              <a:gd name="connsiteY40" fmla="*/ 31 h 10000"/>
              <a:gd name="connsiteX41" fmla="*/ 5561 w 10000"/>
              <a:gd name="connsiteY41" fmla="*/ 31 h 10000"/>
              <a:gd name="connsiteX42" fmla="*/ 5149 w 10000"/>
              <a:gd name="connsiteY42" fmla="*/ 202 h 10000"/>
              <a:gd name="connsiteX43" fmla="*/ 4989 w 10000"/>
              <a:gd name="connsiteY43" fmla="*/ 264 h 10000"/>
              <a:gd name="connsiteX44" fmla="*/ 4989 w 10000"/>
              <a:gd name="connsiteY44" fmla="*/ 264 h 10000"/>
              <a:gd name="connsiteX45" fmla="*/ 4371 w 10000"/>
              <a:gd name="connsiteY45" fmla="*/ 0 h 10000"/>
              <a:gd name="connsiteX46" fmla="*/ 4142 w 10000"/>
              <a:gd name="connsiteY46" fmla="*/ 5910 h 10000"/>
              <a:gd name="connsiteX47" fmla="*/ 4142 w 10000"/>
              <a:gd name="connsiteY47" fmla="*/ 5910 h 10000"/>
              <a:gd name="connsiteX48" fmla="*/ 3844 w 10000"/>
              <a:gd name="connsiteY48" fmla="*/ 5723 h 10000"/>
              <a:gd name="connsiteX49" fmla="*/ 3501 w 10000"/>
              <a:gd name="connsiteY49" fmla="*/ 5521 h 10000"/>
              <a:gd name="connsiteX50" fmla="*/ 3089 w 10000"/>
              <a:gd name="connsiteY50" fmla="*/ 5319 h 10000"/>
              <a:gd name="connsiteX51" fmla="*/ 2654 w 10000"/>
              <a:gd name="connsiteY51" fmla="*/ 5086 h 10000"/>
              <a:gd name="connsiteX52" fmla="*/ 2174 w 10000"/>
              <a:gd name="connsiteY52" fmla="*/ 4852 h 10000"/>
              <a:gd name="connsiteX53" fmla="*/ 1625 w 10000"/>
              <a:gd name="connsiteY53" fmla="*/ 4603 h 10000"/>
              <a:gd name="connsiteX54" fmla="*/ 1030 w 10000"/>
              <a:gd name="connsiteY54" fmla="*/ 4355 h 10000"/>
              <a:gd name="connsiteX55" fmla="*/ 366 w 10000"/>
              <a:gd name="connsiteY55" fmla="*/ 4075 h 10000"/>
              <a:gd name="connsiteX56" fmla="*/ 366 w 10000"/>
              <a:gd name="connsiteY56" fmla="*/ 4075 h 10000"/>
              <a:gd name="connsiteX57" fmla="*/ 275 w 10000"/>
              <a:gd name="connsiteY57" fmla="*/ 4277 h 10000"/>
              <a:gd name="connsiteX58" fmla="*/ 275 w 10000"/>
              <a:gd name="connsiteY58" fmla="*/ 4277 h 10000"/>
              <a:gd name="connsiteX59" fmla="*/ 0 w 10000"/>
              <a:gd name="connsiteY59" fmla="*/ 4308 h 10000"/>
              <a:gd name="connsiteX60" fmla="*/ 0 w 10000"/>
              <a:gd name="connsiteY60" fmla="*/ 4308 h 10000"/>
              <a:gd name="connsiteX61" fmla="*/ 503 w 10000"/>
              <a:gd name="connsiteY61" fmla="*/ 4541 h 10000"/>
              <a:gd name="connsiteX62" fmla="*/ 938 w 10000"/>
              <a:gd name="connsiteY62" fmla="*/ 4790 h 10000"/>
              <a:gd name="connsiteX63" fmla="*/ 1350 w 10000"/>
              <a:gd name="connsiteY63" fmla="*/ 5023 h 10000"/>
              <a:gd name="connsiteX64" fmla="*/ 1716 w 10000"/>
              <a:gd name="connsiteY64" fmla="*/ 5272 h 10000"/>
              <a:gd name="connsiteX65" fmla="*/ 2059 w 10000"/>
              <a:gd name="connsiteY65" fmla="*/ 5505 h 10000"/>
              <a:gd name="connsiteX66" fmla="*/ 2357 w 10000"/>
              <a:gd name="connsiteY66" fmla="*/ 5754 h 10000"/>
              <a:gd name="connsiteX67" fmla="*/ 2632 w 10000"/>
              <a:gd name="connsiteY67" fmla="*/ 5988 h 10000"/>
              <a:gd name="connsiteX68" fmla="*/ 2883 w 10000"/>
              <a:gd name="connsiteY68" fmla="*/ 6221 h 10000"/>
              <a:gd name="connsiteX69" fmla="*/ 3089 w 10000"/>
              <a:gd name="connsiteY69" fmla="*/ 6470 h 10000"/>
              <a:gd name="connsiteX70" fmla="*/ 3295 w 10000"/>
              <a:gd name="connsiteY70" fmla="*/ 6703 h 10000"/>
              <a:gd name="connsiteX71" fmla="*/ 3455 w 10000"/>
              <a:gd name="connsiteY71" fmla="*/ 6921 h 10000"/>
              <a:gd name="connsiteX72" fmla="*/ 3593 w 10000"/>
              <a:gd name="connsiteY72" fmla="*/ 7154 h 10000"/>
              <a:gd name="connsiteX73" fmla="*/ 3707 w 10000"/>
              <a:gd name="connsiteY73" fmla="*/ 7372 h 10000"/>
              <a:gd name="connsiteX74" fmla="*/ 3822 w 10000"/>
              <a:gd name="connsiteY74" fmla="*/ 7589 h 10000"/>
              <a:gd name="connsiteX75" fmla="*/ 3890 w 10000"/>
              <a:gd name="connsiteY75" fmla="*/ 7807 h 10000"/>
              <a:gd name="connsiteX76" fmla="*/ 3959 w 10000"/>
              <a:gd name="connsiteY76" fmla="*/ 8009 h 10000"/>
              <a:gd name="connsiteX77" fmla="*/ 3959 w 10000"/>
              <a:gd name="connsiteY77" fmla="*/ 8009 h 10000"/>
              <a:gd name="connsiteX78" fmla="*/ 3822 w 10000"/>
              <a:gd name="connsiteY78" fmla="*/ 9067 h 10000"/>
              <a:gd name="connsiteX79" fmla="*/ 3707 w 10000"/>
              <a:gd name="connsiteY79" fmla="*/ 10000 h 10000"/>
              <a:gd name="connsiteX80" fmla="*/ 3707 w 10000"/>
              <a:gd name="connsiteY80" fmla="*/ 10000 h 10000"/>
              <a:gd name="connsiteX81" fmla="*/ 4439 w 10000"/>
              <a:gd name="connsiteY81" fmla="*/ 9969 h 10000"/>
              <a:gd name="connsiteX82" fmla="*/ 5195 w 10000"/>
              <a:gd name="connsiteY82" fmla="*/ 9969 h 10000"/>
              <a:gd name="connsiteX83" fmla="*/ 5195 w 10000"/>
              <a:gd name="connsiteY83" fmla="*/ 9969 h 10000"/>
              <a:gd name="connsiteX0" fmla="*/ 5195 w 10000"/>
              <a:gd name="connsiteY0" fmla="*/ 9938 h 9969"/>
              <a:gd name="connsiteX1" fmla="*/ 5195 w 10000"/>
              <a:gd name="connsiteY1" fmla="*/ 9938 h 9969"/>
              <a:gd name="connsiteX2" fmla="*/ 6224 w 10000"/>
              <a:gd name="connsiteY2" fmla="*/ 9953 h 9969"/>
              <a:gd name="connsiteX3" fmla="*/ 6224 w 10000"/>
              <a:gd name="connsiteY3" fmla="*/ 9953 h 9969"/>
              <a:gd name="connsiteX4" fmla="*/ 6110 w 10000"/>
              <a:gd name="connsiteY4" fmla="*/ 9129 h 9969"/>
              <a:gd name="connsiteX5" fmla="*/ 5995 w 10000"/>
              <a:gd name="connsiteY5" fmla="*/ 8181 h 9969"/>
              <a:gd name="connsiteX6" fmla="*/ 5995 w 10000"/>
              <a:gd name="connsiteY6" fmla="*/ 8181 h 9969"/>
              <a:gd name="connsiteX7" fmla="*/ 6041 w 10000"/>
              <a:gd name="connsiteY7" fmla="*/ 7978 h 9969"/>
              <a:gd name="connsiteX8" fmla="*/ 6110 w 10000"/>
              <a:gd name="connsiteY8" fmla="*/ 7761 h 9969"/>
              <a:gd name="connsiteX9" fmla="*/ 6201 w 10000"/>
              <a:gd name="connsiteY9" fmla="*/ 7527 h 9969"/>
              <a:gd name="connsiteX10" fmla="*/ 6316 w 10000"/>
              <a:gd name="connsiteY10" fmla="*/ 7294 h 9969"/>
              <a:gd name="connsiteX11" fmla="*/ 6453 w 10000"/>
              <a:gd name="connsiteY11" fmla="*/ 7061 h 9969"/>
              <a:gd name="connsiteX12" fmla="*/ 6613 w 10000"/>
              <a:gd name="connsiteY12" fmla="*/ 6812 h 9969"/>
              <a:gd name="connsiteX13" fmla="*/ 6796 w 10000"/>
              <a:gd name="connsiteY13" fmla="*/ 6563 h 9969"/>
              <a:gd name="connsiteX14" fmla="*/ 7002 w 10000"/>
              <a:gd name="connsiteY14" fmla="*/ 6314 h 9969"/>
              <a:gd name="connsiteX15" fmla="*/ 7254 w 10000"/>
              <a:gd name="connsiteY15" fmla="*/ 6065 h 9969"/>
              <a:gd name="connsiteX16" fmla="*/ 7529 w 10000"/>
              <a:gd name="connsiteY16" fmla="*/ 5817 h 9969"/>
              <a:gd name="connsiteX17" fmla="*/ 7849 w 10000"/>
              <a:gd name="connsiteY17" fmla="*/ 5552 h 9969"/>
              <a:gd name="connsiteX18" fmla="*/ 8192 w 10000"/>
              <a:gd name="connsiteY18" fmla="*/ 5303 h 9969"/>
              <a:gd name="connsiteX19" fmla="*/ 8581 w 10000"/>
              <a:gd name="connsiteY19" fmla="*/ 5039 h 9969"/>
              <a:gd name="connsiteX20" fmla="*/ 9016 w 10000"/>
              <a:gd name="connsiteY20" fmla="*/ 4790 h 9969"/>
              <a:gd name="connsiteX21" fmla="*/ 9474 w 10000"/>
              <a:gd name="connsiteY21" fmla="*/ 4526 h 9969"/>
              <a:gd name="connsiteX22" fmla="*/ 10000 w 10000"/>
              <a:gd name="connsiteY22" fmla="*/ 4277 h 9969"/>
              <a:gd name="connsiteX23" fmla="*/ 10000 w 10000"/>
              <a:gd name="connsiteY23" fmla="*/ 4277 h 9969"/>
              <a:gd name="connsiteX24" fmla="*/ 9725 w 10000"/>
              <a:gd name="connsiteY24" fmla="*/ 4246 h 9969"/>
              <a:gd name="connsiteX25" fmla="*/ 9725 w 10000"/>
              <a:gd name="connsiteY25" fmla="*/ 4246 h 9969"/>
              <a:gd name="connsiteX26" fmla="*/ 9634 w 10000"/>
              <a:gd name="connsiteY26" fmla="*/ 4044 h 9969"/>
              <a:gd name="connsiteX27" fmla="*/ 9634 w 10000"/>
              <a:gd name="connsiteY27" fmla="*/ 4044 h 9969"/>
              <a:gd name="connsiteX28" fmla="*/ 8970 w 10000"/>
              <a:gd name="connsiteY28" fmla="*/ 4324 h 9969"/>
              <a:gd name="connsiteX29" fmla="*/ 8352 w 10000"/>
              <a:gd name="connsiteY29" fmla="*/ 4588 h 9969"/>
              <a:gd name="connsiteX30" fmla="*/ 7780 w 10000"/>
              <a:gd name="connsiteY30" fmla="*/ 4852 h 9969"/>
              <a:gd name="connsiteX31" fmla="*/ 7300 w 10000"/>
              <a:gd name="connsiteY31" fmla="*/ 5086 h 9969"/>
              <a:gd name="connsiteX32" fmla="*/ 6842 w 10000"/>
              <a:gd name="connsiteY32" fmla="*/ 5319 h 9969"/>
              <a:gd name="connsiteX33" fmla="*/ 6453 w 10000"/>
              <a:gd name="connsiteY33" fmla="*/ 5537 h 9969"/>
              <a:gd name="connsiteX34" fmla="*/ 6087 w 10000"/>
              <a:gd name="connsiteY34" fmla="*/ 5739 h 9969"/>
              <a:gd name="connsiteX35" fmla="*/ 5789 w 10000"/>
              <a:gd name="connsiteY35" fmla="*/ 5925 h 9969"/>
              <a:gd name="connsiteX36" fmla="*/ 5789 w 10000"/>
              <a:gd name="connsiteY36" fmla="*/ 5925 h 9969"/>
              <a:gd name="connsiteX37" fmla="*/ 5675 w 10000"/>
              <a:gd name="connsiteY37" fmla="*/ 4510 h 9969"/>
              <a:gd name="connsiteX38" fmla="*/ 5606 w 10000"/>
              <a:gd name="connsiteY38" fmla="*/ 3033 h 9969"/>
              <a:gd name="connsiteX39" fmla="*/ 5561 w 10000"/>
              <a:gd name="connsiteY39" fmla="*/ 1524 h 9969"/>
              <a:gd name="connsiteX40" fmla="*/ 5561 w 10000"/>
              <a:gd name="connsiteY40" fmla="*/ 0 h 9969"/>
              <a:gd name="connsiteX41" fmla="*/ 5561 w 10000"/>
              <a:gd name="connsiteY41" fmla="*/ 0 h 9969"/>
              <a:gd name="connsiteX42" fmla="*/ 5149 w 10000"/>
              <a:gd name="connsiteY42" fmla="*/ 171 h 9969"/>
              <a:gd name="connsiteX43" fmla="*/ 4989 w 10000"/>
              <a:gd name="connsiteY43" fmla="*/ 233 h 9969"/>
              <a:gd name="connsiteX44" fmla="*/ 4989 w 10000"/>
              <a:gd name="connsiteY44" fmla="*/ 233 h 9969"/>
              <a:gd name="connsiteX45" fmla="*/ 4142 w 10000"/>
              <a:gd name="connsiteY45" fmla="*/ 5879 h 9969"/>
              <a:gd name="connsiteX46" fmla="*/ 4142 w 10000"/>
              <a:gd name="connsiteY46" fmla="*/ 5879 h 9969"/>
              <a:gd name="connsiteX47" fmla="*/ 3844 w 10000"/>
              <a:gd name="connsiteY47" fmla="*/ 5692 h 9969"/>
              <a:gd name="connsiteX48" fmla="*/ 3501 w 10000"/>
              <a:gd name="connsiteY48" fmla="*/ 5490 h 9969"/>
              <a:gd name="connsiteX49" fmla="*/ 3089 w 10000"/>
              <a:gd name="connsiteY49" fmla="*/ 5288 h 9969"/>
              <a:gd name="connsiteX50" fmla="*/ 2654 w 10000"/>
              <a:gd name="connsiteY50" fmla="*/ 5055 h 9969"/>
              <a:gd name="connsiteX51" fmla="*/ 2174 w 10000"/>
              <a:gd name="connsiteY51" fmla="*/ 4821 h 9969"/>
              <a:gd name="connsiteX52" fmla="*/ 1625 w 10000"/>
              <a:gd name="connsiteY52" fmla="*/ 4572 h 9969"/>
              <a:gd name="connsiteX53" fmla="*/ 1030 w 10000"/>
              <a:gd name="connsiteY53" fmla="*/ 4324 h 9969"/>
              <a:gd name="connsiteX54" fmla="*/ 366 w 10000"/>
              <a:gd name="connsiteY54" fmla="*/ 4044 h 9969"/>
              <a:gd name="connsiteX55" fmla="*/ 366 w 10000"/>
              <a:gd name="connsiteY55" fmla="*/ 4044 h 9969"/>
              <a:gd name="connsiteX56" fmla="*/ 275 w 10000"/>
              <a:gd name="connsiteY56" fmla="*/ 4246 h 9969"/>
              <a:gd name="connsiteX57" fmla="*/ 275 w 10000"/>
              <a:gd name="connsiteY57" fmla="*/ 4246 h 9969"/>
              <a:gd name="connsiteX58" fmla="*/ 0 w 10000"/>
              <a:gd name="connsiteY58" fmla="*/ 4277 h 9969"/>
              <a:gd name="connsiteX59" fmla="*/ 0 w 10000"/>
              <a:gd name="connsiteY59" fmla="*/ 4277 h 9969"/>
              <a:gd name="connsiteX60" fmla="*/ 503 w 10000"/>
              <a:gd name="connsiteY60" fmla="*/ 4510 h 9969"/>
              <a:gd name="connsiteX61" fmla="*/ 938 w 10000"/>
              <a:gd name="connsiteY61" fmla="*/ 4759 h 9969"/>
              <a:gd name="connsiteX62" fmla="*/ 1350 w 10000"/>
              <a:gd name="connsiteY62" fmla="*/ 4992 h 9969"/>
              <a:gd name="connsiteX63" fmla="*/ 1716 w 10000"/>
              <a:gd name="connsiteY63" fmla="*/ 5241 h 9969"/>
              <a:gd name="connsiteX64" fmla="*/ 2059 w 10000"/>
              <a:gd name="connsiteY64" fmla="*/ 5474 h 9969"/>
              <a:gd name="connsiteX65" fmla="*/ 2357 w 10000"/>
              <a:gd name="connsiteY65" fmla="*/ 5723 h 9969"/>
              <a:gd name="connsiteX66" fmla="*/ 2632 w 10000"/>
              <a:gd name="connsiteY66" fmla="*/ 5957 h 9969"/>
              <a:gd name="connsiteX67" fmla="*/ 2883 w 10000"/>
              <a:gd name="connsiteY67" fmla="*/ 6190 h 9969"/>
              <a:gd name="connsiteX68" fmla="*/ 3089 w 10000"/>
              <a:gd name="connsiteY68" fmla="*/ 6439 h 9969"/>
              <a:gd name="connsiteX69" fmla="*/ 3295 w 10000"/>
              <a:gd name="connsiteY69" fmla="*/ 6672 h 9969"/>
              <a:gd name="connsiteX70" fmla="*/ 3455 w 10000"/>
              <a:gd name="connsiteY70" fmla="*/ 6890 h 9969"/>
              <a:gd name="connsiteX71" fmla="*/ 3593 w 10000"/>
              <a:gd name="connsiteY71" fmla="*/ 7123 h 9969"/>
              <a:gd name="connsiteX72" fmla="*/ 3707 w 10000"/>
              <a:gd name="connsiteY72" fmla="*/ 7341 h 9969"/>
              <a:gd name="connsiteX73" fmla="*/ 3822 w 10000"/>
              <a:gd name="connsiteY73" fmla="*/ 7558 h 9969"/>
              <a:gd name="connsiteX74" fmla="*/ 3890 w 10000"/>
              <a:gd name="connsiteY74" fmla="*/ 7776 h 9969"/>
              <a:gd name="connsiteX75" fmla="*/ 3959 w 10000"/>
              <a:gd name="connsiteY75" fmla="*/ 7978 h 9969"/>
              <a:gd name="connsiteX76" fmla="*/ 3959 w 10000"/>
              <a:gd name="connsiteY76" fmla="*/ 7978 h 9969"/>
              <a:gd name="connsiteX77" fmla="*/ 3822 w 10000"/>
              <a:gd name="connsiteY77" fmla="*/ 9036 h 9969"/>
              <a:gd name="connsiteX78" fmla="*/ 3707 w 10000"/>
              <a:gd name="connsiteY78" fmla="*/ 9969 h 9969"/>
              <a:gd name="connsiteX79" fmla="*/ 3707 w 10000"/>
              <a:gd name="connsiteY79" fmla="*/ 9969 h 9969"/>
              <a:gd name="connsiteX80" fmla="*/ 4439 w 10000"/>
              <a:gd name="connsiteY80" fmla="*/ 9938 h 9969"/>
              <a:gd name="connsiteX81" fmla="*/ 5195 w 10000"/>
              <a:gd name="connsiteY81" fmla="*/ 9938 h 9969"/>
              <a:gd name="connsiteX82" fmla="*/ 5195 w 10000"/>
              <a:gd name="connsiteY82" fmla="*/ 9938 h 9969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6110 w 10000"/>
              <a:gd name="connsiteY4" fmla="*/ 9157 h 10000"/>
              <a:gd name="connsiteX5" fmla="*/ 5995 w 10000"/>
              <a:gd name="connsiteY5" fmla="*/ 8206 h 10000"/>
              <a:gd name="connsiteX6" fmla="*/ 5995 w 10000"/>
              <a:gd name="connsiteY6" fmla="*/ 8206 h 10000"/>
              <a:gd name="connsiteX7" fmla="*/ 6041 w 10000"/>
              <a:gd name="connsiteY7" fmla="*/ 8003 h 10000"/>
              <a:gd name="connsiteX8" fmla="*/ 6110 w 10000"/>
              <a:gd name="connsiteY8" fmla="*/ 7785 h 10000"/>
              <a:gd name="connsiteX9" fmla="*/ 6201 w 10000"/>
              <a:gd name="connsiteY9" fmla="*/ 7550 h 10000"/>
              <a:gd name="connsiteX10" fmla="*/ 6316 w 10000"/>
              <a:gd name="connsiteY10" fmla="*/ 7317 h 10000"/>
              <a:gd name="connsiteX11" fmla="*/ 6453 w 10000"/>
              <a:gd name="connsiteY11" fmla="*/ 7083 h 10000"/>
              <a:gd name="connsiteX12" fmla="*/ 6613 w 10000"/>
              <a:gd name="connsiteY12" fmla="*/ 6833 h 10000"/>
              <a:gd name="connsiteX13" fmla="*/ 6796 w 10000"/>
              <a:gd name="connsiteY13" fmla="*/ 6583 h 10000"/>
              <a:gd name="connsiteX14" fmla="*/ 7002 w 10000"/>
              <a:gd name="connsiteY14" fmla="*/ 6334 h 10000"/>
              <a:gd name="connsiteX15" fmla="*/ 7254 w 10000"/>
              <a:gd name="connsiteY15" fmla="*/ 6084 h 10000"/>
              <a:gd name="connsiteX16" fmla="*/ 7529 w 10000"/>
              <a:gd name="connsiteY16" fmla="*/ 5835 h 10000"/>
              <a:gd name="connsiteX17" fmla="*/ 7849 w 10000"/>
              <a:gd name="connsiteY17" fmla="*/ 5569 h 10000"/>
              <a:gd name="connsiteX18" fmla="*/ 8192 w 10000"/>
              <a:gd name="connsiteY18" fmla="*/ 5319 h 10000"/>
              <a:gd name="connsiteX19" fmla="*/ 8581 w 10000"/>
              <a:gd name="connsiteY19" fmla="*/ 5055 h 10000"/>
              <a:gd name="connsiteX20" fmla="*/ 9016 w 10000"/>
              <a:gd name="connsiteY20" fmla="*/ 4805 h 10000"/>
              <a:gd name="connsiteX21" fmla="*/ 9474 w 10000"/>
              <a:gd name="connsiteY21" fmla="*/ 4540 h 10000"/>
              <a:gd name="connsiteX22" fmla="*/ 10000 w 10000"/>
              <a:gd name="connsiteY22" fmla="*/ 4290 h 10000"/>
              <a:gd name="connsiteX23" fmla="*/ 10000 w 10000"/>
              <a:gd name="connsiteY23" fmla="*/ 4290 h 10000"/>
              <a:gd name="connsiteX24" fmla="*/ 9725 w 10000"/>
              <a:gd name="connsiteY24" fmla="*/ 4259 h 10000"/>
              <a:gd name="connsiteX25" fmla="*/ 9725 w 10000"/>
              <a:gd name="connsiteY25" fmla="*/ 4259 h 10000"/>
              <a:gd name="connsiteX26" fmla="*/ 9634 w 10000"/>
              <a:gd name="connsiteY26" fmla="*/ 4057 h 10000"/>
              <a:gd name="connsiteX27" fmla="*/ 9634 w 10000"/>
              <a:gd name="connsiteY27" fmla="*/ 4057 h 10000"/>
              <a:gd name="connsiteX28" fmla="*/ 8970 w 10000"/>
              <a:gd name="connsiteY28" fmla="*/ 4337 h 10000"/>
              <a:gd name="connsiteX29" fmla="*/ 8352 w 10000"/>
              <a:gd name="connsiteY29" fmla="*/ 4602 h 10000"/>
              <a:gd name="connsiteX30" fmla="*/ 7780 w 10000"/>
              <a:gd name="connsiteY30" fmla="*/ 4867 h 10000"/>
              <a:gd name="connsiteX31" fmla="*/ 7300 w 10000"/>
              <a:gd name="connsiteY31" fmla="*/ 5102 h 10000"/>
              <a:gd name="connsiteX32" fmla="*/ 6842 w 10000"/>
              <a:gd name="connsiteY32" fmla="*/ 5336 h 10000"/>
              <a:gd name="connsiteX33" fmla="*/ 6453 w 10000"/>
              <a:gd name="connsiteY33" fmla="*/ 5554 h 10000"/>
              <a:gd name="connsiteX34" fmla="*/ 6087 w 10000"/>
              <a:gd name="connsiteY34" fmla="*/ 5757 h 10000"/>
              <a:gd name="connsiteX35" fmla="*/ 5789 w 10000"/>
              <a:gd name="connsiteY35" fmla="*/ 5943 h 10000"/>
              <a:gd name="connsiteX36" fmla="*/ 5789 w 10000"/>
              <a:gd name="connsiteY36" fmla="*/ 5943 h 10000"/>
              <a:gd name="connsiteX37" fmla="*/ 5675 w 10000"/>
              <a:gd name="connsiteY37" fmla="*/ 4524 h 10000"/>
              <a:gd name="connsiteX38" fmla="*/ 5606 w 10000"/>
              <a:gd name="connsiteY38" fmla="*/ 3042 h 10000"/>
              <a:gd name="connsiteX39" fmla="*/ 5561 w 10000"/>
              <a:gd name="connsiteY39" fmla="*/ 1529 h 10000"/>
              <a:gd name="connsiteX40" fmla="*/ 5561 w 10000"/>
              <a:gd name="connsiteY40" fmla="*/ 0 h 10000"/>
              <a:gd name="connsiteX41" fmla="*/ 5561 w 10000"/>
              <a:gd name="connsiteY41" fmla="*/ 0 h 10000"/>
              <a:gd name="connsiteX42" fmla="*/ 5149 w 10000"/>
              <a:gd name="connsiteY42" fmla="*/ 172 h 10000"/>
              <a:gd name="connsiteX43" fmla="*/ 4989 w 10000"/>
              <a:gd name="connsiteY43" fmla="*/ 234 h 10000"/>
              <a:gd name="connsiteX44" fmla="*/ 4142 w 10000"/>
              <a:gd name="connsiteY44" fmla="*/ 5897 h 10000"/>
              <a:gd name="connsiteX45" fmla="*/ 4142 w 10000"/>
              <a:gd name="connsiteY45" fmla="*/ 5897 h 10000"/>
              <a:gd name="connsiteX46" fmla="*/ 3844 w 10000"/>
              <a:gd name="connsiteY46" fmla="*/ 5710 h 10000"/>
              <a:gd name="connsiteX47" fmla="*/ 3501 w 10000"/>
              <a:gd name="connsiteY47" fmla="*/ 5507 h 10000"/>
              <a:gd name="connsiteX48" fmla="*/ 3089 w 10000"/>
              <a:gd name="connsiteY48" fmla="*/ 5304 h 10000"/>
              <a:gd name="connsiteX49" fmla="*/ 2654 w 10000"/>
              <a:gd name="connsiteY49" fmla="*/ 5071 h 10000"/>
              <a:gd name="connsiteX50" fmla="*/ 2174 w 10000"/>
              <a:gd name="connsiteY50" fmla="*/ 4836 h 10000"/>
              <a:gd name="connsiteX51" fmla="*/ 1625 w 10000"/>
              <a:gd name="connsiteY51" fmla="*/ 4586 h 10000"/>
              <a:gd name="connsiteX52" fmla="*/ 1030 w 10000"/>
              <a:gd name="connsiteY52" fmla="*/ 4337 h 10000"/>
              <a:gd name="connsiteX53" fmla="*/ 366 w 10000"/>
              <a:gd name="connsiteY53" fmla="*/ 4057 h 10000"/>
              <a:gd name="connsiteX54" fmla="*/ 366 w 10000"/>
              <a:gd name="connsiteY54" fmla="*/ 4057 h 10000"/>
              <a:gd name="connsiteX55" fmla="*/ 275 w 10000"/>
              <a:gd name="connsiteY55" fmla="*/ 4259 h 10000"/>
              <a:gd name="connsiteX56" fmla="*/ 275 w 10000"/>
              <a:gd name="connsiteY56" fmla="*/ 4259 h 10000"/>
              <a:gd name="connsiteX57" fmla="*/ 0 w 10000"/>
              <a:gd name="connsiteY57" fmla="*/ 4290 h 10000"/>
              <a:gd name="connsiteX58" fmla="*/ 0 w 10000"/>
              <a:gd name="connsiteY58" fmla="*/ 4290 h 10000"/>
              <a:gd name="connsiteX59" fmla="*/ 503 w 10000"/>
              <a:gd name="connsiteY59" fmla="*/ 4524 h 10000"/>
              <a:gd name="connsiteX60" fmla="*/ 938 w 10000"/>
              <a:gd name="connsiteY60" fmla="*/ 4774 h 10000"/>
              <a:gd name="connsiteX61" fmla="*/ 1350 w 10000"/>
              <a:gd name="connsiteY61" fmla="*/ 5008 h 10000"/>
              <a:gd name="connsiteX62" fmla="*/ 1716 w 10000"/>
              <a:gd name="connsiteY62" fmla="*/ 5257 h 10000"/>
              <a:gd name="connsiteX63" fmla="*/ 2059 w 10000"/>
              <a:gd name="connsiteY63" fmla="*/ 5491 h 10000"/>
              <a:gd name="connsiteX64" fmla="*/ 2357 w 10000"/>
              <a:gd name="connsiteY64" fmla="*/ 5741 h 10000"/>
              <a:gd name="connsiteX65" fmla="*/ 2632 w 10000"/>
              <a:gd name="connsiteY65" fmla="*/ 5976 h 10000"/>
              <a:gd name="connsiteX66" fmla="*/ 2883 w 10000"/>
              <a:gd name="connsiteY66" fmla="*/ 6209 h 10000"/>
              <a:gd name="connsiteX67" fmla="*/ 3089 w 10000"/>
              <a:gd name="connsiteY67" fmla="*/ 6459 h 10000"/>
              <a:gd name="connsiteX68" fmla="*/ 3295 w 10000"/>
              <a:gd name="connsiteY68" fmla="*/ 6693 h 10000"/>
              <a:gd name="connsiteX69" fmla="*/ 3455 w 10000"/>
              <a:gd name="connsiteY69" fmla="*/ 6911 h 10000"/>
              <a:gd name="connsiteX70" fmla="*/ 3593 w 10000"/>
              <a:gd name="connsiteY70" fmla="*/ 7145 h 10000"/>
              <a:gd name="connsiteX71" fmla="*/ 3707 w 10000"/>
              <a:gd name="connsiteY71" fmla="*/ 7364 h 10000"/>
              <a:gd name="connsiteX72" fmla="*/ 3822 w 10000"/>
              <a:gd name="connsiteY72" fmla="*/ 7582 h 10000"/>
              <a:gd name="connsiteX73" fmla="*/ 3890 w 10000"/>
              <a:gd name="connsiteY73" fmla="*/ 7800 h 10000"/>
              <a:gd name="connsiteX74" fmla="*/ 3959 w 10000"/>
              <a:gd name="connsiteY74" fmla="*/ 8003 h 10000"/>
              <a:gd name="connsiteX75" fmla="*/ 3959 w 10000"/>
              <a:gd name="connsiteY75" fmla="*/ 8003 h 10000"/>
              <a:gd name="connsiteX76" fmla="*/ 3822 w 10000"/>
              <a:gd name="connsiteY76" fmla="*/ 9064 h 10000"/>
              <a:gd name="connsiteX77" fmla="*/ 3707 w 10000"/>
              <a:gd name="connsiteY77" fmla="*/ 10000 h 10000"/>
              <a:gd name="connsiteX78" fmla="*/ 3707 w 10000"/>
              <a:gd name="connsiteY78" fmla="*/ 10000 h 10000"/>
              <a:gd name="connsiteX79" fmla="*/ 4439 w 10000"/>
              <a:gd name="connsiteY79" fmla="*/ 9969 h 10000"/>
              <a:gd name="connsiteX80" fmla="*/ 5195 w 10000"/>
              <a:gd name="connsiteY80" fmla="*/ 9969 h 10000"/>
              <a:gd name="connsiteX81" fmla="*/ 5195 w 10000"/>
              <a:gd name="connsiteY81" fmla="*/ 9969 h 10000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6110 w 10000"/>
              <a:gd name="connsiteY4" fmla="*/ 9157 h 10000"/>
              <a:gd name="connsiteX5" fmla="*/ 5995 w 10000"/>
              <a:gd name="connsiteY5" fmla="*/ 8206 h 10000"/>
              <a:gd name="connsiteX6" fmla="*/ 5995 w 10000"/>
              <a:gd name="connsiteY6" fmla="*/ 8206 h 10000"/>
              <a:gd name="connsiteX7" fmla="*/ 6041 w 10000"/>
              <a:gd name="connsiteY7" fmla="*/ 8003 h 10000"/>
              <a:gd name="connsiteX8" fmla="*/ 6110 w 10000"/>
              <a:gd name="connsiteY8" fmla="*/ 7785 h 10000"/>
              <a:gd name="connsiteX9" fmla="*/ 6201 w 10000"/>
              <a:gd name="connsiteY9" fmla="*/ 7550 h 10000"/>
              <a:gd name="connsiteX10" fmla="*/ 6316 w 10000"/>
              <a:gd name="connsiteY10" fmla="*/ 7317 h 10000"/>
              <a:gd name="connsiteX11" fmla="*/ 6453 w 10000"/>
              <a:gd name="connsiteY11" fmla="*/ 7083 h 10000"/>
              <a:gd name="connsiteX12" fmla="*/ 6613 w 10000"/>
              <a:gd name="connsiteY12" fmla="*/ 6833 h 10000"/>
              <a:gd name="connsiteX13" fmla="*/ 6796 w 10000"/>
              <a:gd name="connsiteY13" fmla="*/ 6583 h 10000"/>
              <a:gd name="connsiteX14" fmla="*/ 7002 w 10000"/>
              <a:gd name="connsiteY14" fmla="*/ 6334 h 10000"/>
              <a:gd name="connsiteX15" fmla="*/ 7254 w 10000"/>
              <a:gd name="connsiteY15" fmla="*/ 6084 h 10000"/>
              <a:gd name="connsiteX16" fmla="*/ 7529 w 10000"/>
              <a:gd name="connsiteY16" fmla="*/ 5835 h 10000"/>
              <a:gd name="connsiteX17" fmla="*/ 7849 w 10000"/>
              <a:gd name="connsiteY17" fmla="*/ 5569 h 10000"/>
              <a:gd name="connsiteX18" fmla="*/ 8192 w 10000"/>
              <a:gd name="connsiteY18" fmla="*/ 5319 h 10000"/>
              <a:gd name="connsiteX19" fmla="*/ 8581 w 10000"/>
              <a:gd name="connsiteY19" fmla="*/ 5055 h 10000"/>
              <a:gd name="connsiteX20" fmla="*/ 9016 w 10000"/>
              <a:gd name="connsiteY20" fmla="*/ 4805 h 10000"/>
              <a:gd name="connsiteX21" fmla="*/ 9474 w 10000"/>
              <a:gd name="connsiteY21" fmla="*/ 4540 h 10000"/>
              <a:gd name="connsiteX22" fmla="*/ 10000 w 10000"/>
              <a:gd name="connsiteY22" fmla="*/ 4290 h 10000"/>
              <a:gd name="connsiteX23" fmla="*/ 10000 w 10000"/>
              <a:gd name="connsiteY23" fmla="*/ 4290 h 10000"/>
              <a:gd name="connsiteX24" fmla="*/ 9725 w 10000"/>
              <a:gd name="connsiteY24" fmla="*/ 4259 h 10000"/>
              <a:gd name="connsiteX25" fmla="*/ 9725 w 10000"/>
              <a:gd name="connsiteY25" fmla="*/ 4259 h 10000"/>
              <a:gd name="connsiteX26" fmla="*/ 9634 w 10000"/>
              <a:gd name="connsiteY26" fmla="*/ 4057 h 10000"/>
              <a:gd name="connsiteX27" fmla="*/ 9634 w 10000"/>
              <a:gd name="connsiteY27" fmla="*/ 4057 h 10000"/>
              <a:gd name="connsiteX28" fmla="*/ 8970 w 10000"/>
              <a:gd name="connsiteY28" fmla="*/ 4337 h 10000"/>
              <a:gd name="connsiteX29" fmla="*/ 8352 w 10000"/>
              <a:gd name="connsiteY29" fmla="*/ 4602 h 10000"/>
              <a:gd name="connsiteX30" fmla="*/ 7780 w 10000"/>
              <a:gd name="connsiteY30" fmla="*/ 4867 h 10000"/>
              <a:gd name="connsiteX31" fmla="*/ 7300 w 10000"/>
              <a:gd name="connsiteY31" fmla="*/ 5102 h 10000"/>
              <a:gd name="connsiteX32" fmla="*/ 6842 w 10000"/>
              <a:gd name="connsiteY32" fmla="*/ 5336 h 10000"/>
              <a:gd name="connsiteX33" fmla="*/ 6453 w 10000"/>
              <a:gd name="connsiteY33" fmla="*/ 5554 h 10000"/>
              <a:gd name="connsiteX34" fmla="*/ 6087 w 10000"/>
              <a:gd name="connsiteY34" fmla="*/ 5757 h 10000"/>
              <a:gd name="connsiteX35" fmla="*/ 5789 w 10000"/>
              <a:gd name="connsiteY35" fmla="*/ 5943 h 10000"/>
              <a:gd name="connsiteX36" fmla="*/ 5789 w 10000"/>
              <a:gd name="connsiteY36" fmla="*/ 5943 h 10000"/>
              <a:gd name="connsiteX37" fmla="*/ 5675 w 10000"/>
              <a:gd name="connsiteY37" fmla="*/ 4524 h 10000"/>
              <a:gd name="connsiteX38" fmla="*/ 5606 w 10000"/>
              <a:gd name="connsiteY38" fmla="*/ 3042 h 10000"/>
              <a:gd name="connsiteX39" fmla="*/ 5561 w 10000"/>
              <a:gd name="connsiteY39" fmla="*/ 1529 h 10000"/>
              <a:gd name="connsiteX40" fmla="*/ 5561 w 10000"/>
              <a:gd name="connsiteY40" fmla="*/ 0 h 10000"/>
              <a:gd name="connsiteX41" fmla="*/ 5561 w 10000"/>
              <a:gd name="connsiteY41" fmla="*/ 0 h 10000"/>
              <a:gd name="connsiteX42" fmla="*/ 4989 w 10000"/>
              <a:gd name="connsiteY42" fmla="*/ 234 h 10000"/>
              <a:gd name="connsiteX43" fmla="*/ 4142 w 10000"/>
              <a:gd name="connsiteY43" fmla="*/ 5897 h 10000"/>
              <a:gd name="connsiteX44" fmla="*/ 4142 w 10000"/>
              <a:gd name="connsiteY44" fmla="*/ 5897 h 10000"/>
              <a:gd name="connsiteX45" fmla="*/ 3844 w 10000"/>
              <a:gd name="connsiteY45" fmla="*/ 5710 h 10000"/>
              <a:gd name="connsiteX46" fmla="*/ 3501 w 10000"/>
              <a:gd name="connsiteY46" fmla="*/ 5507 h 10000"/>
              <a:gd name="connsiteX47" fmla="*/ 3089 w 10000"/>
              <a:gd name="connsiteY47" fmla="*/ 5304 h 10000"/>
              <a:gd name="connsiteX48" fmla="*/ 2654 w 10000"/>
              <a:gd name="connsiteY48" fmla="*/ 5071 h 10000"/>
              <a:gd name="connsiteX49" fmla="*/ 2174 w 10000"/>
              <a:gd name="connsiteY49" fmla="*/ 4836 h 10000"/>
              <a:gd name="connsiteX50" fmla="*/ 1625 w 10000"/>
              <a:gd name="connsiteY50" fmla="*/ 4586 h 10000"/>
              <a:gd name="connsiteX51" fmla="*/ 1030 w 10000"/>
              <a:gd name="connsiteY51" fmla="*/ 4337 h 10000"/>
              <a:gd name="connsiteX52" fmla="*/ 366 w 10000"/>
              <a:gd name="connsiteY52" fmla="*/ 4057 h 10000"/>
              <a:gd name="connsiteX53" fmla="*/ 366 w 10000"/>
              <a:gd name="connsiteY53" fmla="*/ 4057 h 10000"/>
              <a:gd name="connsiteX54" fmla="*/ 275 w 10000"/>
              <a:gd name="connsiteY54" fmla="*/ 4259 h 10000"/>
              <a:gd name="connsiteX55" fmla="*/ 275 w 10000"/>
              <a:gd name="connsiteY55" fmla="*/ 4259 h 10000"/>
              <a:gd name="connsiteX56" fmla="*/ 0 w 10000"/>
              <a:gd name="connsiteY56" fmla="*/ 4290 h 10000"/>
              <a:gd name="connsiteX57" fmla="*/ 0 w 10000"/>
              <a:gd name="connsiteY57" fmla="*/ 4290 h 10000"/>
              <a:gd name="connsiteX58" fmla="*/ 503 w 10000"/>
              <a:gd name="connsiteY58" fmla="*/ 4524 h 10000"/>
              <a:gd name="connsiteX59" fmla="*/ 938 w 10000"/>
              <a:gd name="connsiteY59" fmla="*/ 4774 h 10000"/>
              <a:gd name="connsiteX60" fmla="*/ 1350 w 10000"/>
              <a:gd name="connsiteY60" fmla="*/ 5008 h 10000"/>
              <a:gd name="connsiteX61" fmla="*/ 1716 w 10000"/>
              <a:gd name="connsiteY61" fmla="*/ 5257 h 10000"/>
              <a:gd name="connsiteX62" fmla="*/ 2059 w 10000"/>
              <a:gd name="connsiteY62" fmla="*/ 5491 h 10000"/>
              <a:gd name="connsiteX63" fmla="*/ 2357 w 10000"/>
              <a:gd name="connsiteY63" fmla="*/ 5741 h 10000"/>
              <a:gd name="connsiteX64" fmla="*/ 2632 w 10000"/>
              <a:gd name="connsiteY64" fmla="*/ 5976 h 10000"/>
              <a:gd name="connsiteX65" fmla="*/ 2883 w 10000"/>
              <a:gd name="connsiteY65" fmla="*/ 6209 h 10000"/>
              <a:gd name="connsiteX66" fmla="*/ 3089 w 10000"/>
              <a:gd name="connsiteY66" fmla="*/ 6459 h 10000"/>
              <a:gd name="connsiteX67" fmla="*/ 3295 w 10000"/>
              <a:gd name="connsiteY67" fmla="*/ 6693 h 10000"/>
              <a:gd name="connsiteX68" fmla="*/ 3455 w 10000"/>
              <a:gd name="connsiteY68" fmla="*/ 6911 h 10000"/>
              <a:gd name="connsiteX69" fmla="*/ 3593 w 10000"/>
              <a:gd name="connsiteY69" fmla="*/ 7145 h 10000"/>
              <a:gd name="connsiteX70" fmla="*/ 3707 w 10000"/>
              <a:gd name="connsiteY70" fmla="*/ 7364 h 10000"/>
              <a:gd name="connsiteX71" fmla="*/ 3822 w 10000"/>
              <a:gd name="connsiteY71" fmla="*/ 7582 h 10000"/>
              <a:gd name="connsiteX72" fmla="*/ 3890 w 10000"/>
              <a:gd name="connsiteY72" fmla="*/ 7800 h 10000"/>
              <a:gd name="connsiteX73" fmla="*/ 3959 w 10000"/>
              <a:gd name="connsiteY73" fmla="*/ 8003 h 10000"/>
              <a:gd name="connsiteX74" fmla="*/ 3959 w 10000"/>
              <a:gd name="connsiteY74" fmla="*/ 8003 h 10000"/>
              <a:gd name="connsiteX75" fmla="*/ 3822 w 10000"/>
              <a:gd name="connsiteY75" fmla="*/ 9064 h 10000"/>
              <a:gd name="connsiteX76" fmla="*/ 3707 w 10000"/>
              <a:gd name="connsiteY76" fmla="*/ 10000 h 10000"/>
              <a:gd name="connsiteX77" fmla="*/ 3707 w 10000"/>
              <a:gd name="connsiteY77" fmla="*/ 10000 h 10000"/>
              <a:gd name="connsiteX78" fmla="*/ 4439 w 10000"/>
              <a:gd name="connsiteY78" fmla="*/ 9969 h 10000"/>
              <a:gd name="connsiteX79" fmla="*/ 5195 w 10000"/>
              <a:gd name="connsiteY79" fmla="*/ 9969 h 10000"/>
              <a:gd name="connsiteX80" fmla="*/ 5195 w 10000"/>
              <a:gd name="connsiteY80" fmla="*/ 9969 h 10000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6110 w 10000"/>
              <a:gd name="connsiteY4" fmla="*/ 9157 h 10000"/>
              <a:gd name="connsiteX5" fmla="*/ 5995 w 10000"/>
              <a:gd name="connsiteY5" fmla="*/ 8206 h 10000"/>
              <a:gd name="connsiteX6" fmla="*/ 5995 w 10000"/>
              <a:gd name="connsiteY6" fmla="*/ 8206 h 10000"/>
              <a:gd name="connsiteX7" fmla="*/ 6041 w 10000"/>
              <a:gd name="connsiteY7" fmla="*/ 8003 h 10000"/>
              <a:gd name="connsiteX8" fmla="*/ 6110 w 10000"/>
              <a:gd name="connsiteY8" fmla="*/ 7785 h 10000"/>
              <a:gd name="connsiteX9" fmla="*/ 6201 w 10000"/>
              <a:gd name="connsiteY9" fmla="*/ 7550 h 10000"/>
              <a:gd name="connsiteX10" fmla="*/ 6316 w 10000"/>
              <a:gd name="connsiteY10" fmla="*/ 7317 h 10000"/>
              <a:gd name="connsiteX11" fmla="*/ 6453 w 10000"/>
              <a:gd name="connsiteY11" fmla="*/ 7083 h 10000"/>
              <a:gd name="connsiteX12" fmla="*/ 6613 w 10000"/>
              <a:gd name="connsiteY12" fmla="*/ 6833 h 10000"/>
              <a:gd name="connsiteX13" fmla="*/ 6796 w 10000"/>
              <a:gd name="connsiteY13" fmla="*/ 6583 h 10000"/>
              <a:gd name="connsiteX14" fmla="*/ 7002 w 10000"/>
              <a:gd name="connsiteY14" fmla="*/ 6334 h 10000"/>
              <a:gd name="connsiteX15" fmla="*/ 7254 w 10000"/>
              <a:gd name="connsiteY15" fmla="*/ 6084 h 10000"/>
              <a:gd name="connsiteX16" fmla="*/ 7529 w 10000"/>
              <a:gd name="connsiteY16" fmla="*/ 5835 h 10000"/>
              <a:gd name="connsiteX17" fmla="*/ 7849 w 10000"/>
              <a:gd name="connsiteY17" fmla="*/ 5569 h 10000"/>
              <a:gd name="connsiteX18" fmla="*/ 8192 w 10000"/>
              <a:gd name="connsiteY18" fmla="*/ 5319 h 10000"/>
              <a:gd name="connsiteX19" fmla="*/ 8581 w 10000"/>
              <a:gd name="connsiteY19" fmla="*/ 5055 h 10000"/>
              <a:gd name="connsiteX20" fmla="*/ 9016 w 10000"/>
              <a:gd name="connsiteY20" fmla="*/ 4805 h 10000"/>
              <a:gd name="connsiteX21" fmla="*/ 9474 w 10000"/>
              <a:gd name="connsiteY21" fmla="*/ 4540 h 10000"/>
              <a:gd name="connsiteX22" fmla="*/ 10000 w 10000"/>
              <a:gd name="connsiteY22" fmla="*/ 4290 h 10000"/>
              <a:gd name="connsiteX23" fmla="*/ 10000 w 10000"/>
              <a:gd name="connsiteY23" fmla="*/ 4290 h 10000"/>
              <a:gd name="connsiteX24" fmla="*/ 9725 w 10000"/>
              <a:gd name="connsiteY24" fmla="*/ 4259 h 10000"/>
              <a:gd name="connsiteX25" fmla="*/ 9725 w 10000"/>
              <a:gd name="connsiteY25" fmla="*/ 4259 h 10000"/>
              <a:gd name="connsiteX26" fmla="*/ 9634 w 10000"/>
              <a:gd name="connsiteY26" fmla="*/ 4057 h 10000"/>
              <a:gd name="connsiteX27" fmla="*/ 9634 w 10000"/>
              <a:gd name="connsiteY27" fmla="*/ 4057 h 10000"/>
              <a:gd name="connsiteX28" fmla="*/ 8970 w 10000"/>
              <a:gd name="connsiteY28" fmla="*/ 4337 h 10000"/>
              <a:gd name="connsiteX29" fmla="*/ 8352 w 10000"/>
              <a:gd name="connsiteY29" fmla="*/ 4602 h 10000"/>
              <a:gd name="connsiteX30" fmla="*/ 7780 w 10000"/>
              <a:gd name="connsiteY30" fmla="*/ 4867 h 10000"/>
              <a:gd name="connsiteX31" fmla="*/ 7300 w 10000"/>
              <a:gd name="connsiteY31" fmla="*/ 5102 h 10000"/>
              <a:gd name="connsiteX32" fmla="*/ 6842 w 10000"/>
              <a:gd name="connsiteY32" fmla="*/ 5336 h 10000"/>
              <a:gd name="connsiteX33" fmla="*/ 6453 w 10000"/>
              <a:gd name="connsiteY33" fmla="*/ 5554 h 10000"/>
              <a:gd name="connsiteX34" fmla="*/ 6087 w 10000"/>
              <a:gd name="connsiteY34" fmla="*/ 5757 h 10000"/>
              <a:gd name="connsiteX35" fmla="*/ 5789 w 10000"/>
              <a:gd name="connsiteY35" fmla="*/ 5943 h 10000"/>
              <a:gd name="connsiteX36" fmla="*/ 5789 w 10000"/>
              <a:gd name="connsiteY36" fmla="*/ 5943 h 10000"/>
              <a:gd name="connsiteX37" fmla="*/ 5675 w 10000"/>
              <a:gd name="connsiteY37" fmla="*/ 4524 h 10000"/>
              <a:gd name="connsiteX38" fmla="*/ 5606 w 10000"/>
              <a:gd name="connsiteY38" fmla="*/ 3042 h 10000"/>
              <a:gd name="connsiteX39" fmla="*/ 5561 w 10000"/>
              <a:gd name="connsiteY39" fmla="*/ 1529 h 10000"/>
              <a:gd name="connsiteX40" fmla="*/ 5561 w 10000"/>
              <a:gd name="connsiteY40" fmla="*/ 0 h 10000"/>
              <a:gd name="connsiteX41" fmla="*/ 5561 w 10000"/>
              <a:gd name="connsiteY41" fmla="*/ 0 h 10000"/>
              <a:gd name="connsiteX42" fmla="*/ 4142 w 10000"/>
              <a:gd name="connsiteY42" fmla="*/ 5897 h 10000"/>
              <a:gd name="connsiteX43" fmla="*/ 4142 w 10000"/>
              <a:gd name="connsiteY43" fmla="*/ 5897 h 10000"/>
              <a:gd name="connsiteX44" fmla="*/ 3844 w 10000"/>
              <a:gd name="connsiteY44" fmla="*/ 5710 h 10000"/>
              <a:gd name="connsiteX45" fmla="*/ 3501 w 10000"/>
              <a:gd name="connsiteY45" fmla="*/ 5507 h 10000"/>
              <a:gd name="connsiteX46" fmla="*/ 3089 w 10000"/>
              <a:gd name="connsiteY46" fmla="*/ 5304 h 10000"/>
              <a:gd name="connsiteX47" fmla="*/ 2654 w 10000"/>
              <a:gd name="connsiteY47" fmla="*/ 5071 h 10000"/>
              <a:gd name="connsiteX48" fmla="*/ 2174 w 10000"/>
              <a:gd name="connsiteY48" fmla="*/ 4836 h 10000"/>
              <a:gd name="connsiteX49" fmla="*/ 1625 w 10000"/>
              <a:gd name="connsiteY49" fmla="*/ 4586 h 10000"/>
              <a:gd name="connsiteX50" fmla="*/ 1030 w 10000"/>
              <a:gd name="connsiteY50" fmla="*/ 4337 h 10000"/>
              <a:gd name="connsiteX51" fmla="*/ 366 w 10000"/>
              <a:gd name="connsiteY51" fmla="*/ 4057 h 10000"/>
              <a:gd name="connsiteX52" fmla="*/ 366 w 10000"/>
              <a:gd name="connsiteY52" fmla="*/ 4057 h 10000"/>
              <a:gd name="connsiteX53" fmla="*/ 275 w 10000"/>
              <a:gd name="connsiteY53" fmla="*/ 4259 h 10000"/>
              <a:gd name="connsiteX54" fmla="*/ 275 w 10000"/>
              <a:gd name="connsiteY54" fmla="*/ 4259 h 10000"/>
              <a:gd name="connsiteX55" fmla="*/ 0 w 10000"/>
              <a:gd name="connsiteY55" fmla="*/ 4290 h 10000"/>
              <a:gd name="connsiteX56" fmla="*/ 0 w 10000"/>
              <a:gd name="connsiteY56" fmla="*/ 4290 h 10000"/>
              <a:gd name="connsiteX57" fmla="*/ 503 w 10000"/>
              <a:gd name="connsiteY57" fmla="*/ 4524 h 10000"/>
              <a:gd name="connsiteX58" fmla="*/ 938 w 10000"/>
              <a:gd name="connsiteY58" fmla="*/ 4774 h 10000"/>
              <a:gd name="connsiteX59" fmla="*/ 1350 w 10000"/>
              <a:gd name="connsiteY59" fmla="*/ 5008 h 10000"/>
              <a:gd name="connsiteX60" fmla="*/ 1716 w 10000"/>
              <a:gd name="connsiteY60" fmla="*/ 5257 h 10000"/>
              <a:gd name="connsiteX61" fmla="*/ 2059 w 10000"/>
              <a:gd name="connsiteY61" fmla="*/ 5491 h 10000"/>
              <a:gd name="connsiteX62" fmla="*/ 2357 w 10000"/>
              <a:gd name="connsiteY62" fmla="*/ 5741 h 10000"/>
              <a:gd name="connsiteX63" fmla="*/ 2632 w 10000"/>
              <a:gd name="connsiteY63" fmla="*/ 5976 h 10000"/>
              <a:gd name="connsiteX64" fmla="*/ 2883 w 10000"/>
              <a:gd name="connsiteY64" fmla="*/ 6209 h 10000"/>
              <a:gd name="connsiteX65" fmla="*/ 3089 w 10000"/>
              <a:gd name="connsiteY65" fmla="*/ 6459 h 10000"/>
              <a:gd name="connsiteX66" fmla="*/ 3295 w 10000"/>
              <a:gd name="connsiteY66" fmla="*/ 6693 h 10000"/>
              <a:gd name="connsiteX67" fmla="*/ 3455 w 10000"/>
              <a:gd name="connsiteY67" fmla="*/ 6911 h 10000"/>
              <a:gd name="connsiteX68" fmla="*/ 3593 w 10000"/>
              <a:gd name="connsiteY68" fmla="*/ 7145 h 10000"/>
              <a:gd name="connsiteX69" fmla="*/ 3707 w 10000"/>
              <a:gd name="connsiteY69" fmla="*/ 7364 h 10000"/>
              <a:gd name="connsiteX70" fmla="*/ 3822 w 10000"/>
              <a:gd name="connsiteY70" fmla="*/ 7582 h 10000"/>
              <a:gd name="connsiteX71" fmla="*/ 3890 w 10000"/>
              <a:gd name="connsiteY71" fmla="*/ 7800 h 10000"/>
              <a:gd name="connsiteX72" fmla="*/ 3959 w 10000"/>
              <a:gd name="connsiteY72" fmla="*/ 8003 h 10000"/>
              <a:gd name="connsiteX73" fmla="*/ 3959 w 10000"/>
              <a:gd name="connsiteY73" fmla="*/ 8003 h 10000"/>
              <a:gd name="connsiteX74" fmla="*/ 3822 w 10000"/>
              <a:gd name="connsiteY74" fmla="*/ 9064 h 10000"/>
              <a:gd name="connsiteX75" fmla="*/ 3707 w 10000"/>
              <a:gd name="connsiteY75" fmla="*/ 10000 h 10000"/>
              <a:gd name="connsiteX76" fmla="*/ 3707 w 10000"/>
              <a:gd name="connsiteY76" fmla="*/ 10000 h 10000"/>
              <a:gd name="connsiteX77" fmla="*/ 4439 w 10000"/>
              <a:gd name="connsiteY77" fmla="*/ 9969 h 10000"/>
              <a:gd name="connsiteX78" fmla="*/ 5195 w 10000"/>
              <a:gd name="connsiteY78" fmla="*/ 9969 h 10000"/>
              <a:gd name="connsiteX79" fmla="*/ 5195 w 10000"/>
              <a:gd name="connsiteY79" fmla="*/ 9969 h 10000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6110 w 10000"/>
              <a:gd name="connsiteY4" fmla="*/ 9157 h 10000"/>
              <a:gd name="connsiteX5" fmla="*/ 5995 w 10000"/>
              <a:gd name="connsiteY5" fmla="*/ 8206 h 10000"/>
              <a:gd name="connsiteX6" fmla="*/ 5995 w 10000"/>
              <a:gd name="connsiteY6" fmla="*/ 8206 h 10000"/>
              <a:gd name="connsiteX7" fmla="*/ 6041 w 10000"/>
              <a:gd name="connsiteY7" fmla="*/ 8003 h 10000"/>
              <a:gd name="connsiteX8" fmla="*/ 6110 w 10000"/>
              <a:gd name="connsiteY8" fmla="*/ 7785 h 10000"/>
              <a:gd name="connsiteX9" fmla="*/ 6201 w 10000"/>
              <a:gd name="connsiteY9" fmla="*/ 7550 h 10000"/>
              <a:gd name="connsiteX10" fmla="*/ 6316 w 10000"/>
              <a:gd name="connsiteY10" fmla="*/ 7317 h 10000"/>
              <a:gd name="connsiteX11" fmla="*/ 6453 w 10000"/>
              <a:gd name="connsiteY11" fmla="*/ 7083 h 10000"/>
              <a:gd name="connsiteX12" fmla="*/ 6613 w 10000"/>
              <a:gd name="connsiteY12" fmla="*/ 6833 h 10000"/>
              <a:gd name="connsiteX13" fmla="*/ 6796 w 10000"/>
              <a:gd name="connsiteY13" fmla="*/ 6583 h 10000"/>
              <a:gd name="connsiteX14" fmla="*/ 7002 w 10000"/>
              <a:gd name="connsiteY14" fmla="*/ 6334 h 10000"/>
              <a:gd name="connsiteX15" fmla="*/ 7254 w 10000"/>
              <a:gd name="connsiteY15" fmla="*/ 6084 h 10000"/>
              <a:gd name="connsiteX16" fmla="*/ 7529 w 10000"/>
              <a:gd name="connsiteY16" fmla="*/ 5835 h 10000"/>
              <a:gd name="connsiteX17" fmla="*/ 7849 w 10000"/>
              <a:gd name="connsiteY17" fmla="*/ 5569 h 10000"/>
              <a:gd name="connsiteX18" fmla="*/ 8192 w 10000"/>
              <a:gd name="connsiteY18" fmla="*/ 5319 h 10000"/>
              <a:gd name="connsiteX19" fmla="*/ 8581 w 10000"/>
              <a:gd name="connsiteY19" fmla="*/ 5055 h 10000"/>
              <a:gd name="connsiteX20" fmla="*/ 9016 w 10000"/>
              <a:gd name="connsiteY20" fmla="*/ 4805 h 10000"/>
              <a:gd name="connsiteX21" fmla="*/ 9474 w 10000"/>
              <a:gd name="connsiteY21" fmla="*/ 4540 h 10000"/>
              <a:gd name="connsiteX22" fmla="*/ 10000 w 10000"/>
              <a:gd name="connsiteY22" fmla="*/ 4290 h 10000"/>
              <a:gd name="connsiteX23" fmla="*/ 10000 w 10000"/>
              <a:gd name="connsiteY23" fmla="*/ 4290 h 10000"/>
              <a:gd name="connsiteX24" fmla="*/ 9725 w 10000"/>
              <a:gd name="connsiteY24" fmla="*/ 4259 h 10000"/>
              <a:gd name="connsiteX25" fmla="*/ 9725 w 10000"/>
              <a:gd name="connsiteY25" fmla="*/ 4259 h 10000"/>
              <a:gd name="connsiteX26" fmla="*/ 9634 w 10000"/>
              <a:gd name="connsiteY26" fmla="*/ 4057 h 10000"/>
              <a:gd name="connsiteX27" fmla="*/ 9634 w 10000"/>
              <a:gd name="connsiteY27" fmla="*/ 4057 h 10000"/>
              <a:gd name="connsiteX28" fmla="*/ 8970 w 10000"/>
              <a:gd name="connsiteY28" fmla="*/ 4337 h 10000"/>
              <a:gd name="connsiteX29" fmla="*/ 8352 w 10000"/>
              <a:gd name="connsiteY29" fmla="*/ 4602 h 10000"/>
              <a:gd name="connsiteX30" fmla="*/ 7780 w 10000"/>
              <a:gd name="connsiteY30" fmla="*/ 4867 h 10000"/>
              <a:gd name="connsiteX31" fmla="*/ 7300 w 10000"/>
              <a:gd name="connsiteY31" fmla="*/ 5102 h 10000"/>
              <a:gd name="connsiteX32" fmla="*/ 6842 w 10000"/>
              <a:gd name="connsiteY32" fmla="*/ 5336 h 10000"/>
              <a:gd name="connsiteX33" fmla="*/ 6453 w 10000"/>
              <a:gd name="connsiteY33" fmla="*/ 5554 h 10000"/>
              <a:gd name="connsiteX34" fmla="*/ 6087 w 10000"/>
              <a:gd name="connsiteY34" fmla="*/ 5757 h 10000"/>
              <a:gd name="connsiteX35" fmla="*/ 5789 w 10000"/>
              <a:gd name="connsiteY35" fmla="*/ 5943 h 10000"/>
              <a:gd name="connsiteX36" fmla="*/ 5789 w 10000"/>
              <a:gd name="connsiteY36" fmla="*/ 5943 h 10000"/>
              <a:gd name="connsiteX37" fmla="*/ 5675 w 10000"/>
              <a:gd name="connsiteY37" fmla="*/ 4524 h 10000"/>
              <a:gd name="connsiteX38" fmla="*/ 5606 w 10000"/>
              <a:gd name="connsiteY38" fmla="*/ 3042 h 10000"/>
              <a:gd name="connsiteX39" fmla="*/ 5561 w 10000"/>
              <a:gd name="connsiteY39" fmla="*/ 1529 h 10000"/>
              <a:gd name="connsiteX40" fmla="*/ 5561 w 10000"/>
              <a:gd name="connsiteY40" fmla="*/ 0 h 10000"/>
              <a:gd name="connsiteX41" fmla="*/ 4142 w 10000"/>
              <a:gd name="connsiteY41" fmla="*/ 5897 h 10000"/>
              <a:gd name="connsiteX42" fmla="*/ 4142 w 10000"/>
              <a:gd name="connsiteY42" fmla="*/ 5897 h 10000"/>
              <a:gd name="connsiteX43" fmla="*/ 3844 w 10000"/>
              <a:gd name="connsiteY43" fmla="*/ 5710 h 10000"/>
              <a:gd name="connsiteX44" fmla="*/ 3501 w 10000"/>
              <a:gd name="connsiteY44" fmla="*/ 5507 h 10000"/>
              <a:gd name="connsiteX45" fmla="*/ 3089 w 10000"/>
              <a:gd name="connsiteY45" fmla="*/ 5304 h 10000"/>
              <a:gd name="connsiteX46" fmla="*/ 2654 w 10000"/>
              <a:gd name="connsiteY46" fmla="*/ 5071 h 10000"/>
              <a:gd name="connsiteX47" fmla="*/ 2174 w 10000"/>
              <a:gd name="connsiteY47" fmla="*/ 4836 h 10000"/>
              <a:gd name="connsiteX48" fmla="*/ 1625 w 10000"/>
              <a:gd name="connsiteY48" fmla="*/ 4586 h 10000"/>
              <a:gd name="connsiteX49" fmla="*/ 1030 w 10000"/>
              <a:gd name="connsiteY49" fmla="*/ 4337 h 10000"/>
              <a:gd name="connsiteX50" fmla="*/ 366 w 10000"/>
              <a:gd name="connsiteY50" fmla="*/ 4057 h 10000"/>
              <a:gd name="connsiteX51" fmla="*/ 366 w 10000"/>
              <a:gd name="connsiteY51" fmla="*/ 4057 h 10000"/>
              <a:gd name="connsiteX52" fmla="*/ 275 w 10000"/>
              <a:gd name="connsiteY52" fmla="*/ 4259 h 10000"/>
              <a:gd name="connsiteX53" fmla="*/ 275 w 10000"/>
              <a:gd name="connsiteY53" fmla="*/ 4259 h 10000"/>
              <a:gd name="connsiteX54" fmla="*/ 0 w 10000"/>
              <a:gd name="connsiteY54" fmla="*/ 4290 h 10000"/>
              <a:gd name="connsiteX55" fmla="*/ 0 w 10000"/>
              <a:gd name="connsiteY55" fmla="*/ 4290 h 10000"/>
              <a:gd name="connsiteX56" fmla="*/ 503 w 10000"/>
              <a:gd name="connsiteY56" fmla="*/ 4524 h 10000"/>
              <a:gd name="connsiteX57" fmla="*/ 938 w 10000"/>
              <a:gd name="connsiteY57" fmla="*/ 4774 h 10000"/>
              <a:gd name="connsiteX58" fmla="*/ 1350 w 10000"/>
              <a:gd name="connsiteY58" fmla="*/ 5008 h 10000"/>
              <a:gd name="connsiteX59" fmla="*/ 1716 w 10000"/>
              <a:gd name="connsiteY59" fmla="*/ 5257 h 10000"/>
              <a:gd name="connsiteX60" fmla="*/ 2059 w 10000"/>
              <a:gd name="connsiteY60" fmla="*/ 5491 h 10000"/>
              <a:gd name="connsiteX61" fmla="*/ 2357 w 10000"/>
              <a:gd name="connsiteY61" fmla="*/ 5741 h 10000"/>
              <a:gd name="connsiteX62" fmla="*/ 2632 w 10000"/>
              <a:gd name="connsiteY62" fmla="*/ 5976 h 10000"/>
              <a:gd name="connsiteX63" fmla="*/ 2883 w 10000"/>
              <a:gd name="connsiteY63" fmla="*/ 6209 h 10000"/>
              <a:gd name="connsiteX64" fmla="*/ 3089 w 10000"/>
              <a:gd name="connsiteY64" fmla="*/ 6459 h 10000"/>
              <a:gd name="connsiteX65" fmla="*/ 3295 w 10000"/>
              <a:gd name="connsiteY65" fmla="*/ 6693 h 10000"/>
              <a:gd name="connsiteX66" fmla="*/ 3455 w 10000"/>
              <a:gd name="connsiteY66" fmla="*/ 6911 h 10000"/>
              <a:gd name="connsiteX67" fmla="*/ 3593 w 10000"/>
              <a:gd name="connsiteY67" fmla="*/ 7145 h 10000"/>
              <a:gd name="connsiteX68" fmla="*/ 3707 w 10000"/>
              <a:gd name="connsiteY68" fmla="*/ 7364 h 10000"/>
              <a:gd name="connsiteX69" fmla="*/ 3822 w 10000"/>
              <a:gd name="connsiteY69" fmla="*/ 7582 h 10000"/>
              <a:gd name="connsiteX70" fmla="*/ 3890 w 10000"/>
              <a:gd name="connsiteY70" fmla="*/ 7800 h 10000"/>
              <a:gd name="connsiteX71" fmla="*/ 3959 w 10000"/>
              <a:gd name="connsiteY71" fmla="*/ 8003 h 10000"/>
              <a:gd name="connsiteX72" fmla="*/ 3959 w 10000"/>
              <a:gd name="connsiteY72" fmla="*/ 8003 h 10000"/>
              <a:gd name="connsiteX73" fmla="*/ 3822 w 10000"/>
              <a:gd name="connsiteY73" fmla="*/ 9064 h 10000"/>
              <a:gd name="connsiteX74" fmla="*/ 3707 w 10000"/>
              <a:gd name="connsiteY74" fmla="*/ 10000 h 10000"/>
              <a:gd name="connsiteX75" fmla="*/ 3707 w 10000"/>
              <a:gd name="connsiteY75" fmla="*/ 10000 h 10000"/>
              <a:gd name="connsiteX76" fmla="*/ 4439 w 10000"/>
              <a:gd name="connsiteY76" fmla="*/ 9969 h 10000"/>
              <a:gd name="connsiteX77" fmla="*/ 5195 w 10000"/>
              <a:gd name="connsiteY77" fmla="*/ 9969 h 10000"/>
              <a:gd name="connsiteX78" fmla="*/ 5195 w 10000"/>
              <a:gd name="connsiteY78" fmla="*/ 9969 h 10000"/>
              <a:gd name="connsiteX0" fmla="*/ 5195 w 10000"/>
              <a:gd name="connsiteY0" fmla="*/ 10023 h 10054"/>
              <a:gd name="connsiteX1" fmla="*/ 5195 w 10000"/>
              <a:gd name="connsiteY1" fmla="*/ 10023 h 10054"/>
              <a:gd name="connsiteX2" fmla="*/ 6224 w 10000"/>
              <a:gd name="connsiteY2" fmla="*/ 10038 h 10054"/>
              <a:gd name="connsiteX3" fmla="*/ 6224 w 10000"/>
              <a:gd name="connsiteY3" fmla="*/ 10038 h 10054"/>
              <a:gd name="connsiteX4" fmla="*/ 6110 w 10000"/>
              <a:gd name="connsiteY4" fmla="*/ 9211 h 10054"/>
              <a:gd name="connsiteX5" fmla="*/ 5995 w 10000"/>
              <a:gd name="connsiteY5" fmla="*/ 8260 h 10054"/>
              <a:gd name="connsiteX6" fmla="*/ 5995 w 10000"/>
              <a:gd name="connsiteY6" fmla="*/ 8260 h 10054"/>
              <a:gd name="connsiteX7" fmla="*/ 6041 w 10000"/>
              <a:gd name="connsiteY7" fmla="*/ 8057 h 10054"/>
              <a:gd name="connsiteX8" fmla="*/ 6110 w 10000"/>
              <a:gd name="connsiteY8" fmla="*/ 7839 h 10054"/>
              <a:gd name="connsiteX9" fmla="*/ 6201 w 10000"/>
              <a:gd name="connsiteY9" fmla="*/ 7604 h 10054"/>
              <a:gd name="connsiteX10" fmla="*/ 6316 w 10000"/>
              <a:gd name="connsiteY10" fmla="*/ 7371 h 10054"/>
              <a:gd name="connsiteX11" fmla="*/ 6453 w 10000"/>
              <a:gd name="connsiteY11" fmla="*/ 7137 h 10054"/>
              <a:gd name="connsiteX12" fmla="*/ 6613 w 10000"/>
              <a:gd name="connsiteY12" fmla="*/ 6887 h 10054"/>
              <a:gd name="connsiteX13" fmla="*/ 6796 w 10000"/>
              <a:gd name="connsiteY13" fmla="*/ 6637 h 10054"/>
              <a:gd name="connsiteX14" fmla="*/ 7002 w 10000"/>
              <a:gd name="connsiteY14" fmla="*/ 6388 h 10054"/>
              <a:gd name="connsiteX15" fmla="*/ 7254 w 10000"/>
              <a:gd name="connsiteY15" fmla="*/ 6138 h 10054"/>
              <a:gd name="connsiteX16" fmla="*/ 7529 w 10000"/>
              <a:gd name="connsiteY16" fmla="*/ 5889 h 10054"/>
              <a:gd name="connsiteX17" fmla="*/ 7849 w 10000"/>
              <a:gd name="connsiteY17" fmla="*/ 5623 h 10054"/>
              <a:gd name="connsiteX18" fmla="*/ 8192 w 10000"/>
              <a:gd name="connsiteY18" fmla="*/ 5373 h 10054"/>
              <a:gd name="connsiteX19" fmla="*/ 8581 w 10000"/>
              <a:gd name="connsiteY19" fmla="*/ 5109 h 10054"/>
              <a:gd name="connsiteX20" fmla="*/ 9016 w 10000"/>
              <a:gd name="connsiteY20" fmla="*/ 4859 h 10054"/>
              <a:gd name="connsiteX21" fmla="*/ 9474 w 10000"/>
              <a:gd name="connsiteY21" fmla="*/ 4594 h 10054"/>
              <a:gd name="connsiteX22" fmla="*/ 10000 w 10000"/>
              <a:gd name="connsiteY22" fmla="*/ 4344 h 10054"/>
              <a:gd name="connsiteX23" fmla="*/ 10000 w 10000"/>
              <a:gd name="connsiteY23" fmla="*/ 4344 h 10054"/>
              <a:gd name="connsiteX24" fmla="*/ 9725 w 10000"/>
              <a:gd name="connsiteY24" fmla="*/ 4313 h 10054"/>
              <a:gd name="connsiteX25" fmla="*/ 9725 w 10000"/>
              <a:gd name="connsiteY25" fmla="*/ 4313 h 10054"/>
              <a:gd name="connsiteX26" fmla="*/ 9634 w 10000"/>
              <a:gd name="connsiteY26" fmla="*/ 4111 h 10054"/>
              <a:gd name="connsiteX27" fmla="*/ 9634 w 10000"/>
              <a:gd name="connsiteY27" fmla="*/ 4111 h 10054"/>
              <a:gd name="connsiteX28" fmla="*/ 8970 w 10000"/>
              <a:gd name="connsiteY28" fmla="*/ 4391 h 10054"/>
              <a:gd name="connsiteX29" fmla="*/ 8352 w 10000"/>
              <a:gd name="connsiteY29" fmla="*/ 4656 h 10054"/>
              <a:gd name="connsiteX30" fmla="*/ 7780 w 10000"/>
              <a:gd name="connsiteY30" fmla="*/ 4921 h 10054"/>
              <a:gd name="connsiteX31" fmla="*/ 7300 w 10000"/>
              <a:gd name="connsiteY31" fmla="*/ 5156 h 10054"/>
              <a:gd name="connsiteX32" fmla="*/ 6842 w 10000"/>
              <a:gd name="connsiteY32" fmla="*/ 5390 h 10054"/>
              <a:gd name="connsiteX33" fmla="*/ 6453 w 10000"/>
              <a:gd name="connsiteY33" fmla="*/ 5608 h 10054"/>
              <a:gd name="connsiteX34" fmla="*/ 6087 w 10000"/>
              <a:gd name="connsiteY34" fmla="*/ 5811 h 10054"/>
              <a:gd name="connsiteX35" fmla="*/ 5789 w 10000"/>
              <a:gd name="connsiteY35" fmla="*/ 5997 h 10054"/>
              <a:gd name="connsiteX36" fmla="*/ 5789 w 10000"/>
              <a:gd name="connsiteY36" fmla="*/ 5997 h 10054"/>
              <a:gd name="connsiteX37" fmla="*/ 5675 w 10000"/>
              <a:gd name="connsiteY37" fmla="*/ 4578 h 10054"/>
              <a:gd name="connsiteX38" fmla="*/ 5606 w 10000"/>
              <a:gd name="connsiteY38" fmla="*/ 3096 h 10054"/>
              <a:gd name="connsiteX39" fmla="*/ 5561 w 10000"/>
              <a:gd name="connsiteY39" fmla="*/ 54 h 10054"/>
              <a:gd name="connsiteX40" fmla="*/ 4142 w 10000"/>
              <a:gd name="connsiteY40" fmla="*/ 5951 h 10054"/>
              <a:gd name="connsiteX41" fmla="*/ 4142 w 10000"/>
              <a:gd name="connsiteY41" fmla="*/ 5951 h 10054"/>
              <a:gd name="connsiteX42" fmla="*/ 3844 w 10000"/>
              <a:gd name="connsiteY42" fmla="*/ 5764 h 10054"/>
              <a:gd name="connsiteX43" fmla="*/ 3501 w 10000"/>
              <a:gd name="connsiteY43" fmla="*/ 5561 h 10054"/>
              <a:gd name="connsiteX44" fmla="*/ 3089 w 10000"/>
              <a:gd name="connsiteY44" fmla="*/ 5358 h 10054"/>
              <a:gd name="connsiteX45" fmla="*/ 2654 w 10000"/>
              <a:gd name="connsiteY45" fmla="*/ 5125 h 10054"/>
              <a:gd name="connsiteX46" fmla="*/ 2174 w 10000"/>
              <a:gd name="connsiteY46" fmla="*/ 4890 h 10054"/>
              <a:gd name="connsiteX47" fmla="*/ 1625 w 10000"/>
              <a:gd name="connsiteY47" fmla="*/ 4640 h 10054"/>
              <a:gd name="connsiteX48" fmla="*/ 1030 w 10000"/>
              <a:gd name="connsiteY48" fmla="*/ 4391 h 10054"/>
              <a:gd name="connsiteX49" fmla="*/ 366 w 10000"/>
              <a:gd name="connsiteY49" fmla="*/ 4111 h 10054"/>
              <a:gd name="connsiteX50" fmla="*/ 366 w 10000"/>
              <a:gd name="connsiteY50" fmla="*/ 4111 h 10054"/>
              <a:gd name="connsiteX51" fmla="*/ 275 w 10000"/>
              <a:gd name="connsiteY51" fmla="*/ 4313 h 10054"/>
              <a:gd name="connsiteX52" fmla="*/ 275 w 10000"/>
              <a:gd name="connsiteY52" fmla="*/ 4313 h 10054"/>
              <a:gd name="connsiteX53" fmla="*/ 0 w 10000"/>
              <a:gd name="connsiteY53" fmla="*/ 4344 h 10054"/>
              <a:gd name="connsiteX54" fmla="*/ 0 w 10000"/>
              <a:gd name="connsiteY54" fmla="*/ 4344 h 10054"/>
              <a:gd name="connsiteX55" fmla="*/ 503 w 10000"/>
              <a:gd name="connsiteY55" fmla="*/ 4578 h 10054"/>
              <a:gd name="connsiteX56" fmla="*/ 938 w 10000"/>
              <a:gd name="connsiteY56" fmla="*/ 4828 h 10054"/>
              <a:gd name="connsiteX57" fmla="*/ 1350 w 10000"/>
              <a:gd name="connsiteY57" fmla="*/ 5062 h 10054"/>
              <a:gd name="connsiteX58" fmla="*/ 1716 w 10000"/>
              <a:gd name="connsiteY58" fmla="*/ 5311 h 10054"/>
              <a:gd name="connsiteX59" fmla="*/ 2059 w 10000"/>
              <a:gd name="connsiteY59" fmla="*/ 5545 h 10054"/>
              <a:gd name="connsiteX60" fmla="*/ 2357 w 10000"/>
              <a:gd name="connsiteY60" fmla="*/ 5795 h 10054"/>
              <a:gd name="connsiteX61" fmla="*/ 2632 w 10000"/>
              <a:gd name="connsiteY61" fmla="*/ 6030 h 10054"/>
              <a:gd name="connsiteX62" fmla="*/ 2883 w 10000"/>
              <a:gd name="connsiteY62" fmla="*/ 6263 h 10054"/>
              <a:gd name="connsiteX63" fmla="*/ 3089 w 10000"/>
              <a:gd name="connsiteY63" fmla="*/ 6513 h 10054"/>
              <a:gd name="connsiteX64" fmla="*/ 3295 w 10000"/>
              <a:gd name="connsiteY64" fmla="*/ 6747 h 10054"/>
              <a:gd name="connsiteX65" fmla="*/ 3455 w 10000"/>
              <a:gd name="connsiteY65" fmla="*/ 6965 h 10054"/>
              <a:gd name="connsiteX66" fmla="*/ 3593 w 10000"/>
              <a:gd name="connsiteY66" fmla="*/ 7199 h 10054"/>
              <a:gd name="connsiteX67" fmla="*/ 3707 w 10000"/>
              <a:gd name="connsiteY67" fmla="*/ 7418 h 10054"/>
              <a:gd name="connsiteX68" fmla="*/ 3822 w 10000"/>
              <a:gd name="connsiteY68" fmla="*/ 7636 h 10054"/>
              <a:gd name="connsiteX69" fmla="*/ 3890 w 10000"/>
              <a:gd name="connsiteY69" fmla="*/ 7854 h 10054"/>
              <a:gd name="connsiteX70" fmla="*/ 3959 w 10000"/>
              <a:gd name="connsiteY70" fmla="*/ 8057 h 10054"/>
              <a:gd name="connsiteX71" fmla="*/ 3959 w 10000"/>
              <a:gd name="connsiteY71" fmla="*/ 8057 h 10054"/>
              <a:gd name="connsiteX72" fmla="*/ 3822 w 10000"/>
              <a:gd name="connsiteY72" fmla="*/ 9118 h 10054"/>
              <a:gd name="connsiteX73" fmla="*/ 3707 w 10000"/>
              <a:gd name="connsiteY73" fmla="*/ 10054 h 10054"/>
              <a:gd name="connsiteX74" fmla="*/ 3707 w 10000"/>
              <a:gd name="connsiteY74" fmla="*/ 10054 h 10054"/>
              <a:gd name="connsiteX75" fmla="*/ 4439 w 10000"/>
              <a:gd name="connsiteY75" fmla="*/ 10023 h 10054"/>
              <a:gd name="connsiteX76" fmla="*/ 5195 w 10000"/>
              <a:gd name="connsiteY76" fmla="*/ 10023 h 10054"/>
              <a:gd name="connsiteX77" fmla="*/ 5195 w 10000"/>
              <a:gd name="connsiteY77" fmla="*/ 10023 h 10054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6110 w 10000"/>
              <a:gd name="connsiteY4" fmla="*/ 9157 h 10000"/>
              <a:gd name="connsiteX5" fmla="*/ 5995 w 10000"/>
              <a:gd name="connsiteY5" fmla="*/ 8206 h 10000"/>
              <a:gd name="connsiteX6" fmla="*/ 5995 w 10000"/>
              <a:gd name="connsiteY6" fmla="*/ 8206 h 10000"/>
              <a:gd name="connsiteX7" fmla="*/ 6041 w 10000"/>
              <a:gd name="connsiteY7" fmla="*/ 8003 h 10000"/>
              <a:gd name="connsiteX8" fmla="*/ 6110 w 10000"/>
              <a:gd name="connsiteY8" fmla="*/ 7785 h 10000"/>
              <a:gd name="connsiteX9" fmla="*/ 6201 w 10000"/>
              <a:gd name="connsiteY9" fmla="*/ 7550 h 10000"/>
              <a:gd name="connsiteX10" fmla="*/ 6316 w 10000"/>
              <a:gd name="connsiteY10" fmla="*/ 7317 h 10000"/>
              <a:gd name="connsiteX11" fmla="*/ 6453 w 10000"/>
              <a:gd name="connsiteY11" fmla="*/ 7083 h 10000"/>
              <a:gd name="connsiteX12" fmla="*/ 6613 w 10000"/>
              <a:gd name="connsiteY12" fmla="*/ 6833 h 10000"/>
              <a:gd name="connsiteX13" fmla="*/ 6796 w 10000"/>
              <a:gd name="connsiteY13" fmla="*/ 6583 h 10000"/>
              <a:gd name="connsiteX14" fmla="*/ 7002 w 10000"/>
              <a:gd name="connsiteY14" fmla="*/ 6334 h 10000"/>
              <a:gd name="connsiteX15" fmla="*/ 7254 w 10000"/>
              <a:gd name="connsiteY15" fmla="*/ 6084 h 10000"/>
              <a:gd name="connsiteX16" fmla="*/ 7529 w 10000"/>
              <a:gd name="connsiteY16" fmla="*/ 5835 h 10000"/>
              <a:gd name="connsiteX17" fmla="*/ 7849 w 10000"/>
              <a:gd name="connsiteY17" fmla="*/ 5569 h 10000"/>
              <a:gd name="connsiteX18" fmla="*/ 8192 w 10000"/>
              <a:gd name="connsiteY18" fmla="*/ 5319 h 10000"/>
              <a:gd name="connsiteX19" fmla="*/ 8581 w 10000"/>
              <a:gd name="connsiteY19" fmla="*/ 5055 h 10000"/>
              <a:gd name="connsiteX20" fmla="*/ 9016 w 10000"/>
              <a:gd name="connsiteY20" fmla="*/ 4805 h 10000"/>
              <a:gd name="connsiteX21" fmla="*/ 9474 w 10000"/>
              <a:gd name="connsiteY21" fmla="*/ 4540 h 10000"/>
              <a:gd name="connsiteX22" fmla="*/ 10000 w 10000"/>
              <a:gd name="connsiteY22" fmla="*/ 4290 h 10000"/>
              <a:gd name="connsiteX23" fmla="*/ 10000 w 10000"/>
              <a:gd name="connsiteY23" fmla="*/ 4290 h 10000"/>
              <a:gd name="connsiteX24" fmla="*/ 9725 w 10000"/>
              <a:gd name="connsiteY24" fmla="*/ 4259 h 10000"/>
              <a:gd name="connsiteX25" fmla="*/ 9725 w 10000"/>
              <a:gd name="connsiteY25" fmla="*/ 4259 h 10000"/>
              <a:gd name="connsiteX26" fmla="*/ 9634 w 10000"/>
              <a:gd name="connsiteY26" fmla="*/ 4057 h 10000"/>
              <a:gd name="connsiteX27" fmla="*/ 9634 w 10000"/>
              <a:gd name="connsiteY27" fmla="*/ 4057 h 10000"/>
              <a:gd name="connsiteX28" fmla="*/ 8970 w 10000"/>
              <a:gd name="connsiteY28" fmla="*/ 4337 h 10000"/>
              <a:gd name="connsiteX29" fmla="*/ 8352 w 10000"/>
              <a:gd name="connsiteY29" fmla="*/ 4602 h 10000"/>
              <a:gd name="connsiteX30" fmla="*/ 7780 w 10000"/>
              <a:gd name="connsiteY30" fmla="*/ 4867 h 10000"/>
              <a:gd name="connsiteX31" fmla="*/ 7300 w 10000"/>
              <a:gd name="connsiteY31" fmla="*/ 5102 h 10000"/>
              <a:gd name="connsiteX32" fmla="*/ 6842 w 10000"/>
              <a:gd name="connsiteY32" fmla="*/ 5336 h 10000"/>
              <a:gd name="connsiteX33" fmla="*/ 6453 w 10000"/>
              <a:gd name="connsiteY33" fmla="*/ 5554 h 10000"/>
              <a:gd name="connsiteX34" fmla="*/ 6087 w 10000"/>
              <a:gd name="connsiteY34" fmla="*/ 5757 h 10000"/>
              <a:gd name="connsiteX35" fmla="*/ 5789 w 10000"/>
              <a:gd name="connsiteY35" fmla="*/ 5943 h 10000"/>
              <a:gd name="connsiteX36" fmla="*/ 5789 w 10000"/>
              <a:gd name="connsiteY36" fmla="*/ 5943 h 10000"/>
              <a:gd name="connsiteX37" fmla="*/ 5675 w 10000"/>
              <a:gd name="connsiteY37" fmla="*/ 4524 h 10000"/>
              <a:gd name="connsiteX38" fmla="*/ 5561 w 10000"/>
              <a:gd name="connsiteY38" fmla="*/ 0 h 10000"/>
              <a:gd name="connsiteX39" fmla="*/ 4142 w 10000"/>
              <a:gd name="connsiteY39" fmla="*/ 5897 h 10000"/>
              <a:gd name="connsiteX40" fmla="*/ 4142 w 10000"/>
              <a:gd name="connsiteY40" fmla="*/ 5897 h 10000"/>
              <a:gd name="connsiteX41" fmla="*/ 3844 w 10000"/>
              <a:gd name="connsiteY41" fmla="*/ 5710 h 10000"/>
              <a:gd name="connsiteX42" fmla="*/ 3501 w 10000"/>
              <a:gd name="connsiteY42" fmla="*/ 5507 h 10000"/>
              <a:gd name="connsiteX43" fmla="*/ 3089 w 10000"/>
              <a:gd name="connsiteY43" fmla="*/ 5304 h 10000"/>
              <a:gd name="connsiteX44" fmla="*/ 2654 w 10000"/>
              <a:gd name="connsiteY44" fmla="*/ 5071 h 10000"/>
              <a:gd name="connsiteX45" fmla="*/ 2174 w 10000"/>
              <a:gd name="connsiteY45" fmla="*/ 4836 h 10000"/>
              <a:gd name="connsiteX46" fmla="*/ 1625 w 10000"/>
              <a:gd name="connsiteY46" fmla="*/ 4586 h 10000"/>
              <a:gd name="connsiteX47" fmla="*/ 1030 w 10000"/>
              <a:gd name="connsiteY47" fmla="*/ 4337 h 10000"/>
              <a:gd name="connsiteX48" fmla="*/ 366 w 10000"/>
              <a:gd name="connsiteY48" fmla="*/ 4057 h 10000"/>
              <a:gd name="connsiteX49" fmla="*/ 366 w 10000"/>
              <a:gd name="connsiteY49" fmla="*/ 4057 h 10000"/>
              <a:gd name="connsiteX50" fmla="*/ 275 w 10000"/>
              <a:gd name="connsiteY50" fmla="*/ 4259 h 10000"/>
              <a:gd name="connsiteX51" fmla="*/ 275 w 10000"/>
              <a:gd name="connsiteY51" fmla="*/ 4259 h 10000"/>
              <a:gd name="connsiteX52" fmla="*/ 0 w 10000"/>
              <a:gd name="connsiteY52" fmla="*/ 4290 h 10000"/>
              <a:gd name="connsiteX53" fmla="*/ 0 w 10000"/>
              <a:gd name="connsiteY53" fmla="*/ 4290 h 10000"/>
              <a:gd name="connsiteX54" fmla="*/ 503 w 10000"/>
              <a:gd name="connsiteY54" fmla="*/ 4524 h 10000"/>
              <a:gd name="connsiteX55" fmla="*/ 938 w 10000"/>
              <a:gd name="connsiteY55" fmla="*/ 4774 h 10000"/>
              <a:gd name="connsiteX56" fmla="*/ 1350 w 10000"/>
              <a:gd name="connsiteY56" fmla="*/ 5008 h 10000"/>
              <a:gd name="connsiteX57" fmla="*/ 1716 w 10000"/>
              <a:gd name="connsiteY57" fmla="*/ 5257 h 10000"/>
              <a:gd name="connsiteX58" fmla="*/ 2059 w 10000"/>
              <a:gd name="connsiteY58" fmla="*/ 5491 h 10000"/>
              <a:gd name="connsiteX59" fmla="*/ 2357 w 10000"/>
              <a:gd name="connsiteY59" fmla="*/ 5741 h 10000"/>
              <a:gd name="connsiteX60" fmla="*/ 2632 w 10000"/>
              <a:gd name="connsiteY60" fmla="*/ 5976 h 10000"/>
              <a:gd name="connsiteX61" fmla="*/ 2883 w 10000"/>
              <a:gd name="connsiteY61" fmla="*/ 6209 h 10000"/>
              <a:gd name="connsiteX62" fmla="*/ 3089 w 10000"/>
              <a:gd name="connsiteY62" fmla="*/ 6459 h 10000"/>
              <a:gd name="connsiteX63" fmla="*/ 3295 w 10000"/>
              <a:gd name="connsiteY63" fmla="*/ 6693 h 10000"/>
              <a:gd name="connsiteX64" fmla="*/ 3455 w 10000"/>
              <a:gd name="connsiteY64" fmla="*/ 6911 h 10000"/>
              <a:gd name="connsiteX65" fmla="*/ 3593 w 10000"/>
              <a:gd name="connsiteY65" fmla="*/ 7145 h 10000"/>
              <a:gd name="connsiteX66" fmla="*/ 3707 w 10000"/>
              <a:gd name="connsiteY66" fmla="*/ 7364 h 10000"/>
              <a:gd name="connsiteX67" fmla="*/ 3822 w 10000"/>
              <a:gd name="connsiteY67" fmla="*/ 7582 h 10000"/>
              <a:gd name="connsiteX68" fmla="*/ 3890 w 10000"/>
              <a:gd name="connsiteY68" fmla="*/ 7800 h 10000"/>
              <a:gd name="connsiteX69" fmla="*/ 3959 w 10000"/>
              <a:gd name="connsiteY69" fmla="*/ 8003 h 10000"/>
              <a:gd name="connsiteX70" fmla="*/ 3959 w 10000"/>
              <a:gd name="connsiteY70" fmla="*/ 8003 h 10000"/>
              <a:gd name="connsiteX71" fmla="*/ 3822 w 10000"/>
              <a:gd name="connsiteY71" fmla="*/ 9064 h 10000"/>
              <a:gd name="connsiteX72" fmla="*/ 3707 w 10000"/>
              <a:gd name="connsiteY72" fmla="*/ 10000 h 10000"/>
              <a:gd name="connsiteX73" fmla="*/ 3707 w 10000"/>
              <a:gd name="connsiteY73" fmla="*/ 10000 h 10000"/>
              <a:gd name="connsiteX74" fmla="*/ 4439 w 10000"/>
              <a:gd name="connsiteY74" fmla="*/ 9969 h 10000"/>
              <a:gd name="connsiteX75" fmla="*/ 5195 w 10000"/>
              <a:gd name="connsiteY75" fmla="*/ 9969 h 10000"/>
              <a:gd name="connsiteX76" fmla="*/ 5195 w 10000"/>
              <a:gd name="connsiteY76" fmla="*/ 9969 h 10000"/>
              <a:gd name="connsiteX0" fmla="*/ 5195 w 10000"/>
              <a:gd name="connsiteY0" fmla="*/ 9969 h 10000"/>
              <a:gd name="connsiteX1" fmla="*/ 5195 w 10000"/>
              <a:gd name="connsiteY1" fmla="*/ 9969 h 10000"/>
              <a:gd name="connsiteX2" fmla="*/ 6224 w 10000"/>
              <a:gd name="connsiteY2" fmla="*/ 9984 h 10000"/>
              <a:gd name="connsiteX3" fmla="*/ 6224 w 10000"/>
              <a:gd name="connsiteY3" fmla="*/ 9984 h 10000"/>
              <a:gd name="connsiteX4" fmla="*/ 6110 w 10000"/>
              <a:gd name="connsiteY4" fmla="*/ 9157 h 10000"/>
              <a:gd name="connsiteX5" fmla="*/ 5995 w 10000"/>
              <a:gd name="connsiteY5" fmla="*/ 8206 h 10000"/>
              <a:gd name="connsiteX6" fmla="*/ 5995 w 10000"/>
              <a:gd name="connsiteY6" fmla="*/ 8206 h 10000"/>
              <a:gd name="connsiteX7" fmla="*/ 6041 w 10000"/>
              <a:gd name="connsiteY7" fmla="*/ 8003 h 10000"/>
              <a:gd name="connsiteX8" fmla="*/ 6110 w 10000"/>
              <a:gd name="connsiteY8" fmla="*/ 7785 h 10000"/>
              <a:gd name="connsiteX9" fmla="*/ 6201 w 10000"/>
              <a:gd name="connsiteY9" fmla="*/ 7550 h 10000"/>
              <a:gd name="connsiteX10" fmla="*/ 6316 w 10000"/>
              <a:gd name="connsiteY10" fmla="*/ 7317 h 10000"/>
              <a:gd name="connsiteX11" fmla="*/ 6453 w 10000"/>
              <a:gd name="connsiteY11" fmla="*/ 7083 h 10000"/>
              <a:gd name="connsiteX12" fmla="*/ 6613 w 10000"/>
              <a:gd name="connsiteY12" fmla="*/ 6833 h 10000"/>
              <a:gd name="connsiteX13" fmla="*/ 6796 w 10000"/>
              <a:gd name="connsiteY13" fmla="*/ 6583 h 10000"/>
              <a:gd name="connsiteX14" fmla="*/ 7002 w 10000"/>
              <a:gd name="connsiteY14" fmla="*/ 6334 h 10000"/>
              <a:gd name="connsiteX15" fmla="*/ 7254 w 10000"/>
              <a:gd name="connsiteY15" fmla="*/ 6084 h 10000"/>
              <a:gd name="connsiteX16" fmla="*/ 7529 w 10000"/>
              <a:gd name="connsiteY16" fmla="*/ 5835 h 10000"/>
              <a:gd name="connsiteX17" fmla="*/ 7849 w 10000"/>
              <a:gd name="connsiteY17" fmla="*/ 5569 h 10000"/>
              <a:gd name="connsiteX18" fmla="*/ 8192 w 10000"/>
              <a:gd name="connsiteY18" fmla="*/ 5319 h 10000"/>
              <a:gd name="connsiteX19" fmla="*/ 8581 w 10000"/>
              <a:gd name="connsiteY19" fmla="*/ 5055 h 10000"/>
              <a:gd name="connsiteX20" fmla="*/ 9016 w 10000"/>
              <a:gd name="connsiteY20" fmla="*/ 4805 h 10000"/>
              <a:gd name="connsiteX21" fmla="*/ 9474 w 10000"/>
              <a:gd name="connsiteY21" fmla="*/ 4540 h 10000"/>
              <a:gd name="connsiteX22" fmla="*/ 10000 w 10000"/>
              <a:gd name="connsiteY22" fmla="*/ 4290 h 10000"/>
              <a:gd name="connsiteX23" fmla="*/ 10000 w 10000"/>
              <a:gd name="connsiteY23" fmla="*/ 4290 h 10000"/>
              <a:gd name="connsiteX24" fmla="*/ 9725 w 10000"/>
              <a:gd name="connsiteY24" fmla="*/ 4259 h 10000"/>
              <a:gd name="connsiteX25" fmla="*/ 9725 w 10000"/>
              <a:gd name="connsiteY25" fmla="*/ 4259 h 10000"/>
              <a:gd name="connsiteX26" fmla="*/ 9634 w 10000"/>
              <a:gd name="connsiteY26" fmla="*/ 4057 h 10000"/>
              <a:gd name="connsiteX27" fmla="*/ 9634 w 10000"/>
              <a:gd name="connsiteY27" fmla="*/ 4057 h 10000"/>
              <a:gd name="connsiteX28" fmla="*/ 8970 w 10000"/>
              <a:gd name="connsiteY28" fmla="*/ 4337 h 10000"/>
              <a:gd name="connsiteX29" fmla="*/ 8352 w 10000"/>
              <a:gd name="connsiteY29" fmla="*/ 4602 h 10000"/>
              <a:gd name="connsiteX30" fmla="*/ 7780 w 10000"/>
              <a:gd name="connsiteY30" fmla="*/ 4867 h 10000"/>
              <a:gd name="connsiteX31" fmla="*/ 7300 w 10000"/>
              <a:gd name="connsiteY31" fmla="*/ 5102 h 10000"/>
              <a:gd name="connsiteX32" fmla="*/ 6842 w 10000"/>
              <a:gd name="connsiteY32" fmla="*/ 5336 h 10000"/>
              <a:gd name="connsiteX33" fmla="*/ 6453 w 10000"/>
              <a:gd name="connsiteY33" fmla="*/ 5554 h 10000"/>
              <a:gd name="connsiteX34" fmla="*/ 6087 w 10000"/>
              <a:gd name="connsiteY34" fmla="*/ 5757 h 10000"/>
              <a:gd name="connsiteX35" fmla="*/ 5789 w 10000"/>
              <a:gd name="connsiteY35" fmla="*/ 5943 h 10000"/>
              <a:gd name="connsiteX36" fmla="*/ 5789 w 10000"/>
              <a:gd name="connsiteY36" fmla="*/ 5943 h 10000"/>
              <a:gd name="connsiteX37" fmla="*/ 5561 w 10000"/>
              <a:gd name="connsiteY37" fmla="*/ 0 h 10000"/>
              <a:gd name="connsiteX38" fmla="*/ 4142 w 10000"/>
              <a:gd name="connsiteY38" fmla="*/ 5897 h 10000"/>
              <a:gd name="connsiteX39" fmla="*/ 4142 w 10000"/>
              <a:gd name="connsiteY39" fmla="*/ 5897 h 10000"/>
              <a:gd name="connsiteX40" fmla="*/ 3844 w 10000"/>
              <a:gd name="connsiteY40" fmla="*/ 5710 h 10000"/>
              <a:gd name="connsiteX41" fmla="*/ 3501 w 10000"/>
              <a:gd name="connsiteY41" fmla="*/ 5507 h 10000"/>
              <a:gd name="connsiteX42" fmla="*/ 3089 w 10000"/>
              <a:gd name="connsiteY42" fmla="*/ 5304 h 10000"/>
              <a:gd name="connsiteX43" fmla="*/ 2654 w 10000"/>
              <a:gd name="connsiteY43" fmla="*/ 5071 h 10000"/>
              <a:gd name="connsiteX44" fmla="*/ 2174 w 10000"/>
              <a:gd name="connsiteY44" fmla="*/ 4836 h 10000"/>
              <a:gd name="connsiteX45" fmla="*/ 1625 w 10000"/>
              <a:gd name="connsiteY45" fmla="*/ 4586 h 10000"/>
              <a:gd name="connsiteX46" fmla="*/ 1030 w 10000"/>
              <a:gd name="connsiteY46" fmla="*/ 4337 h 10000"/>
              <a:gd name="connsiteX47" fmla="*/ 366 w 10000"/>
              <a:gd name="connsiteY47" fmla="*/ 4057 h 10000"/>
              <a:gd name="connsiteX48" fmla="*/ 366 w 10000"/>
              <a:gd name="connsiteY48" fmla="*/ 4057 h 10000"/>
              <a:gd name="connsiteX49" fmla="*/ 275 w 10000"/>
              <a:gd name="connsiteY49" fmla="*/ 4259 h 10000"/>
              <a:gd name="connsiteX50" fmla="*/ 275 w 10000"/>
              <a:gd name="connsiteY50" fmla="*/ 4259 h 10000"/>
              <a:gd name="connsiteX51" fmla="*/ 0 w 10000"/>
              <a:gd name="connsiteY51" fmla="*/ 4290 h 10000"/>
              <a:gd name="connsiteX52" fmla="*/ 0 w 10000"/>
              <a:gd name="connsiteY52" fmla="*/ 4290 h 10000"/>
              <a:gd name="connsiteX53" fmla="*/ 503 w 10000"/>
              <a:gd name="connsiteY53" fmla="*/ 4524 h 10000"/>
              <a:gd name="connsiteX54" fmla="*/ 938 w 10000"/>
              <a:gd name="connsiteY54" fmla="*/ 4774 h 10000"/>
              <a:gd name="connsiteX55" fmla="*/ 1350 w 10000"/>
              <a:gd name="connsiteY55" fmla="*/ 5008 h 10000"/>
              <a:gd name="connsiteX56" fmla="*/ 1716 w 10000"/>
              <a:gd name="connsiteY56" fmla="*/ 5257 h 10000"/>
              <a:gd name="connsiteX57" fmla="*/ 2059 w 10000"/>
              <a:gd name="connsiteY57" fmla="*/ 5491 h 10000"/>
              <a:gd name="connsiteX58" fmla="*/ 2357 w 10000"/>
              <a:gd name="connsiteY58" fmla="*/ 5741 h 10000"/>
              <a:gd name="connsiteX59" fmla="*/ 2632 w 10000"/>
              <a:gd name="connsiteY59" fmla="*/ 5976 h 10000"/>
              <a:gd name="connsiteX60" fmla="*/ 2883 w 10000"/>
              <a:gd name="connsiteY60" fmla="*/ 6209 h 10000"/>
              <a:gd name="connsiteX61" fmla="*/ 3089 w 10000"/>
              <a:gd name="connsiteY61" fmla="*/ 6459 h 10000"/>
              <a:gd name="connsiteX62" fmla="*/ 3295 w 10000"/>
              <a:gd name="connsiteY62" fmla="*/ 6693 h 10000"/>
              <a:gd name="connsiteX63" fmla="*/ 3455 w 10000"/>
              <a:gd name="connsiteY63" fmla="*/ 6911 h 10000"/>
              <a:gd name="connsiteX64" fmla="*/ 3593 w 10000"/>
              <a:gd name="connsiteY64" fmla="*/ 7145 h 10000"/>
              <a:gd name="connsiteX65" fmla="*/ 3707 w 10000"/>
              <a:gd name="connsiteY65" fmla="*/ 7364 h 10000"/>
              <a:gd name="connsiteX66" fmla="*/ 3822 w 10000"/>
              <a:gd name="connsiteY66" fmla="*/ 7582 h 10000"/>
              <a:gd name="connsiteX67" fmla="*/ 3890 w 10000"/>
              <a:gd name="connsiteY67" fmla="*/ 7800 h 10000"/>
              <a:gd name="connsiteX68" fmla="*/ 3959 w 10000"/>
              <a:gd name="connsiteY68" fmla="*/ 8003 h 10000"/>
              <a:gd name="connsiteX69" fmla="*/ 3959 w 10000"/>
              <a:gd name="connsiteY69" fmla="*/ 8003 h 10000"/>
              <a:gd name="connsiteX70" fmla="*/ 3822 w 10000"/>
              <a:gd name="connsiteY70" fmla="*/ 9064 h 10000"/>
              <a:gd name="connsiteX71" fmla="*/ 3707 w 10000"/>
              <a:gd name="connsiteY71" fmla="*/ 10000 h 10000"/>
              <a:gd name="connsiteX72" fmla="*/ 3707 w 10000"/>
              <a:gd name="connsiteY72" fmla="*/ 10000 h 10000"/>
              <a:gd name="connsiteX73" fmla="*/ 4439 w 10000"/>
              <a:gd name="connsiteY73" fmla="*/ 9969 h 10000"/>
              <a:gd name="connsiteX74" fmla="*/ 5195 w 10000"/>
              <a:gd name="connsiteY74" fmla="*/ 9969 h 10000"/>
              <a:gd name="connsiteX75" fmla="*/ 5195 w 10000"/>
              <a:gd name="connsiteY75" fmla="*/ 9969 h 10000"/>
              <a:gd name="connsiteX0" fmla="*/ 5195 w 10000"/>
              <a:gd name="connsiteY0" fmla="*/ 5912 h 5943"/>
              <a:gd name="connsiteX1" fmla="*/ 5195 w 10000"/>
              <a:gd name="connsiteY1" fmla="*/ 5912 h 5943"/>
              <a:gd name="connsiteX2" fmla="*/ 6224 w 10000"/>
              <a:gd name="connsiteY2" fmla="*/ 5927 h 5943"/>
              <a:gd name="connsiteX3" fmla="*/ 6224 w 10000"/>
              <a:gd name="connsiteY3" fmla="*/ 5927 h 5943"/>
              <a:gd name="connsiteX4" fmla="*/ 6110 w 10000"/>
              <a:gd name="connsiteY4" fmla="*/ 5100 h 5943"/>
              <a:gd name="connsiteX5" fmla="*/ 5995 w 10000"/>
              <a:gd name="connsiteY5" fmla="*/ 4149 h 5943"/>
              <a:gd name="connsiteX6" fmla="*/ 5995 w 10000"/>
              <a:gd name="connsiteY6" fmla="*/ 4149 h 5943"/>
              <a:gd name="connsiteX7" fmla="*/ 6041 w 10000"/>
              <a:gd name="connsiteY7" fmla="*/ 3946 h 5943"/>
              <a:gd name="connsiteX8" fmla="*/ 6110 w 10000"/>
              <a:gd name="connsiteY8" fmla="*/ 3728 h 5943"/>
              <a:gd name="connsiteX9" fmla="*/ 6201 w 10000"/>
              <a:gd name="connsiteY9" fmla="*/ 3493 h 5943"/>
              <a:gd name="connsiteX10" fmla="*/ 6316 w 10000"/>
              <a:gd name="connsiteY10" fmla="*/ 3260 h 5943"/>
              <a:gd name="connsiteX11" fmla="*/ 6453 w 10000"/>
              <a:gd name="connsiteY11" fmla="*/ 3026 h 5943"/>
              <a:gd name="connsiteX12" fmla="*/ 6613 w 10000"/>
              <a:gd name="connsiteY12" fmla="*/ 2776 h 5943"/>
              <a:gd name="connsiteX13" fmla="*/ 6796 w 10000"/>
              <a:gd name="connsiteY13" fmla="*/ 2526 h 5943"/>
              <a:gd name="connsiteX14" fmla="*/ 7002 w 10000"/>
              <a:gd name="connsiteY14" fmla="*/ 2277 h 5943"/>
              <a:gd name="connsiteX15" fmla="*/ 7254 w 10000"/>
              <a:gd name="connsiteY15" fmla="*/ 2027 h 5943"/>
              <a:gd name="connsiteX16" fmla="*/ 7529 w 10000"/>
              <a:gd name="connsiteY16" fmla="*/ 1778 h 5943"/>
              <a:gd name="connsiteX17" fmla="*/ 7849 w 10000"/>
              <a:gd name="connsiteY17" fmla="*/ 1512 h 5943"/>
              <a:gd name="connsiteX18" fmla="*/ 8192 w 10000"/>
              <a:gd name="connsiteY18" fmla="*/ 1262 h 5943"/>
              <a:gd name="connsiteX19" fmla="*/ 8581 w 10000"/>
              <a:gd name="connsiteY19" fmla="*/ 998 h 5943"/>
              <a:gd name="connsiteX20" fmla="*/ 9016 w 10000"/>
              <a:gd name="connsiteY20" fmla="*/ 748 h 5943"/>
              <a:gd name="connsiteX21" fmla="*/ 9474 w 10000"/>
              <a:gd name="connsiteY21" fmla="*/ 483 h 5943"/>
              <a:gd name="connsiteX22" fmla="*/ 10000 w 10000"/>
              <a:gd name="connsiteY22" fmla="*/ 233 h 5943"/>
              <a:gd name="connsiteX23" fmla="*/ 10000 w 10000"/>
              <a:gd name="connsiteY23" fmla="*/ 233 h 5943"/>
              <a:gd name="connsiteX24" fmla="*/ 9725 w 10000"/>
              <a:gd name="connsiteY24" fmla="*/ 202 h 5943"/>
              <a:gd name="connsiteX25" fmla="*/ 9725 w 10000"/>
              <a:gd name="connsiteY25" fmla="*/ 202 h 5943"/>
              <a:gd name="connsiteX26" fmla="*/ 9634 w 10000"/>
              <a:gd name="connsiteY26" fmla="*/ 0 h 5943"/>
              <a:gd name="connsiteX27" fmla="*/ 9634 w 10000"/>
              <a:gd name="connsiteY27" fmla="*/ 0 h 5943"/>
              <a:gd name="connsiteX28" fmla="*/ 8970 w 10000"/>
              <a:gd name="connsiteY28" fmla="*/ 280 h 5943"/>
              <a:gd name="connsiteX29" fmla="*/ 8352 w 10000"/>
              <a:gd name="connsiteY29" fmla="*/ 545 h 5943"/>
              <a:gd name="connsiteX30" fmla="*/ 7780 w 10000"/>
              <a:gd name="connsiteY30" fmla="*/ 810 h 5943"/>
              <a:gd name="connsiteX31" fmla="*/ 7300 w 10000"/>
              <a:gd name="connsiteY31" fmla="*/ 1045 h 5943"/>
              <a:gd name="connsiteX32" fmla="*/ 6842 w 10000"/>
              <a:gd name="connsiteY32" fmla="*/ 1279 h 5943"/>
              <a:gd name="connsiteX33" fmla="*/ 6453 w 10000"/>
              <a:gd name="connsiteY33" fmla="*/ 1497 h 5943"/>
              <a:gd name="connsiteX34" fmla="*/ 6087 w 10000"/>
              <a:gd name="connsiteY34" fmla="*/ 1700 h 5943"/>
              <a:gd name="connsiteX35" fmla="*/ 5789 w 10000"/>
              <a:gd name="connsiteY35" fmla="*/ 1886 h 5943"/>
              <a:gd name="connsiteX36" fmla="*/ 5789 w 10000"/>
              <a:gd name="connsiteY36" fmla="*/ 1886 h 5943"/>
              <a:gd name="connsiteX37" fmla="*/ 4142 w 10000"/>
              <a:gd name="connsiteY37" fmla="*/ 1840 h 5943"/>
              <a:gd name="connsiteX38" fmla="*/ 4142 w 10000"/>
              <a:gd name="connsiteY38" fmla="*/ 1840 h 5943"/>
              <a:gd name="connsiteX39" fmla="*/ 3844 w 10000"/>
              <a:gd name="connsiteY39" fmla="*/ 1653 h 5943"/>
              <a:gd name="connsiteX40" fmla="*/ 3501 w 10000"/>
              <a:gd name="connsiteY40" fmla="*/ 1450 h 5943"/>
              <a:gd name="connsiteX41" fmla="*/ 3089 w 10000"/>
              <a:gd name="connsiteY41" fmla="*/ 1247 h 5943"/>
              <a:gd name="connsiteX42" fmla="*/ 2654 w 10000"/>
              <a:gd name="connsiteY42" fmla="*/ 1014 h 5943"/>
              <a:gd name="connsiteX43" fmla="*/ 2174 w 10000"/>
              <a:gd name="connsiteY43" fmla="*/ 779 h 5943"/>
              <a:gd name="connsiteX44" fmla="*/ 1625 w 10000"/>
              <a:gd name="connsiteY44" fmla="*/ 529 h 5943"/>
              <a:gd name="connsiteX45" fmla="*/ 1030 w 10000"/>
              <a:gd name="connsiteY45" fmla="*/ 280 h 5943"/>
              <a:gd name="connsiteX46" fmla="*/ 366 w 10000"/>
              <a:gd name="connsiteY46" fmla="*/ 0 h 5943"/>
              <a:gd name="connsiteX47" fmla="*/ 366 w 10000"/>
              <a:gd name="connsiteY47" fmla="*/ 0 h 5943"/>
              <a:gd name="connsiteX48" fmla="*/ 275 w 10000"/>
              <a:gd name="connsiteY48" fmla="*/ 202 h 5943"/>
              <a:gd name="connsiteX49" fmla="*/ 275 w 10000"/>
              <a:gd name="connsiteY49" fmla="*/ 202 h 5943"/>
              <a:gd name="connsiteX50" fmla="*/ 0 w 10000"/>
              <a:gd name="connsiteY50" fmla="*/ 233 h 5943"/>
              <a:gd name="connsiteX51" fmla="*/ 0 w 10000"/>
              <a:gd name="connsiteY51" fmla="*/ 233 h 5943"/>
              <a:gd name="connsiteX52" fmla="*/ 503 w 10000"/>
              <a:gd name="connsiteY52" fmla="*/ 467 h 5943"/>
              <a:gd name="connsiteX53" fmla="*/ 938 w 10000"/>
              <a:gd name="connsiteY53" fmla="*/ 717 h 5943"/>
              <a:gd name="connsiteX54" fmla="*/ 1350 w 10000"/>
              <a:gd name="connsiteY54" fmla="*/ 951 h 5943"/>
              <a:gd name="connsiteX55" fmla="*/ 1716 w 10000"/>
              <a:gd name="connsiteY55" fmla="*/ 1200 h 5943"/>
              <a:gd name="connsiteX56" fmla="*/ 2059 w 10000"/>
              <a:gd name="connsiteY56" fmla="*/ 1434 h 5943"/>
              <a:gd name="connsiteX57" fmla="*/ 2357 w 10000"/>
              <a:gd name="connsiteY57" fmla="*/ 1684 h 5943"/>
              <a:gd name="connsiteX58" fmla="*/ 2632 w 10000"/>
              <a:gd name="connsiteY58" fmla="*/ 1919 h 5943"/>
              <a:gd name="connsiteX59" fmla="*/ 2883 w 10000"/>
              <a:gd name="connsiteY59" fmla="*/ 2152 h 5943"/>
              <a:gd name="connsiteX60" fmla="*/ 3089 w 10000"/>
              <a:gd name="connsiteY60" fmla="*/ 2402 h 5943"/>
              <a:gd name="connsiteX61" fmla="*/ 3295 w 10000"/>
              <a:gd name="connsiteY61" fmla="*/ 2636 h 5943"/>
              <a:gd name="connsiteX62" fmla="*/ 3455 w 10000"/>
              <a:gd name="connsiteY62" fmla="*/ 2854 h 5943"/>
              <a:gd name="connsiteX63" fmla="*/ 3593 w 10000"/>
              <a:gd name="connsiteY63" fmla="*/ 3088 h 5943"/>
              <a:gd name="connsiteX64" fmla="*/ 3707 w 10000"/>
              <a:gd name="connsiteY64" fmla="*/ 3307 h 5943"/>
              <a:gd name="connsiteX65" fmla="*/ 3822 w 10000"/>
              <a:gd name="connsiteY65" fmla="*/ 3525 h 5943"/>
              <a:gd name="connsiteX66" fmla="*/ 3890 w 10000"/>
              <a:gd name="connsiteY66" fmla="*/ 3743 h 5943"/>
              <a:gd name="connsiteX67" fmla="*/ 3959 w 10000"/>
              <a:gd name="connsiteY67" fmla="*/ 3946 h 5943"/>
              <a:gd name="connsiteX68" fmla="*/ 3959 w 10000"/>
              <a:gd name="connsiteY68" fmla="*/ 3946 h 5943"/>
              <a:gd name="connsiteX69" fmla="*/ 3822 w 10000"/>
              <a:gd name="connsiteY69" fmla="*/ 5007 h 5943"/>
              <a:gd name="connsiteX70" fmla="*/ 3707 w 10000"/>
              <a:gd name="connsiteY70" fmla="*/ 5943 h 5943"/>
              <a:gd name="connsiteX71" fmla="*/ 3707 w 10000"/>
              <a:gd name="connsiteY71" fmla="*/ 5943 h 5943"/>
              <a:gd name="connsiteX72" fmla="*/ 4439 w 10000"/>
              <a:gd name="connsiteY72" fmla="*/ 5912 h 5943"/>
              <a:gd name="connsiteX73" fmla="*/ 5195 w 10000"/>
              <a:gd name="connsiteY73" fmla="*/ 5912 h 5943"/>
              <a:gd name="connsiteX74" fmla="*/ 5195 w 10000"/>
              <a:gd name="connsiteY74" fmla="*/ 5912 h 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0000" h="5943">
                <a:moveTo>
                  <a:pt x="5195" y="5912"/>
                </a:moveTo>
                <a:lnTo>
                  <a:pt x="5195" y="5912"/>
                </a:lnTo>
                <a:lnTo>
                  <a:pt x="6224" y="5927"/>
                </a:lnTo>
                <a:lnTo>
                  <a:pt x="6224" y="5927"/>
                </a:lnTo>
                <a:lnTo>
                  <a:pt x="6110" y="5100"/>
                </a:lnTo>
                <a:cubicBezTo>
                  <a:pt x="6072" y="4783"/>
                  <a:pt x="6033" y="4466"/>
                  <a:pt x="5995" y="4149"/>
                </a:cubicBezTo>
                <a:lnTo>
                  <a:pt x="5995" y="4149"/>
                </a:lnTo>
                <a:cubicBezTo>
                  <a:pt x="6010" y="4081"/>
                  <a:pt x="6026" y="4014"/>
                  <a:pt x="6041" y="3946"/>
                </a:cubicBezTo>
                <a:cubicBezTo>
                  <a:pt x="6064" y="3874"/>
                  <a:pt x="6087" y="3800"/>
                  <a:pt x="6110" y="3728"/>
                </a:cubicBezTo>
                <a:cubicBezTo>
                  <a:pt x="6140" y="3650"/>
                  <a:pt x="6171" y="3572"/>
                  <a:pt x="6201" y="3493"/>
                </a:cubicBezTo>
                <a:cubicBezTo>
                  <a:pt x="6239" y="3415"/>
                  <a:pt x="6278" y="3338"/>
                  <a:pt x="6316" y="3260"/>
                </a:cubicBezTo>
                <a:cubicBezTo>
                  <a:pt x="6362" y="3182"/>
                  <a:pt x="6407" y="3104"/>
                  <a:pt x="6453" y="3026"/>
                </a:cubicBezTo>
                <a:lnTo>
                  <a:pt x="6613" y="2776"/>
                </a:lnTo>
                <a:lnTo>
                  <a:pt x="6796" y="2526"/>
                </a:lnTo>
                <a:lnTo>
                  <a:pt x="7002" y="2277"/>
                </a:lnTo>
                <a:lnTo>
                  <a:pt x="7254" y="2027"/>
                </a:lnTo>
                <a:lnTo>
                  <a:pt x="7529" y="1778"/>
                </a:lnTo>
                <a:lnTo>
                  <a:pt x="7849" y="1512"/>
                </a:lnTo>
                <a:lnTo>
                  <a:pt x="8192" y="1262"/>
                </a:lnTo>
                <a:lnTo>
                  <a:pt x="8581" y="998"/>
                </a:lnTo>
                <a:lnTo>
                  <a:pt x="9016" y="748"/>
                </a:lnTo>
                <a:lnTo>
                  <a:pt x="9474" y="483"/>
                </a:lnTo>
                <a:lnTo>
                  <a:pt x="10000" y="233"/>
                </a:lnTo>
                <a:lnTo>
                  <a:pt x="10000" y="233"/>
                </a:lnTo>
                <a:lnTo>
                  <a:pt x="9725" y="202"/>
                </a:lnTo>
                <a:lnTo>
                  <a:pt x="9725" y="202"/>
                </a:lnTo>
                <a:cubicBezTo>
                  <a:pt x="9695" y="135"/>
                  <a:pt x="9664" y="67"/>
                  <a:pt x="9634" y="0"/>
                </a:cubicBezTo>
                <a:lnTo>
                  <a:pt x="9634" y="0"/>
                </a:lnTo>
                <a:lnTo>
                  <a:pt x="8970" y="280"/>
                </a:lnTo>
                <a:lnTo>
                  <a:pt x="8352" y="545"/>
                </a:lnTo>
                <a:lnTo>
                  <a:pt x="7780" y="810"/>
                </a:lnTo>
                <a:lnTo>
                  <a:pt x="7300" y="1045"/>
                </a:lnTo>
                <a:lnTo>
                  <a:pt x="6842" y="1279"/>
                </a:lnTo>
                <a:lnTo>
                  <a:pt x="6453" y="1497"/>
                </a:lnTo>
                <a:lnTo>
                  <a:pt x="6087" y="1700"/>
                </a:lnTo>
                <a:lnTo>
                  <a:pt x="5789" y="1886"/>
                </a:lnTo>
                <a:lnTo>
                  <a:pt x="5789" y="1886"/>
                </a:lnTo>
                <a:lnTo>
                  <a:pt x="4142" y="1840"/>
                </a:lnTo>
                <a:lnTo>
                  <a:pt x="4142" y="1840"/>
                </a:lnTo>
                <a:lnTo>
                  <a:pt x="3844" y="1653"/>
                </a:lnTo>
                <a:lnTo>
                  <a:pt x="3501" y="1450"/>
                </a:lnTo>
                <a:lnTo>
                  <a:pt x="3089" y="1247"/>
                </a:lnTo>
                <a:lnTo>
                  <a:pt x="2654" y="1014"/>
                </a:lnTo>
                <a:lnTo>
                  <a:pt x="2174" y="779"/>
                </a:lnTo>
                <a:lnTo>
                  <a:pt x="1625" y="529"/>
                </a:lnTo>
                <a:lnTo>
                  <a:pt x="1030" y="280"/>
                </a:lnTo>
                <a:lnTo>
                  <a:pt x="366" y="0"/>
                </a:lnTo>
                <a:lnTo>
                  <a:pt x="366" y="0"/>
                </a:lnTo>
                <a:cubicBezTo>
                  <a:pt x="336" y="67"/>
                  <a:pt x="305" y="135"/>
                  <a:pt x="275" y="202"/>
                </a:cubicBezTo>
                <a:lnTo>
                  <a:pt x="275" y="202"/>
                </a:lnTo>
                <a:lnTo>
                  <a:pt x="0" y="233"/>
                </a:lnTo>
                <a:lnTo>
                  <a:pt x="0" y="233"/>
                </a:lnTo>
                <a:lnTo>
                  <a:pt x="503" y="467"/>
                </a:lnTo>
                <a:lnTo>
                  <a:pt x="938" y="717"/>
                </a:lnTo>
                <a:lnTo>
                  <a:pt x="1350" y="951"/>
                </a:lnTo>
                <a:lnTo>
                  <a:pt x="1716" y="1200"/>
                </a:lnTo>
                <a:lnTo>
                  <a:pt x="2059" y="1434"/>
                </a:lnTo>
                <a:lnTo>
                  <a:pt x="2357" y="1684"/>
                </a:lnTo>
                <a:lnTo>
                  <a:pt x="2632" y="1919"/>
                </a:lnTo>
                <a:lnTo>
                  <a:pt x="2883" y="2152"/>
                </a:lnTo>
                <a:cubicBezTo>
                  <a:pt x="2952" y="2235"/>
                  <a:pt x="3020" y="2319"/>
                  <a:pt x="3089" y="2402"/>
                </a:cubicBezTo>
                <a:lnTo>
                  <a:pt x="3295" y="2636"/>
                </a:lnTo>
                <a:cubicBezTo>
                  <a:pt x="3348" y="2709"/>
                  <a:pt x="3402" y="2781"/>
                  <a:pt x="3455" y="2854"/>
                </a:cubicBezTo>
                <a:lnTo>
                  <a:pt x="3593" y="3088"/>
                </a:lnTo>
                <a:lnTo>
                  <a:pt x="3707" y="3307"/>
                </a:lnTo>
                <a:cubicBezTo>
                  <a:pt x="3745" y="3380"/>
                  <a:pt x="3784" y="3452"/>
                  <a:pt x="3822" y="3525"/>
                </a:cubicBezTo>
                <a:cubicBezTo>
                  <a:pt x="3845" y="3598"/>
                  <a:pt x="3867" y="3670"/>
                  <a:pt x="3890" y="3743"/>
                </a:cubicBezTo>
                <a:cubicBezTo>
                  <a:pt x="3913" y="3810"/>
                  <a:pt x="3936" y="3879"/>
                  <a:pt x="3959" y="3946"/>
                </a:cubicBezTo>
                <a:lnTo>
                  <a:pt x="3959" y="3946"/>
                </a:lnTo>
                <a:cubicBezTo>
                  <a:pt x="3913" y="4300"/>
                  <a:pt x="3868" y="4653"/>
                  <a:pt x="3822" y="5007"/>
                </a:cubicBezTo>
                <a:cubicBezTo>
                  <a:pt x="3784" y="5319"/>
                  <a:pt x="3745" y="5631"/>
                  <a:pt x="3707" y="5943"/>
                </a:cubicBezTo>
                <a:lnTo>
                  <a:pt x="3707" y="5943"/>
                </a:lnTo>
                <a:lnTo>
                  <a:pt x="4439" y="5912"/>
                </a:lnTo>
                <a:lnTo>
                  <a:pt x="5195" y="5912"/>
                </a:lnTo>
                <a:lnTo>
                  <a:pt x="5195" y="59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279400" h="254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 rot="18923419">
            <a:off x="7739750" y="1200314"/>
            <a:ext cx="533606" cy="1034551"/>
            <a:chOff x="2680417" y="340131"/>
            <a:chExt cx="1772630" cy="3116355"/>
          </a:xfrm>
        </p:grpSpPr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680417" y="340131"/>
              <a:ext cx="1772630" cy="3116355"/>
            </a:xfrm>
            <a:custGeom>
              <a:avLst/>
              <a:gdLst>
                <a:gd name="T0" fmla="*/ 1306 w 1306"/>
                <a:gd name="T1" fmla="*/ 1340 h 2296"/>
                <a:gd name="T2" fmla="*/ 1298 w 1306"/>
                <a:gd name="T3" fmla="*/ 1228 h 2296"/>
                <a:gd name="T4" fmla="*/ 1276 w 1306"/>
                <a:gd name="T5" fmla="*/ 1114 h 2296"/>
                <a:gd name="T6" fmla="*/ 1244 w 1306"/>
                <a:gd name="T7" fmla="*/ 1000 h 2296"/>
                <a:gd name="T8" fmla="*/ 1204 w 1306"/>
                <a:gd name="T9" fmla="*/ 884 h 2296"/>
                <a:gd name="T10" fmla="*/ 1154 w 1306"/>
                <a:gd name="T11" fmla="*/ 770 h 2296"/>
                <a:gd name="T12" fmla="*/ 1098 w 1306"/>
                <a:gd name="T13" fmla="*/ 658 h 2296"/>
                <a:gd name="T14" fmla="*/ 1040 w 1306"/>
                <a:gd name="T15" fmla="*/ 552 h 2296"/>
                <a:gd name="T16" fmla="*/ 918 w 1306"/>
                <a:gd name="T17" fmla="*/ 356 h 2296"/>
                <a:gd name="T18" fmla="*/ 804 w 1306"/>
                <a:gd name="T19" fmla="*/ 192 h 2296"/>
                <a:gd name="T20" fmla="*/ 680 w 1306"/>
                <a:gd name="T21" fmla="*/ 32 h 2296"/>
                <a:gd name="T22" fmla="*/ 652 w 1306"/>
                <a:gd name="T23" fmla="*/ 0 h 2296"/>
                <a:gd name="T24" fmla="*/ 552 w 1306"/>
                <a:gd name="T25" fmla="*/ 126 h 2296"/>
                <a:gd name="T26" fmla="*/ 446 w 1306"/>
                <a:gd name="T27" fmla="*/ 270 h 2296"/>
                <a:gd name="T28" fmla="*/ 326 w 1306"/>
                <a:gd name="T29" fmla="*/ 450 h 2296"/>
                <a:gd name="T30" fmla="*/ 236 w 1306"/>
                <a:gd name="T31" fmla="*/ 604 h 2296"/>
                <a:gd name="T32" fmla="*/ 180 w 1306"/>
                <a:gd name="T33" fmla="*/ 714 h 2296"/>
                <a:gd name="T34" fmla="*/ 126 w 1306"/>
                <a:gd name="T35" fmla="*/ 826 h 2296"/>
                <a:gd name="T36" fmla="*/ 80 w 1306"/>
                <a:gd name="T37" fmla="*/ 942 h 2296"/>
                <a:gd name="T38" fmla="*/ 44 w 1306"/>
                <a:gd name="T39" fmla="*/ 1056 h 2296"/>
                <a:gd name="T40" fmla="*/ 18 w 1306"/>
                <a:gd name="T41" fmla="*/ 1172 h 2296"/>
                <a:gd name="T42" fmla="*/ 2 w 1306"/>
                <a:gd name="T43" fmla="*/ 1284 h 2296"/>
                <a:gd name="T44" fmla="*/ 0 w 1306"/>
                <a:gd name="T45" fmla="*/ 1340 h 2296"/>
                <a:gd name="T46" fmla="*/ 8 w 1306"/>
                <a:gd name="T47" fmla="*/ 1448 h 2296"/>
                <a:gd name="T48" fmla="*/ 28 w 1306"/>
                <a:gd name="T49" fmla="*/ 1550 h 2296"/>
                <a:gd name="T50" fmla="*/ 62 w 1306"/>
                <a:gd name="T51" fmla="*/ 1646 h 2296"/>
                <a:gd name="T52" fmla="*/ 102 w 1306"/>
                <a:gd name="T53" fmla="*/ 1736 h 2296"/>
                <a:gd name="T54" fmla="*/ 152 w 1306"/>
                <a:gd name="T55" fmla="*/ 1822 h 2296"/>
                <a:gd name="T56" fmla="*/ 208 w 1306"/>
                <a:gd name="T57" fmla="*/ 1900 h 2296"/>
                <a:gd name="T58" fmla="*/ 266 w 1306"/>
                <a:gd name="T59" fmla="*/ 1972 h 2296"/>
                <a:gd name="T60" fmla="*/ 326 w 1306"/>
                <a:gd name="T61" fmla="*/ 2038 h 2296"/>
                <a:gd name="T62" fmla="*/ 446 w 1306"/>
                <a:gd name="T63" fmla="*/ 2148 h 2296"/>
                <a:gd name="T64" fmla="*/ 552 w 1306"/>
                <a:gd name="T65" fmla="*/ 2228 h 2296"/>
                <a:gd name="T66" fmla="*/ 624 w 1306"/>
                <a:gd name="T67" fmla="*/ 2278 h 2296"/>
                <a:gd name="T68" fmla="*/ 652 w 1306"/>
                <a:gd name="T69" fmla="*/ 2296 h 2296"/>
                <a:gd name="T70" fmla="*/ 714 w 1306"/>
                <a:gd name="T71" fmla="*/ 2258 h 2296"/>
                <a:gd name="T72" fmla="*/ 804 w 1306"/>
                <a:gd name="T73" fmla="*/ 2192 h 2296"/>
                <a:gd name="T74" fmla="*/ 918 w 1306"/>
                <a:gd name="T75" fmla="*/ 2096 h 2296"/>
                <a:gd name="T76" fmla="*/ 1010 w 1306"/>
                <a:gd name="T77" fmla="*/ 2006 h 2296"/>
                <a:gd name="T78" fmla="*/ 1070 w 1306"/>
                <a:gd name="T79" fmla="*/ 1938 h 2296"/>
                <a:gd name="T80" fmla="*/ 1126 w 1306"/>
                <a:gd name="T81" fmla="*/ 1862 h 2296"/>
                <a:gd name="T82" fmla="*/ 1180 w 1306"/>
                <a:gd name="T83" fmla="*/ 1780 h 2296"/>
                <a:gd name="T84" fmla="*/ 1226 w 1306"/>
                <a:gd name="T85" fmla="*/ 1692 h 2296"/>
                <a:gd name="T86" fmla="*/ 1262 w 1306"/>
                <a:gd name="T87" fmla="*/ 1598 h 2296"/>
                <a:gd name="T88" fmla="*/ 1288 w 1306"/>
                <a:gd name="T89" fmla="*/ 1500 h 2296"/>
                <a:gd name="T90" fmla="*/ 1304 w 1306"/>
                <a:gd name="T91" fmla="*/ 1394 h 2296"/>
                <a:gd name="T92" fmla="*/ 1306 w 1306"/>
                <a:gd name="T93" fmla="*/ 134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6" h="2296">
                  <a:moveTo>
                    <a:pt x="1306" y="1340"/>
                  </a:moveTo>
                  <a:lnTo>
                    <a:pt x="1306" y="1340"/>
                  </a:lnTo>
                  <a:lnTo>
                    <a:pt x="1304" y="1284"/>
                  </a:lnTo>
                  <a:lnTo>
                    <a:pt x="1298" y="1228"/>
                  </a:lnTo>
                  <a:lnTo>
                    <a:pt x="1288" y="1172"/>
                  </a:lnTo>
                  <a:lnTo>
                    <a:pt x="1276" y="1114"/>
                  </a:lnTo>
                  <a:lnTo>
                    <a:pt x="1262" y="1056"/>
                  </a:lnTo>
                  <a:lnTo>
                    <a:pt x="1244" y="1000"/>
                  </a:lnTo>
                  <a:lnTo>
                    <a:pt x="1226" y="942"/>
                  </a:lnTo>
                  <a:lnTo>
                    <a:pt x="1204" y="884"/>
                  </a:lnTo>
                  <a:lnTo>
                    <a:pt x="1180" y="826"/>
                  </a:lnTo>
                  <a:lnTo>
                    <a:pt x="1154" y="770"/>
                  </a:lnTo>
                  <a:lnTo>
                    <a:pt x="1126" y="714"/>
                  </a:lnTo>
                  <a:lnTo>
                    <a:pt x="1098" y="658"/>
                  </a:lnTo>
                  <a:lnTo>
                    <a:pt x="1070" y="604"/>
                  </a:lnTo>
                  <a:lnTo>
                    <a:pt x="1040" y="552"/>
                  </a:lnTo>
                  <a:lnTo>
                    <a:pt x="978" y="450"/>
                  </a:lnTo>
                  <a:lnTo>
                    <a:pt x="918" y="356"/>
                  </a:lnTo>
                  <a:lnTo>
                    <a:pt x="860" y="270"/>
                  </a:lnTo>
                  <a:lnTo>
                    <a:pt x="804" y="192"/>
                  </a:lnTo>
                  <a:lnTo>
                    <a:pt x="754" y="126"/>
                  </a:lnTo>
                  <a:lnTo>
                    <a:pt x="680" y="32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80" y="2278"/>
                  </a:lnTo>
                  <a:lnTo>
                    <a:pt x="714" y="2258"/>
                  </a:lnTo>
                  <a:lnTo>
                    <a:pt x="754" y="2228"/>
                  </a:lnTo>
                  <a:lnTo>
                    <a:pt x="804" y="2192"/>
                  </a:lnTo>
                  <a:lnTo>
                    <a:pt x="860" y="2148"/>
                  </a:lnTo>
                  <a:lnTo>
                    <a:pt x="918" y="2096"/>
                  </a:lnTo>
                  <a:lnTo>
                    <a:pt x="978" y="2038"/>
                  </a:lnTo>
                  <a:lnTo>
                    <a:pt x="1010" y="2006"/>
                  </a:lnTo>
                  <a:lnTo>
                    <a:pt x="1040" y="1972"/>
                  </a:lnTo>
                  <a:lnTo>
                    <a:pt x="1070" y="1938"/>
                  </a:lnTo>
                  <a:lnTo>
                    <a:pt x="1098" y="1900"/>
                  </a:lnTo>
                  <a:lnTo>
                    <a:pt x="1126" y="1862"/>
                  </a:lnTo>
                  <a:lnTo>
                    <a:pt x="1154" y="1822"/>
                  </a:lnTo>
                  <a:lnTo>
                    <a:pt x="1180" y="1780"/>
                  </a:lnTo>
                  <a:lnTo>
                    <a:pt x="1204" y="1736"/>
                  </a:lnTo>
                  <a:lnTo>
                    <a:pt x="1226" y="1692"/>
                  </a:lnTo>
                  <a:lnTo>
                    <a:pt x="1244" y="1646"/>
                  </a:lnTo>
                  <a:lnTo>
                    <a:pt x="1262" y="1598"/>
                  </a:lnTo>
                  <a:lnTo>
                    <a:pt x="1276" y="1550"/>
                  </a:lnTo>
                  <a:lnTo>
                    <a:pt x="1288" y="1500"/>
                  </a:lnTo>
                  <a:lnTo>
                    <a:pt x="1298" y="1448"/>
                  </a:lnTo>
                  <a:lnTo>
                    <a:pt x="1304" y="1394"/>
                  </a:lnTo>
                  <a:lnTo>
                    <a:pt x="1306" y="1340"/>
                  </a:lnTo>
                  <a:lnTo>
                    <a:pt x="1306" y="13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680417" y="340131"/>
              <a:ext cx="979969" cy="3116355"/>
            </a:xfrm>
            <a:custGeom>
              <a:avLst/>
              <a:gdLst>
                <a:gd name="T0" fmla="*/ 652 w 722"/>
                <a:gd name="T1" fmla="*/ 1284 h 2296"/>
                <a:gd name="T2" fmla="*/ 678 w 722"/>
                <a:gd name="T3" fmla="*/ 1164 h 2296"/>
                <a:gd name="T4" fmla="*/ 698 w 722"/>
                <a:gd name="T5" fmla="*/ 1044 h 2296"/>
                <a:gd name="T6" fmla="*/ 710 w 722"/>
                <a:gd name="T7" fmla="*/ 926 h 2296"/>
                <a:gd name="T8" fmla="*/ 722 w 722"/>
                <a:gd name="T9" fmla="*/ 702 h 2296"/>
                <a:gd name="T10" fmla="*/ 718 w 722"/>
                <a:gd name="T11" fmla="*/ 494 h 2296"/>
                <a:gd name="T12" fmla="*/ 704 w 722"/>
                <a:gd name="T13" fmla="*/ 314 h 2296"/>
                <a:gd name="T14" fmla="*/ 684 w 722"/>
                <a:gd name="T15" fmla="*/ 168 h 2296"/>
                <a:gd name="T16" fmla="*/ 660 w 722"/>
                <a:gd name="T17" fmla="*/ 28 h 2296"/>
                <a:gd name="T18" fmla="*/ 652 w 722"/>
                <a:gd name="T19" fmla="*/ 0 h 2296"/>
                <a:gd name="T20" fmla="*/ 552 w 722"/>
                <a:gd name="T21" fmla="*/ 126 h 2296"/>
                <a:gd name="T22" fmla="*/ 446 w 722"/>
                <a:gd name="T23" fmla="*/ 270 h 2296"/>
                <a:gd name="T24" fmla="*/ 326 w 722"/>
                <a:gd name="T25" fmla="*/ 450 h 2296"/>
                <a:gd name="T26" fmla="*/ 236 w 722"/>
                <a:gd name="T27" fmla="*/ 604 h 2296"/>
                <a:gd name="T28" fmla="*/ 180 w 722"/>
                <a:gd name="T29" fmla="*/ 714 h 2296"/>
                <a:gd name="T30" fmla="*/ 126 w 722"/>
                <a:gd name="T31" fmla="*/ 826 h 2296"/>
                <a:gd name="T32" fmla="*/ 80 w 722"/>
                <a:gd name="T33" fmla="*/ 942 h 2296"/>
                <a:gd name="T34" fmla="*/ 44 w 722"/>
                <a:gd name="T35" fmla="*/ 1056 h 2296"/>
                <a:gd name="T36" fmla="*/ 18 w 722"/>
                <a:gd name="T37" fmla="*/ 1172 h 2296"/>
                <a:gd name="T38" fmla="*/ 2 w 722"/>
                <a:gd name="T39" fmla="*/ 1284 h 2296"/>
                <a:gd name="T40" fmla="*/ 0 w 722"/>
                <a:gd name="T41" fmla="*/ 1340 h 2296"/>
                <a:gd name="T42" fmla="*/ 8 w 722"/>
                <a:gd name="T43" fmla="*/ 1448 h 2296"/>
                <a:gd name="T44" fmla="*/ 28 w 722"/>
                <a:gd name="T45" fmla="*/ 1550 h 2296"/>
                <a:gd name="T46" fmla="*/ 62 w 722"/>
                <a:gd name="T47" fmla="*/ 1646 h 2296"/>
                <a:gd name="T48" fmla="*/ 102 w 722"/>
                <a:gd name="T49" fmla="*/ 1736 h 2296"/>
                <a:gd name="T50" fmla="*/ 152 w 722"/>
                <a:gd name="T51" fmla="*/ 1822 h 2296"/>
                <a:gd name="T52" fmla="*/ 208 w 722"/>
                <a:gd name="T53" fmla="*/ 1900 h 2296"/>
                <a:gd name="T54" fmla="*/ 266 w 722"/>
                <a:gd name="T55" fmla="*/ 1972 h 2296"/>
                <a:gd name="T56" fmla="*/ 326 w 722"/>
                <a:gd name="T57" fmla="*/ 2038 h 2296"/>
                <a:gd name="T58" fmla="*/ 446 w 722"/>
                <a:gd name="T59" fmla="*/ 2148 h 2296"/>
                <a:gd name="T60" fmla="*/ 552 w 722"/>
                <a:gd name="T61" fmla="*/ 2228 h 2296"/>
                <a:gd name="T62" fmla="*/ 624 w 722"/>
                <a:gd name="T63" fmla="*/ 2278 h 2296"/>
                <a:gd name="T64" fmla="*/ 652 w 722"/>
                <a:gd name="T65" fmla="*/ 2296 h 2296"/>
                <a:gd name="T66" fmla="*/ 632 w 722"/>
                <a:gd name="T67" fmla="*/ 2228 h 2296"/>
                <a:gd name="T68" fmla="*/ 612 w 722"/>
                <a:gd name="T69" fmla="*/ 2144 h 2296"/>
                <a:gd name="T70" fmla="*/ 594 w 722"/>
                <a:gd name="T71" fmla="*/ 2030 h 2296"/>
                <a:gd name="T72" fmla="*/ 584 w 722"/>
                <a:gd name="T73" fmla="*/ 1886 h 2296"/>
                <a:gd name="T74" fmla="*/ 588 w 722"/>
                <a:gd name="T75" fmla="*/ 1712 h 2296"/>
                <a:gd name="T76" fmla="*/ 602 w 722"/>
                <a:gd name="T77" fmla="*/ 1564 h 2296"/>
                <a:gd name="T78" fmla="*/ 618 w 722"/>
                <a:gd name="T79" fmla="*/ 1458 h 2296"/>
                <a:gd name="T80" fmla="*/ 640 w 722"/>
                <a:gd name="T81" fmla="*/ 1344 h 2296"/>
                <a:gd name="T82" fmla="*/ 652 w 722"/>
                <a:gd name="T83" fmla="*/ 1284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2" h="2296">
                  <a:moveTo>
                    <a:pt x="652" y="1284"/>
                  </a:moveTo>
                  <a:lnTo>
                    <a:pt x="652" y="1284"/>
                  </a:lnTo>
                  <a:lnTo>
                    <a:pt x="666" y="1224"/>
                  </a:lnTo>
                  <a:lnTo>
                    <a:pt x="678" y="1164"/>
                  </a:lnTo>
                  <a:lnTo>
                    <a:pt x="688" y="1104"/>
                  </a:lnTo>
                  <a:lnTo>
                    <a:pt x="698" y="1044"/>
                  </a:lnTo>
                  <a:lnTo>
                    <a:pt x="704" y="986"/>
                  </a:lnTo>
                  <a:lnTo>
                    <a:pt x="710" y="926"/>
                  </a:lnTo>
                  <a:lnTo>
                    <a:pt x="718" y="812"/>
                  </a:lnTo>
                  <a:lnTo>
                    <a:pt x="722" y="702"/>
                  </a:lnTo>
                  <a:lnTo>
                    <a:pt x="722" y="596"/>
                  </a:lnTo>
                  <a:lnTo>
                    <a:pt x="718" y="494"/>
                  </a:lnTo>
                  <a:lnTo>
                    <a:pt x="712" y="400"/>
                  </a:lnTo>
                  <a:lnTo>
                    <a:pt x="704" y="314"/>
                  </a:lnTo>
                  <a:lnTo>
                    <a:pt x="694" y="236"/>
                  </a:lnTo>
                  <a:lnTo>
                    <a:pt x="684" y="168"/>
                  </a:lnTo>
                  <a:lnTo>
                    <a:pt x="674" y="110"/>
                  </a:lnTo>
                  <a:lnTo>
                    <a:pt x="660" y="28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46" y="2278"/>
                  </a:lnTo>
                  <a:lnTo>
                    <a:pt x="632" y="2228"/>
                  </a:lnTo>
                  <a:lnTo>
                    <a:pt x="622" y="2190"/>
                  </a:lnTo>
                  <a:lnTo>
                    <a:pt x="612" y="2144"/>
                  </a:lnTo>
                  <a:lnTo>
                    <a:pt x="602" y="2092"/>
                  </a:lnTo>
                  <a:lnTo>
                    <a:pt x="594" y="2030"/>
                  </a:lnTo>
                  <a:lnTo>
                    <a:pt x="588" y="1962"/>
                  </a:lnTo>
                  <a:lnTo>
                    <a:pt x="584" y="1886"/>
                  </a:lnTo>
                  <a:lnTo>
                    <a:pt x="584" y="1804"/>
                  </a:lnTo>
                  <a:lnTo>
                    <a:pt x="588" y="1712"/>
                  </a:lnTo>
                  <a:lnTo>
                    <a:pt x="596" y="1616"/>
                  </a:lnTo>
                  <a:lnTo>
                    <a:pt x="602" y="1564"/>
                  </a:lnTo>
                  <a:lnTo>
                    <a:pt x="608" y="1512"/>
                  </a:lnTo>
                  <a:lnTo>
                    <a:pt x="618" y="1458"/>
                  </a:lnTo>
                  <a:lnTo>
                    <a:pt x="628" y="1402"/>
                  </a:lnTo>
                  <a:lnTo>
                    <a:pt x="640" y="1344"/>
                  </a:lnTo>
                  <a:lnTo>
                    <a:pt x="652" y="1284"/>
                  </a:lnTo>
                  <a:lnTo>
                    <a:pt x="652" y="1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 rot="2180930" flipH="1">
            <a:off x="9022318" y="1260529"/>
            <a:ext cx="533606" cy="1034551"/>
            <a:chOff x="2680417" y="340131"/>
            <a:chExt cx="1772630" cy="3116355"/>
          </a:xfrm>
        </p:grpSpPr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680417" y="340131"/>
              <a:ext cx="1772630" cy="3116355"/>
            </a:xfrm>
            <a:custGeom>
              <a:avLst/>
              <a:gdLst>
                <a:gd name="T0" fmla="*/ 1306 w 1306"/>
                <a:gd name="T1" fmla="*/ 1340 h 2296"/>
                <a:gd name="T2" fmla="*/ 1298 w 1306"/>
                <a:gd name="T3" fmla="*/ 1228 h 2296"/>
                <a:gd name="T4" fmla="*/ 1276 w 1306"/>
                <a:gd name="T5" fmla="*/ 1114 h 2296"/>
                <a:gd name="T6" fmla="*/ 1244 w 1306"/>
                <a:gd name="T7" fmla="*/ 1000 h 2296"/>
                <a:gd name="T8" fmla="*/ 1204 w 1306"/>
                <a:gd name="T9" fmla="*/ 884 h 2296"/>
                <a:gd name="T10" fmla="*/ 1154 w 1306"/>
                <a:gd name="T11" fmla="*/ 770 h 2296"/>
                <a:gd name="T12" fmla="*/ 1098 w 1306"/>
                <a:gd name="T13" fmla="*/ 658 h 2296"/>
                <a:gd name="T14" fmla="*/ 1040 w 1306"/>
                <a:gd name="T15" fmla="*/ 552 h 2296"/>
                <a:gd name="T16" fmla="*/ 918 w 1306"/>
                <a:gd name="T17" fmla="*/ 356 h 2296"/>
                <a:gd name="T18" fmla="*/ 804 w 1306"/>
                <a:gd name="T19" fmla="*/ 192 h 2296"/>
                <a:gd name="T20" fmla="*/ 680 w 1306"/>
                <a:gd name="T21" fmla="*/ 32 h 2296"/>
                <a:gd name="T22" fmla="*/ 652 w 1306"/>
                <a:gd name="T23" fmla="*/ 0 h 2296"/>
                <a:gd name="T24" fmla="*/ 552 w 1306"/>
                <a:gd name="T25" fmla="*/ 126 h 2296"/>
                <a:gd name="T26" fmla="*/ 446 w 1306"/>
                <a:gd name="T27" fmla="*/ 270 h 2296"/>
                <a:gd name="T28" fmla="*/ 326 w 1306"/>
                <a:gd name="T29" fmla="*/ 450 h 2296"/>
                <a:gd name="T30" fmla="*/ 236 w 1306"/>
                <a:gd name="T31" fmla="*/ 604 h 2296"/>
                <a:gd name="T32" fmla="*/ 180 w 1306"/>
                <a:gd name="T33" fmla="*/ 714 h 2296"/>
                <a:gd name="T34" fmla="*/ 126 w 1306"/>
                <a:gd name="T35" fmla="*/ 826 h 2296"/>
                <a:gd name="T36" fmla="*/ 80 w 1306"/>
                <a:gd name="T37" fmla="*/ 942 h 2296"/>
                <a:gd name="T38" fmla="*/ 44 w 1306"/>
                <a:gd name="T39" fmla="*/ 1056 h 2296"/>
                <a:gd name="T40" fmla="*/ 18 w 1306"/>
                <a:gd name="T41" fmla="*/ 1172 h 2296"/>
                <a:gd name="T42" fmla="*/ 2 w 1306"/>
                <a:gd name="T43" fmla="*/ 1284 h 2296"/>
                <a:gd name="T44" fmla="*/ 0 w 1306"/>
                <a:gd name="T45" fmla="*/ 1340 h 2296"/>
                <a:gd name="T46" fmla="*/ 8 w 1306"/>
                <a:gd name="T47" fmla="*/ 1448 h 2296"/>
                <a:gd name="T48" fmla="*/ 28 w 1306"/>
                <a:gd name="T49" fmla="*/ 1550 h 2296"/>
                <a:gd name="T50" fmla="*/ 62 w 1306"/>
                <a:gd name="T51" fmla="*/ 1646 h 2296"/>
                <a:gd name="T52" fmla="*/ 102 w 1306"/>
                <a:gd name="T53" fmla="*/ 1736 h 2296"/>
                <a:gd name="T54" fmla="*/ 152 w 1306"/>
                <a:gd name="T55" fmla="*/ 1822 h 2296"/>
                <a:gd name="T56" fmla="*/ 208 w 1306"/>
                <a:gd name="T57" fmla="*/ 1900 h 2296"/>
                <a:gd name="T58" fmla="*/ 266 w 1306"/>
                <a:gd name="T59" fmla="*/ 1972 h 2296"/>
                <a:gd name="T60" fmla="*/ 326 w 1306"/>
                <a:gd name="T61" fmla="*/ 2038 h 2296"/>
                <a:gd name="T62" fmla="*/ 446 w 1306"/>
                <a:gd name="T63" fmla="*/ 2148 h 2296"/>
                <a:gd name="T64" fmla="*/ 552 w 1306"/>
                <a:gd name="T65" fmla="*/ 2228 h 2296"/>
                <a:gd name="T66" fmla="*/ 624 w 1306"/>
                <a:gd name="T67" fmla="*/ 2278 h 2296"/>
                <a:gd name="T68" fmla="*/ 652 w 1306"/>
                <a:gd name="T69" fmla="*/ 2296 h 2296"/>
                <a:gd name="T70" fmla="*/ 714 w 1306"/>
                <a:gd name="T71" fmla="*/ 2258 h 2296"/>
                <a:gd name="T72" fmla="*/ 804 w 1306"/>
                <a:gd name="T73" fmla="*/ 2192 h 2296"/>
                <a:gd name="T74" fmla="*/ 918 w 1306"/>
                <a:gd name="T75" fmla="*/ 2096 h 2296"/>
                <a:gd name="T76" fmla="*/ 1010 w 1306"/>
                <a:gd name="T77" fmla="*/ 2006 h 2296"/>
                <a:gd name="T78" fmla="*/ 1070 w 1306"/>
                <a:gd name="T79" fmla="*/ 1938 h 2296"/>
                <a:gd name="T80" fmla="*/ 1126 w 1306"/>
                <a:gd name="T81" fmla="*/ 1862 h 2296"/>
                <a:gd name="T82" fmla="*/ 1180 w 1306"/>
                <a:gd name="T83" fmla="*/ 1780 h 2296"/>
                <a:gd name="T84" fmla="*/ 1226 w 1306"/>
                <a:gd name="T85" fmla="*/ 1692 h 2296"/>
                <a:gd name="T86" fmla="*/ 1262 w 1306"/>
                <a:gd name="T87" fmla="*/ 1598 h 2296"/>
                <a:gd name="T88" fmla="*/ 1288 w 1306"/>
                <a:gd name="T89" fmla="*/ 1500 h 2296"/>
                <a:gd name="T90" fmla="*/ 1304 w 1306"/>
                <a:gd name="T91" fmla="*/ 1394 h 2296"/>
                <a:gd name="T92" fmla="*/ 1306 w 1306"/>
                <a:gd name="T93" fmla="*/ 134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6" h="2296">
                  <a:moveTo>
                    <a:pt x="1306" y="1340"/>
                  </a:moveTo>
                  <a:lnTo>
                    <a:pt x="1306" y="1340"/>
                  </a:lnTo>
                  <a:lnTo>
                    <a:pt x="1304" y="1284"/>
                  </a:lnTo>
                  <a:lnTo>
                    <a:pt x="1298" y="1228"/>
                  </a:lnTo>
                  <a:lnTo>
                    <a:pt x="1288" y="1172"/>
                  </a:lnTo>
                  <a:lnTo>
                    <a:pt x="1276" y="1114"/>
                  </a:lnTo>
                  <a:lnTo>
                    <a:pt x="1262" y="1056"/>
                  </a:lnTo>
                  <a:lnTo>
                    <a:pt x="1244" y="1000"/>
                  </a:lnTo>
                  <a:lnTo>
                    <a:pt x="1226" y="942"/>
                  </a:lnTo>
                  <a:lnTo>
                    <a:pt x="1204" y="884"/>
                  </a:lnTo>
                  <a:lnTo>
                    <a:pt x="1180" y="826"/>
                  </a:lnTo>
                  <a:lnTo>
                    <a:pt x="1154" y="770"/>
                  </a:lnTo>
                  <a:lnTo>
                    <a:pt x="1126" y="714"/>
                  </a:lnTo>
                  <a:lnTo>
                    <a:pt x="1098" y="658"/>
                  </a:lnTo>
                  <a:lnTo>
                    <a:pt x="1070" y="604"/>
                  </a:lnTo>
                  <a:lnTo>
                    <a:pt x="1040" y="552"/>
                  </a:lnTo>
                  <a:lnTo>
                    <a:pt x="978" y="450"/>
                  </a:lnTo>
                  <a:lnTo>
                    <a:pt x="918" y="356"/>
                  </a:lnTo>
                  <a:lnTo>
                    <a:pt x="860" y="270"/>
                  </a:lnTo>
                  <a:lnTo>
                    <a:pt x="804" y="192"/>
                  </a:lnTo>
                  <a:lnTo>
                    <a:pt x="754" y="126"/>
                  </a:lnTo>
                  <a:lnTo>
                    <a:pt x="680" y="32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80" y="2278"/>
                  </a:lnTo>
                  <a:lnTo>
                    <a:pt x="714" y="2258"/>
                  </a:lnTo>
                  <a:lnTo>
                    <a:pt x="754" y="2228"/>
                  </a:lnTo>
                  <a:lnTo>
                    <a:pt x="804" y="2192"/>
                  </a:lnTo>
                  <a:lnTo>
                    <a:pt x="860" y="2148"/>
                  </a:lnTo>
                  <a:lnTo>
                    <a:pt x="918" y="2096"/>
                  </a:lnTo>
                  <a:lnTo>
                    <a:pt x="978" y="2038"/>
                  </a:lnTo>
                  <a:lnTo>
                    <a:pt x="1010" y="2006"/>
                  </a:lnTo>
                  <a:lnTo>
                    <a:pt x="1040" y="1972"/>
                  </a:lnTo>
                  <a:lnTo>
                    <a:pt x="1070" y="1938"/>
                  </a:lnTo>
                  <a:lnTo>
                    <a:pt x="1098" y="1900"/>
                  </a:lnTo>
                  <a:lnTo>
                    <a:pt x="1126" y="1862"/>
                  </a:lnTo>
                  <a:lnTo>
                    <a:pt x="1154" y="1822"/>
                  </a:lnTo>
                  <a:lnTo>
                    <a:pt x="1180" y="1780"/>
                  </a:lnTo>
                  <a:lnTo>
                    <a:pt x="1204" y="1736"/>
                  </a:lnTo>
                  <a:lnTo>
                    <a:pt x="1226" y="1692"/>
                  </a:lnTo>
                  <a:lnTo>
                    <a:pt x="1244" y="1646"/>
                  </a:lnTo>
                  <a:lnTo>
                    <a:pt x="1262" y="1598"/>
                  </a:lnTo>
                  <a:lnTo>
                    <a:pt x="1276" y="1550"/>
                  </a:lnTo>
                  <a:lnTo>
                    <a:pt x="1288" y="1500"/>
                  </a:lnTo>
                  <a:lnTo>
                    <a:pt x="1298" y="1448"/>
                  </a:lnTo>
                  <a:lnTo>
                    <a:pt x="1304" y="1394"/>
                  </a:lnTo>
                  <a:lnTo>
                    <a:pt x="1306" y="1340"/>
                  </a:lnTo>
                  <a:lnTo>
                    <a:pt x="1306" y="13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680417" y="340131"/>
              <a:ext cx="979969" cy="3116355"/>
            </a:xfrm>
            <a:custGeom>
              <a:avLst/>
              <a:gdLst>
                <a:gd name="T0" fmla="*/ 652 w 722"/>
                <a:gd name="T1" fmla="*/ 1284 h 2296"/>
                <a:gd name="T2" fmla="*/ 678 w 722"/>
                <a:gd name="T3" fmla="*/ 1164 h 2296"/>
                <a:gd name="T4" fmla="*/ 698 w 722"/>
                <a:gd name="T5" fmla="*/ 1044 h 2296"/>
                <a:gd name="T6" fmla="*/ 710 w 722"/>
                <a:gd name="T7" fmla="*/ 926 h 2296"/>
                <a:gd name="T8" fmla="*/ 722 w 722"/>
                <a:gd name="T9" fmla="*/ 702 h 2296"/>
                <a:gd name="T10" fmla="*/ 718 w 722"/>
                <a:gd name="T11" fmla="*/ 494 h 2296"/>
                <a:gd name="T12" fmla="*/ 704 w 722"/>
                <a:gd name="T13" fmla="*/ 314 h 2296"/>
                <a:gd name="T14" fmla="*/ 684 w 722"/>
                <a:gd name="T15" fmla="*/ 168 h 2296"/>
                <a:gd name="T16" fmla="*/ 660 w 722"/>
                <a:gd name="T17" fmla="*/ 28 h 2296"/>
                <a:gd name="T18" fmla="*/ 652 w 722"/>
                <a:gd name="T19" fmla="*/ 0 h 2296"/>
                <a:gd name="T20" fmla="*/ 552 w 722"/>
                <a:gd name="T21" fmla="*/ 126 h 2296"/>
                <a:gd name="T22" fmla="*/ 446 w 722"/>
                <a:gd name="T23" fmla="*/ 270 h 2296"/>
                <a:gd name="T24" fmla="*/ 326 w 722"/>
                <a:gd name="T25" fmla="*/ 450 h 2296"/>
                <a:gd name="T26" fmla="*/ 236 w 722"/>
                <a:gd name="T27" fmla="*/ 604 h 2296"/>
                <a:gd name="T28" fmla="*/ 180 w 722"/>
                <a:gd name="T29" fmla="*/ 714 h 2296"/>
                <a:gd name="T30" fmla="*/ 126 w 722"/>
                <a:gd name="T31" fmla="*/ 826 h 2296"/>
                <a:gd name="T32" fmla="*/ 80 w 722"/>
                <a:gd name="T33" fmla="*/ 942 h 2296"/>
                <a:gd name="T34" fmla="*/ 44 w 722"/>
                <a:gd name="T35" fmla="*/ 1056 h 2296"/>
                <a:gd name="T36" fmla="*/ 18 w 722"/>
                <a:gd name="T37" fmla="*/ 1172 h 2296"/>
                <a:gd name="T38" fmla="*/ 2 w 722"/>
                <a:gd name="T39" fmla="*/ 1284 h 2296"/>
                <a:gd name="T40" fmla="*/ 0 w 722"/>
                <a:gd name="T41" fmla="*/ 1340 h 2296"/>
                <a:gd name="T42" fmla="*/ 8 w 722"/>
                <a:gd name="T43" fmla="*/ 1448 h 2296"/>
                <a:gd name="T44" fmla="*/ 28 w 722"/>
                <a:gd name="T45" fmla="*/ 1550 h 2296"/>
                <a:gd name="T46" fmla="*/ 62 w 722"/>
                <a:gd name="T47" fmla="*/ 1646 h 2296"/>
                <a:gd name="T48" fmla="*/ 102 w 722"/>
                <a:gd name="T49" fmla="*/ 1736 h 2296"/>
                <a:gd name="T50" fmla="*/ 152 w 722"/>
                <a:gd name="T51" fmla="*/ 1822 h 2296"/>
                <a:gd name="T52" fmla="*/ 208 w 722"/>
                <a:gd name="T53" fmla="*/ 1900 h 2296"/>
                <a:gd name="T54" fmla="*/ 266 w 722"/>
                <a:gd name="T55" fmla="*/ 1972 h 2296"/>
                <a:gd name="T56" fmla="*/ 326 w 722"/>
                <a:gd name="T57" fmla="*/ 2038 h 2296"/>
                <a:gd name="T58" fmla="*/ 446 w 722"/>
                <a:gd name="T59" fmla="*/ 2148 h 2296"/>
                <a:gd name="T60" fmla="*/ 552 w 722"/>
                <a:gd name="T61" fmla="*/ 2228 h 2296"/>
                <a:gd name="T62" fmla="*/ 624 w 722"/>
                <a:gd name="T63" fmla="*/ 2278 h 2296"/>
                <a:gd name="T64" fmla="*/ 652 w 722"/>
                <a:gd name="T65" fmla="*/ 2296 h 2296"/>
                <a:gd name="T66" fmla="*/ 632 w 722"/>
                <a:gd name="T67" fmla="*/ 2228 h 2296"/>
                <a:gd name="T68" fmla="*/ 612 w 722"/>
                <a:gd name="T69" fmla="*/ 2144 h 2296"/>
                <a:gd name="T70" fmla="*/ 594 w 722"/>
                <a:gd name="T71" fmla="*/ 2030 h 2296"/>
                <a:gd name="T72" fmla="*/ 584 w 722"/>
                <a:gd name="T73" fmla="*/ 1886 h 2296"/>
                <a:gd name="T74" fmla="*/ 588 w 722"/>
                <a:gd name="T75" fmla="*/ 1712 h 2296"/>
                <a:gd name="T76" fmla="*/ 602 w 722"/>
                <a:gd name="T77" fmla="*/ 1564 h 2296"/>
                <a:gd name="T78" fmla="*/ 618 w 722"/>
                <a:gd name="T79" fmla="*/ 1458 h 2296"/>
                <a:gd name="T80" fmla="*/ 640 w 722"/>
                <a:gd name="T81" fmla="*/ 1344 h 2296"/>
                <a:gd name="T82" fmla="*/ 652 w 722"/>
                <a:gd name="T83" fmla="*/ 1284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2" h="2296">
                  <a:moveTo>
                    <a:pt x="652" y="1284"/>
                  </a:moveTo>
                  <a:lnTo>
                    <a:pt x="652" y="1284"/>
                  </a:lnTo>
                  <a:lnTo>
                    <a:pt x="666" y="1224"/>
                  </a:lnTo>
                  <a:lnTo>
                    <a:pt x="678" y="1164"/>
                  </a:lnTo>
                  <a:lnTo>
                    <a:pt x="688" y="1104"/>
                  </a:lnTo>
                  <a:lnTo>
                    <a:pt x="698" y="1044"/>
                  </a:lnTo>
                  <a:lnTo>
                    <a:pt x="704" y="986"/>
                  </a:lnTo>
                  <a:lnTo>
                    <a:pt x="710" y="926"/>
                  </a:lnTo>
                  <a:lnTo>
                    <a:pt x="718" y="812"/>
                  </a:lnTo>
                  <a:lnTo>
                    <a:pt x="722" y="702"/>
                  </a:lnTo>
                  <a:lnTo>
                    <a:pt x="722" y="596"/>
                  </a:lnTo>
                  <a:lnTo>
                    <a:pt x="718" y="494"/>
                  </a:lnTo>
                  <a:lnTo>
                    <a:pt x="712" y="400"/>
                  </a:lnTo>
                  <a:lnTo>
                    <a:pt x="704" y="314"/>
                  </a:lnTo>
                  <a:lnTo>
                    <a:pt x="694" y="236"/>
                  </a:lnTo>
                  <a:lnTo>
                    <a:pt x="684" y="168"/>
                  </a:lnTo>
                  <a:lnTo>
                    <a:pt x="674" y="110"/>
                  </a:lnTo>
                  <a:lnTo>
                    <a:pt x="660" y="28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46" y="2278"/>
                  </a:lnTo>
                  <a:lnTo>
                    <a:pt x="632" y="2228"/>
                  </a:lnTo>
                  <a:lnTo>
                    <a:pt x="622" y="2190"/>
                  </a:lnTo>
                  <a:lnTo>
                    <a:pt x="612" y="2144"/>
                  </a:lnTo>
                  <a:lnTo>
                    <a:pt x="602" y="2092"/>
                  </a:lnTo>
                  <a:lnTo>
                    <a:pt x="594" y="2030"/>
                  </a:lnTo>
                  <a:lnTo>
                    <a:pt x="588" y="1962"/>
                  </a:lnTo>
                  <a:lnTo>
                    <a:pt x="584" y="1886"/>
                  </a:lnTo>
                  <a:lnTo>
                    <a:pt x="584" y="1804"/>
                  </a:lnTo>
                  <a:lnTo>
                    <a:pt x="588" y="1712"/>
                  </a:lnTo>
                  <a:lnTo>
                    <a:pt x="596" y="1616"/>
                  </a:lnTo>
                  <a:lnTo>
                    <a:pt x="602" y="1564"/>
                  </a:lnTo>
                  <a:lnTo>
                    <a:pt x="608" y="1512"/>
                  </a:lnTo>
                  <a:lnTo>
                    <a:pt x="618" y="1458"/>
                  </a:lnTo>
                  <a:lnTo>
                    <a:pt x="628" y="1402"/>
                  </a:lnTo>
                  <a:lnTo>
                    <a:pt x="640" y="1344"/>
                  </a:lnTo>
                  <a:lnTo>
                    <a:pt x="652" y="1284"/>
                  </a:lnTo>
                  <a:lnTo>
                    <a:pt x="652" y="1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 rot="2117064" flipH="1">
            <a:off x="8956081" y="444312"/>
            <a:ext cx="533606" cy="1034551"/>
            <a:chOff x="2680417" y="340131"/>
            <a:chExt cx="1772630" cy="3116355"/>
          </a:xfrm>
        </p:grpSpPr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680417" y="340131"/>
              <a:ext cx="1772630" cy="3116355"/>
            </a:xfrm>
            <a:custGeom>
              <a:avLst/>
              <a:gdLst>
                <a:gd name="T0" fmla="*/ 1306 w 1306"/>
                <a:gd name="T1" fmla="*/ 1340 h 2296"/>
                <a:gd name="T2" fmla="*/ 1298 w 1306"/>
                <a:gd name="T3" fmla="*/ 1228 h 2296"/>
                <a:gd name="T4" fmla="*/ 1276 w 1306"/>
                <a:gd name="T5" fmla="*/ 1114 h 2296"/>
                <a:gd name="T6" fmla="*/ 1244 w 1306"/>
                <a:gd name="T7" fmla="*/ 1000 h 2296"/>
                <a:gd name="T8" fmla="*/ 1204 w 1306"/>
                <a:gd name="T9" fmla="*/ 884 h 2296"/>
                <a:gd name="T10" fmla="*/ 1154 w 1306"/>
                <a:gd name="T11" fmla="*/ 770 h 2296"/>
                <a:gd name="T12" fmla="*/ 1098 w 1306"/>
                <a:gd name="T13" fmla="*/ 658 h 2296"/>
                <a:gd name="T14" fmla="*/ 1040 w 1306"/>
                <a:gd name="T15" fmla="*/ 552 h 2296"/>
                <a:gd name="T16" fmla="*/ 918 w 1306"/>
                <a:gd name="T17" fmla="*/ 356 h 2296"/>
                <a:gd name="T18" fmla="*/ 804 w 1306"/>
                <a:gd name="T19" fmla="*/ 192 h 2296"/>
                <a:gd name="T20" fmla="*/ 680 w 1306"/>
                <a:gd name="T21" fmla="*/ 32 h 2296"/>
                <a:gd name="T22" fmla="*/ 652 w 1306"/>
                <a:gd name="T23" fmla="*/ 0 h 2296"/>
                <a:gd name="T24" fmla="*/ 552 w 1306"/>
                <a:gd name="T25" fmla="*/ 126 h 2296"/>
                <a:gd name="T26" fmla="*/ 446 w 1306"/>
                <a:gd name="T27" fmla="*/ 270 h 2296"/>
                <a:gd name="T28" fmla="*/ 326 w 1306"/>
                <a:gd name="T29" fmla="*/ 450 h 2296"/>
                <a:gd name="T30" fmla="*/ 236 w 1306"/>
                <a:gd name="T31" fmla="*/ 604 h 2296"/>
                <a:gd name="T32" fmla="*/ 180 w 1306"/>
                <a:gd name="T33" fmla="*/ 714 h 2296"/>
                <a:gd name="T34" fmla="*/ 126 w 1306"/>
                <a:gd name="T35" fmla="*/ 826 h 2296"/>
                <a:gd name="T36" fmla="*/ 80 w 1306"/>
                <a:gd name="T37" fmla="*/ 942 h 2296"/>
                <a:gd name="T38" fmla="*/ 44 w 1306"/>
                <a:gd name="T39" fmla="*/ 1056 h 2296"/>
                <a:gd name="T40" fmla="*/ 18 w 1306"/>
                <a:gd name="T41" fmla="*/ 1172 h 2296"/>
                <a:gd name="T42" fmla="*/ 2 w 1306"/>
                <a:gd name="T43" fmla="*/ 1284 h 2296"/>
                <a:gd name="T44" fmla="*/ 0 w 1306"/>
                <a:gd name="T45" fmla="*/ 1340 h 2296"/>
                <a:gd name="T46" fmla="*/ 8 w 1306"/>
                <a:gd name="T47" fmla="*/ 1448 h 2296"/>
                <a:gd name="T48" fmla="*/ 28 w 1306"/>
                <a:gd name="T49" fmla="*/ 1550 h 2296"/>
                <a:gd name="T50" fmla="*/ 62 w 1306"/>
                <a:gd name="T51" fmla="*/ 1646 h 2296"/>
                <a:gd name="T52" fmla="*/ 102 w 1306"/>
                <a:gd name="T53" fmla="*/ 1736 h 2296"/>
                <a:gd name="T54" fmla="*/ 152 w 1306"/>
                <a:gd name="T55" fmla="*/ 1822 h 2296"/>
                <a:gd name="T56" fmla="*/ 208 w 1306"/>
                <a:gd name="T57" fmla="*/ 1900 h 2296"/>
                <a:gd name="T58" fmla="*/ 266 w 1306"/>
                <a:gd name="T59" fmla="*/ 1972 h 2296"/>
                <a:gd name="T60" fmla="*/ 326 w 1306"/>
                <a:gd name="T61" fmla="*/ 2038 h 2296"/>
                <a:gd name="T62" fmla="*/ 446 w 1306"/>
                <a:gd name="T63" fmla="*/ 2148 h 2296"/>
                <a:gd name="T64" fmla="*/ 552 w 1306"/>
                <a:gd name="T65" fmla="*/ 2228 h 2296"/>
                <a:gd name="T66" fmla="*/ 624 w 1306"/>
                <a:gd name="T67" fmla="*/ 2278 h 2296"/>
                <a:gd name="T68" fmla="*/ 652 w 1306"/>
                <a:gd name="T69" fmla="*/ 2296 h 2296"/>
                <a:gd name="T70" fmla="*/ 714 w 1306"/>
                <a:gd name="T71" fmla="*/ 2258 h 2296"/>
                <a:gd name="T72" fmla="*/ 804 w 1306"/>
                <a:gd name="T73" fmla="*/ 2192 h 2296"/>
                <a:gd name="T74" fmla="*/ 918 w 1306"/>
                <a:gd name="T75" fmla="*/ 2096 h 2296"/>
                <a:gd name="T76" fmla="*/ 1010 w 1306"/>
                <a:gd name="T77" fmla="*/ 2006 h 2296"/>
                <a:gd name="T78" fmla="*/ 1070 w 1306"/>
                <a:gd name="T79" fmla="*/ 1938 h 2296"/>
                <a:gd name="T80" fmla="*/ 1126 w 1306"/>
                <a:gd name="T81" fmla="*/ 1862 h 2296"/>
                <a:gd name="T82" fmla="*/ 1180 w 1306"/>
                <a:gd name="T83" fmla="*/ 1780 h 2296"/>
                <a:gd name="T84" fmla="*/ 1226 w 1306"/>
                <a:gd name="T85" fmla="*/ 1692 h 2296"/>
                <a:gd name="T86" fmla="*/ 1262 w 1306"/>
                <a:gd name="T87" fmla="*/ 1598 h 2296"/>
                <a:gd name="T88" fmla="*/ 1288 w 1306"/>
                <a:gd name="T89" fmla="*/ 1500 h 2296"/>
                <a:gd name="T90" fmla="*/ 1304 w 1306"/>
                <a:gd name="T91" fmla="*/ 1394 h 2296"/>
                <a:gd name="T92" fmla="*/ 1306 w 1306"/>
                <a:gd name="T93" fmla="*/ 134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6" h="2296">
                  <a:moveTo>
                    <a:pt x="1306" y="1340"/>
                  </a:moveTo>
                  <a:lnTo>
                    <a:pt x="1306" y="1340"/>
                  </a:lnTo>
                  <a:lnTo>
                    <a:pt x="1304" y="1284"/>
                  </a:lnTo>
                  <a:lnTo>
                    <a:pt x="1298" y="1228"/>
                  </a:lnTo>
                  <a:lnTo>
                    <a:pt x="1288" y="1172"/>
                  </a:lnTo>
                  <a:lnTo>
                    <a:pt x="1276" y="1114"/>
                  </a:lnTo>
                  <a:lnTo>
                    <a:pt x="1262" y="1056"/>
                  </a:lnTo>
                  <a:lnTo>
                    <a:pt x="1244" y="1000"/>
                  </a:lnTo>
                  <a:lnTo>
                    <a:pt x="1226" y="942"/>
                  </a:lnTo>
                  <a:lnTo>
                    <a:pt x="1204" y="884"/>
                  </a:lnTo>
                  <a:lnTo>
                    <a:pt x="1180" y="826"/>
                  </a:lnTo>
                  <a:lnTo>
                    <a:pt x="1154" y="770"/>
                  </a:lnTo>
                  <a:lnTo>
                    <a:pt x="1126" y="714"/>
                  </a:lnTo>
                  <a:lnTo>
                    <a:pt x="1098" y="658"/>
                  </a:lnTo>
                  <a:lnTo>
                    <a:pt x="1070" y="604"/>
                  </a:lnTo>
                  <a:lnTo>
                    <a:pt x="1040" y="552"/>
                  </a:lnTo>
                  <a:lnTo>
                    <a:pt x="978" y="450"/>
                  </a:lnTo>
                  <a:lnTo>
                    <a:pt x="918" y="356"/>
                  </a:lnTo>
                  <a:lnTo>
                    <a:pt x="860" y="270"/>
                  </a:lnTo>
                  <a:lnTo>
                    <a:pt x="804" y="192"/>
                  </a:lnTo>
                  <a:lnTo>
                    <a:pt x="754" y="126"/>
                  </a:lnTo>
                  <a:lnTo>
                    <a:pt x="680" y="32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80" y="2278"/>
                  </a:lnTo>
                  <a:lnTo>
                    <a:pt x="714" y="2258"/>
                  </a:lnTo>
                  <a:lnTo>
                    <a:pt x="754" y="2228"/>
                  </a:lnTo>
                  <a:lnTo>
                    <a:pt x="804" y="2192"/>
                  </a:lnTo>
                  <a:lnTo>
                    <a:pt x="860" y="2148"/>
                  </a:lnTo>
                  <a:lnTo>
                    <a:pt x="918" y="2096"/>
                  </a:lnTo>
                  <a:lnTo>
                    <a:pt x="978" y="2038"/>
                  </a:lnTo>
                  <a:lnTo>
                    <a:pt x="1010" y="2006"/>
                  </a:lnTo>
                  <a:lnTo>
                    <a:pt x="1040" y="1972"/>
                  </a:lnTo>
                  <a:lnTo>
                    <a:pt x="1070" y="1938"/>
                  </a:lnTo>
                  <a:lnTo>
                    <a:pt x="1098" y="1900"/>
                  </a:lnTo>
                  <a:lnTo>
                    <a:pt x="1126" y="1862"/>
                  </a:lnTo>
                  <a:lnTo>
                    <a:pt x="1154" y="1822"/>
                  </a:lnTo>
                  <a:lnTo>
                    <a:pt x="1180" y="1780"/>
                  </a:lnTo>
                  <a:lnTo>
                    <a:pt x="1204" y="1736"/>
                  </a:lnTo>
                  <a:lnTo>
                    <a:pt x="1226" y="1692"/>
                  </a:lnTo>
                  <a:lnTo>
                    <a:pt x="1244" y="1646"/>
                  </a:lnTo>
                  <a:lnTo>
                    <a:pt x="1262" y="1598"/>
                  </a:lnTo>
                  <a:lnTo>
                    <a:pt x="1276" y="1550"/>
                  </a:lnTo>
                  <a:lnTo>
                    <a:pt x="1288" y="1500"/>
                  </a:lnTo>
                  <a:lnTo>
                    <a:pt x="1298" y="1448"/>
                  </a:lnTo>
                  <a:lnTo>
                    <a:pt x="1304" y="1394"/>
                  </a:lnTo>
                  <a:lnTo>
                    <a:pt x="1306" y="1340"/>
                  </a:lnTo>
                  <a:lnTo>
                    <a:pt x="1306" y="13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680417" y="340131"/>
              <a:ext cx="979969" cy="3116355"/>
            </a:xfrm>
            <a:custGeom>
              <a:avLst/>
              <a:gdLst>
                <a:gd name="T0" fmla="*/ 652 w 722"/>
                <a:gd name="T1" fmla="*/ 1284 h 2296"/>
                <a:gd name="T2" fmla="*/ 678 w 722"/>
                <a:gd name="T3" fmla="*/ 1164 h 2296"/>
                <a:gd name="T4" fmla="*/ 698 w 722"/>
                <a:gd name="T5" fmla="*/ 1044 h 2296"/>
                <a:gd name="T6" fmla="*/ 710 w 722"/>
                <a:gd name="T7" fmla="*/ 926 h 2296"/>
                <a:gd name="T8" fmla="*/ 722 w 722"/>
                <a:gd name="T9" fmla="*/ 702 h 2296"/>
                <a:gd name="T10" fmla="*/ 718 w 722"/>
                <a:gd name="T11" fmla="*/ 494 h 2296"/>
                <a:gd name="T12" fmla="*/ 704 w 722"/>
                <a:gd name="T13" fmla="*/ 314 h 2296"/>
                <a:gd name="T14" fmla="*/ 684 w 722"/>
                <a:gd name="T15" fmla="*/ 168 h 2296"/>
                <a:gd name="T16" fmla="*/ 660 w 722"/>
                <a:gd name="T17" fmla="*/ 28 h 2296"/>
                <a:gd name="T18" fmla="*/ 652 w 722"/>
                <a:gd name="T19" fmla="*/ 0 h 2296"/>
                <a:gd name="T20" fmla="*/ 552 w 722"/>
                <a:gd name="T21" fmla="*/ 126 h 2296"/>
                <a:gd name="T22" fmla="*/ 446 w 722"/>
                <a:gd name="T23" fmla="*/ 270 h 2296"/>
                <a:gd name="T24" fmla="*/ 326 w 722"/>
                <a:gd name="T25" fmla="*/ 450 h 2296"/>
                <a:gd name="T26" fmla="*/ 236 w 722"/>
                <a:gd name="T27" fmla="*/ 604 h 2296"/>
                <a:gd name="T28" fmla="*/ 180 w 722"/>
                <a:gd name="T29" fmla="*/ 714 h 2296"/>
                <a:gd name="T30" fmla="*/ 126 w 722"/>
                <a:gd name="T31" fmla="*/ 826 h 2296"/>
                <a:gd name="T32" fmla="*/ 80 w 722"/>
                <a:gd name="T33" fmla="*/ 942 h 2296"/>
                <a:gd name="T34" fmla="*/ 44 w 722"/>
                <a:gd name="T35" fmla="*/ 1056 h 2296"/>
                <a:gd name="T36" fmla="*/ 18 w 722"/>
                <a:gd name="T37" fmla="*/ 1172 h 2296"/>
                <a:gd name="T38" fmla="*/ 2 w 722"/>
                <a:gd name="T39" fmla="*/ 1284 h 2296"/>
                <a:gd name="T40" fmla="*/ 0 w 722"/>
                <a:gd name="T41" fmla="*/ 1340 h 2296"/>
                <a:gd name="T42" fmla="*/ 8 w 722"/>
                <a:gd name="T43" fmla="*/ 1448 h 2296"/>
                <a:gd name="T44" fmla="*/ 28 w 722"/>
                <a:gd name="T45" fmla="*/ 1550 h 2296"/>
                <a:gd name="T46" fmla="*/ 62 w 722"/>
                <a:gd name="T47" fmla="*/ 1646 h 2296"/>
                <a:gd name="T48" fmla="*/ 102 w 722"/>
                <a:gd name="T49" fmla="*/ 1736 h 2296"/>
                <a:gd name="T50" fmla="*/ 152 w 722"/>
                <a:gd name="T51" fmla="*/ 1822 h 2296"/>
                <a:gd name="T52" fmla="*/ 208 w 722"/>
                <a:gd name="T53" fmla="*/ 1900 h 2296"/>
                <a:gd name="T54" fmla="*/ 266 w 722"/>
                <a:gd name="T55" fmla="*/ 1972 h 2296"/>
                <a:gd name="T56" fmla="*/ 326 w 722"/>
                <a:gd name="T57" fmla="*/ 2038 h 2296"/>
                <a:gd name="T58" fmla="*/ 446 w 722"/>
                <a:gd name="T59" fmla="*/ 2148 h 2296"/>
                <a:gd name="T60" fmla="*/ 552 w 722"/>
                <a:gd name="T61" fmla="*/ 2228 h 2296"/>
                <a:gd name="T62" fmla="*/ 624 w 722"/>
                <a:gd name="T63" fmla="*/ 2278 h 2296"/>
                <a:gd name="T64" fmla="*/ 652 w 722"/>
                <a:gd name="T65" fmla="*/ 2296 h 2296"/>
                <a:gd name="T66" fmla="*/ 632 w 722"/>
                <a:gd name="T67" fmla="*/ 2228 h 2296"/>
                <a:gd name="T68" fmla="*/ 612 w 722"/>
                <a:gd name="T69" fmla="*/ 2144 h 2296"/>
                <a:gd name="T70" fmla="*/ 594 w 722"/>
                <a:gd name="T71" fmla="*/ 2030 h 2296"/>
                <a:gd name="T72" fmla="*/ 584 w 722"/>
                <a:gd name="T73" fmla="*/ 1886 h 2296"/>
                <a:gd name="T74" fmla="*/ 588 w 722"/>
                <a:gd name="T75" fmla="*/ 1712 h 2296"/>
                <a:gd name="T76" fmla="*/ 602 w 722"/>
                <a:gd name="T77" fmla="*/ 1564 h 2296"/>
                <a:gd name="T78" fmla="*/ 618 w 722"/>
                <a:gd name="T79" fmla="*/ 1458 h 2296"/>
                <a:gd name="T80" fmla="*/ 640 w 722"/>
                <a:gd name="T81" fmla="*/ 1344 h 2296"/>
                <a:gd name="T82" fmla="*/ 652 w 722"/>
                <a:gd name="T83" fmla="*/ 1284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2" h="2296">
                  <a:moveTo>
                    <a:pt x="652" y="1284"/>
                  </a:moveTo>
                  <a:lnTo>
                    <a:pt x="652" y="1284"/>
                  </a:lnTo>
                  <a:lnTo>
                    <a:pt x="666" y="1224"/>
                  </a:lnTo>
                  <a:lnTo>
                    <a:pt x="678" y="1164"/>
                  </a:lnTo>
                  <a:lnTo>
                    <a:pt x="688" y="1104"/>
                  </a:lnTo>
                  <a:lnTo>
                    <a:pt x="698" y="1044"/>
                  </a:lnTo>
                  <a:lnTo>
                    <a:pt x="704" y="986"/>
                  </a:lnTo>
                  <a:lnTo>
                    <a:pt x="710" y="926"/>
                  </a:lnTo>
                  <a:lnTo>
                    <a:pt x="718" y="812"/>
                  </a:lnTo>
                  <a:lnTo>
                    <a:pt x="722" y="702"/>
                  </a:lnTo>
                  <a:lnTo>
                    <a:pt x="722" y="596"/>
                  </a:lnTo>
                  <a:lnTo>
                    <a:pt x="718" y="494"/>
                  </a:lnTo>
                  <a:lnTo>
                    <a:pt x="712" y="400"/>
                  </a:lnTo>
                  <a:lnTo>
                    <a:pt x="704" y="314"/>
                  </a:lnTo>
                  <a:lnTo>
                    <a:pt x="694" y="236"/>
                  </a:lnTo>
                  <a:lnTo>
                    <a:pt x="684" y="168"/>
                  </a:lnTo>
                  <a:lnTo>
                    <a:pt x="674" y="110"/>
                  </a:lnTo>
                  <a:lnTo>
                    <a:pt x="660" y="28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46" y="2278"/>
                  </a:lnTo>
                  <a:lnTo>
                    <a:pt x="632" y="2228"/>
                  </a:lnTo>
                  <a:lnTo>
                    <a:pt x="622" y="2190"/>
                  </a:lnTo>
                  <a:lnTo>
                    <a:pt x="612" y="2144"/>
                  </a:lnTo>
                  <a:lnTo>
                    <a:pt x="602" y="2092"/>
                  </a:lnTo>
                  <a:lnTo>
                    <a:pt x="594" y="2030"/>
                  </a:lnTo>
                  <a:lnTo>
                    <a:pt x="588" y="1962"/>
                  </a:lnTo>
                  <a:lnTo>
                    <a:pt x="584" y="1886"/>
                  </a:lnTo>
                  <a:lnTo>
                    <a:pt x="584" y="1804"/>
                  </a:lnTo>
                  <a:lnTo>
                    <a:pt x="588" y="1712"/>
                  </a:lnTo>
                  <a:lnTo>
                    <a:pt x="596" y="1616"/>
                  </a:lnTo>
                  <a:lnTo>
                    <a:pt x="602" y="1564"/>
                  </a:lnTo>
                  <a:lnTo>
                    <a:pt x="608" y="1512"/>
                  </a:lnTo>
                  <a:lnTo>
                    <a:pt x="618" y="1458"/>
                  </a:lnTo>
                  <a:lnTo>
                    <a:pt x="628" y="1402"/>
                  </a:lnTo>
                  <a:lnTo>
                    <a:pt x="640" y="1344"/>
                  </a:lnTo>
                  <a:lnTo>
                    <a:pt x="652" y="1284"/>
                  </a:lnTo>
                  <a:lnTo>
                    <a:pt x="652" y="1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 rot="19949373">
            <a:off x="7714567" y="358691"/>
            <a:ext cx="533606" cy="1034551"/>
            <a:chOff x="2680417" y="340131"/>
            <a:chExt cx="1772630" cy="3116355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680417" y="340131"/>
              <a:ext cx="1772630" cy="3116355"/>
            </a:xfrm>
            <a:custGeom>
              <a:avLst/>
              <a:gdLst>
                <a:gd name="T0" fmla="*/ 1306 w 1306"/>
                <a:gd name="T1" fmla="*/ 1340 h 2296"/>
                <a:gd name="T2" fmla="*/ 1298 w 1306"/>
                <a:gd name="T3" fmla="*/ 1228 h 2296"/>
                <a:gd name="T4" fmla="*/ 1276 w 1306"/>
                <a:gd name="T5" fmla="*/ 1114 h 2296"/>
                <a:gd name="T6" fmla="*/ 1244 w 1306"/>
                <a:gd name="T7" fmla="*/ 1000 h 2296"/>
                <a:gd name="T8" fmla="*/ 1204 w 1306"/>
                <a:gd name="T9" fmla="*/ 884 h 2296"/>
                <a:gd name="T10" fmla="*/ 1154 w 1306"/>
                <a:gd name="T11" fmla="*/ 770 h 2296"/>
                <a:gd name="T12" fmla="*/ 1098 w 1306"/>
                <a:gd name="T13" fmla="*/ 658 h 2296"/>
                <a:gd name="T14" fmla="*/ 1040 w 1306"/>
                <a:gd name="T15" fmla="*/ 552 h 2296"/>
                <a:gd name="T16" fmla="*/ 918 w 1306"/>
                <a:gd name="T17" fmla="*/ 356 h 2296"/>
                <a:gd name="T18" fmla="*/ 804 w 1306"/>
                <a:gd name="T19" fmla="*/ 192 h 2296"/>
                <a:gd name="T20" fmla="*/ 680 w 1306"/>
                <a:gd name="T21" fmla="*/ 32 h 2296"/>
                <a:gd name="T22" fmla="*/ 652 w 1306"/>
                <a:gd name="T23" fmla="*/ 0 h 2296"/>
                <a:gd name="T24" fmla="*/ 552 w 1306"/>
                <a:gd name="T25" fmla="*/ 126 h 2296"/>
                <a:gd name="T26" fmla="*/ 446 w 1306"/>
                <a:gd name="T27" fmla="*/ 270 h 2296"/>
                <a:gd name="T28" fmla="*/ 326 w 1306"/>
                <a:gd name="T29" fmla="*/ 450 h 2296"/>
                <a:gd name="T30" fmla="*/ 236 w 1306"/>
                <a:gd name="T31" fmla="*/ 604 h 2296"/>
                <a:gd name="T32" fmla="*/ 180 w 1306"/>
                <a:gd name="T33" fmla="*/ 714 h 2296"/>
                <a:gd name="T34" fmla="*/ 126 w 1306"/>
                <a:gd name="T35" fmla="*/ 826 h 2296"/>
                <a:gd name="T36" fmla="*/ 80 w 1306"/>
                <a:gd name="T37" fmla="*/ 942 h 2296"/>
                <a:gd name="T38" fmla="*/ 44 w 1306"/>
                <a:gd name="T39" fmla="*/ 1056 h 2296"/>
                <a:gd name="T40" fmla="*/ 18 w 1306"/>
                <a:gd name="T41" fmla="*/ 1172 h 2296"/>
                <a:gd name="T42" fmla="*/ 2 w 1306"/>
                <a:gd name="T43" fmla="*/ 1284 h 2296"/>
                <a:gd name="T44" fmla="*/ 0 w 1306"/>
                <a:gd name="T45" fmla="*/ 1340 h 2296"/>
                <a:gd name="T46" fmla="*/ 8 w 1306"/>
                <a:gd name="T47" fmla="*/ 1448 h 2296"/>
                <a:gd name="T48" fmla="*/ 28 w 1306"/>
                <a:gd name="T49" fmla="*/ 1550 h 2296"/>
                <a:gd name="T50" fmla="*/ 62 w 1306"/>
                <a:gd name="T51" fmla="*/ 1646 h 2296"/>
                <a:gd name="T52" fmla="*/ 102 w 1306"/>
                <a:gd name="T53" fmla="*/ 1736 h 2296"/>
                <a:gd name="T54" fmla="*/ 152 w 1306"/>
                <a:gd name="T55" fmla="*/ 1822 h 2296"/>
                <a:gd name="T56" fmla="*/ 208 w 1306"/>
                <a:gd name="T57" fmla="*/ 1900 h 2296"/>
                <a:gd name="T58" fmla="*/ 266 w 1306"/>
                <a:gd name="T59" fmla="*/ 1972 h 2296"/>
                <a:gd name="T60" fmla="*/ 326 w 1306"/>
                <a:gd name="T61" fmla="*/ 2038 h 2296"/>
                <a:gd name="T62" fmla="*/ 446 w 1306"/>
                <a:gd name="T63" fmla="*/ 2148 h 2296"/>
                <a:gd name="T64" fmla="*/ 552 w 1306"/>
                <a:gd name="T65" fmla="*/ 2228 h 2296"/>
                <a:gd name="T66" fmla="*/ 624 w 1306"/>
                <a:gd name="T67" fmla="*/ 2278 h 2296"/>
                <a:gd name="T68" fmla="*/ 652 w 1306"/>
                <a:gd name="T69" fmla="*/ 2296 h 2296"/>
                <a:gd name="T70" fmla="*/ 714 w 1306"/>
                <a:gd name="T71" fmla="*/ 2258 h 2296"/>
                <a:gd name="T72" fmla="*/ 804 w 1306"/>
                <a:gd name="T73" fmla="*/ 2192 h 2296"/>
                <a:gd name="T74" fmla="*/ 918 w 1306"/>
                <a:gd name="T75" fmla="*/ 2096 h 2296"/>
                <a:gd name="T76" fmla="*/ 1010 w 1306"/>
                <a:gd name="T77" fmla="*/ 2006 h 2296"/>
                <a:gd name="T78" fmla="*/ 1070 w 1306"/>
                <a:gd name="T79" fmla="*/ 1938 h 2296"/>
                <a:gd name="T80" fmla="*/ 1126 w 1306"/>
                <a:gd name="T81" fmla="*/ 1862 h 2296"/>
                <a:gd name="T82" fmla="*/ 1180 w 1306"/>
                <a:gd name="T83" fmla="*/ 1780 h 2296"/>
                <a:gd name="T84" fmla="*/ 1226 w 1306"/>
                <a:gd name="T85" fmla="*/ 1692 h 2296"/>
                <a:gd name="T86" fmla="*/ 1262 w 1306"/>
                <a:gd name="T87" fmla="*/ 1598 h 2296"/>
                <a:gd name="T88" fmla="*/ 1288 w 1306"/>
                <a:gd name="T89" fmla="*/ 1500 h 2296"/>
                <a:gd name="T90" fmla="*/ 1304 w 1306"/>
                <a:gd name="T91" fmla="*/ 1394 h 2296"/>
                <a:gd name="T92" fmla="*/ 1306 w 1306"/>
                <a:gd name="T93" fmla="*/ 134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6" h="2296">
                  <a:moveTo>
                    <a:pt x="1306" y="1340"/>
                  </a:moveTo>
                  <a:lnTo>
                    <a:pt x="1306" y="1340"/>
                  </a:lnTo>
                  <a:lnTo>
                    <a:pt x="1304" y="1284"/>
                  </a:lnTo>
                  <a:lnTo>
                    <a:pt x="1298" y="1228"/>
                  </a:lnTo>
                  <a:lnTo>
                    <a:pt x="1288" y="1172"/>
                  </a:lnTo>
                  <a:lnTo>
                    <a:pt x="1276" y="1114"/>
                  </a:lnTo>
                  <a:lnTo>
                    <a:pt x="1262" y="1056"/>
                  </a:lnTo>
                  <a:lnTo>
                    <a:pt x="1244" y="1000"/>
                  </a:lnTo>
                  <a:lnTo>
                    <a:pt x="1226" y="942"/>
                  </a:lnTo>
                  <a:lnTo>
                    <a:pt x="1204" y="884"/>
                  </a:lnTo>
                  <a:lnTo>
                    <a:pt x="1180" y="826"/>
                  </a:lnTo>
                  <a:lnTo>
                    <a:pt x="1154" y="770"/>
                  </a:lnTo>
                  <a:lnTo>
                    <a:pt x="1126" y="714"/>
                  </a:lnTo>
                  <a:lnTo>
                    <a:pt x="1098" y="658"/>
                  </a:lnTo>
                  <a:lnTo>
                    <a:pt x="1070" y="604"/>
                  </a:lnTo>
                  <a:lnTo>
                    <a:pt x="1040" y="552"/>
                  </a:lnTo>
                  <a:lnTo>
                    <a:pt x="978" y="450"/>
                  </a:lnTo>
                  <a:lnTo>
                    <a:pt x="918" y="356"/>
                  </a:lnTo>
                  <a:lnTo>
                    <a:pt x="860" y="270"/>
                  </a:lnTo>
                  <a:lnTo>
                    <a:pt x="804" y="192"/>
                  </a:lnTo>
                  <a:lnTo>
                    <a:pt x="754" y="126"/>
                  </a:lnTo>
                  <a:lnTo>
                    <a:pt x="680" y="32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80" y="2278"/>
                  </a:lnTo>
                  <a:lnTo>
                    <a:pt x="714" y="2258"/>
                  </a:lnTo>
                  <a:lnTo>
                    <a:pt x="754" y="2228"/>
                  </a:lnTo>
                  <a:lnTo>
                    <a:pt x="804" y="2192"/>
                  </a:lnTo>
                  <a:lnTo>
                    <a:pt x="860" y="2148"/>
                  </a:lnTo>
                  <a:lnTo>
                    <a:pt x="918" y="2096"/>
                  </a:lnTo>
                  <a:lnTo>
                    <a:pt x="978" y="2038"/>
                  </a:lnTo>
                  <a:lnTo>
                    <a:pt x="1010" y="2006"/>
                  </a:lnTo>
                  <a:lnTo>
                    <a:pt x="1040" y="1972"/>
                  </a:lnTo>
                  <a:lnTo>
                    <a:pt x="1070" y="1938"/>
                  </a:lnTo>
                  <a:lnTo>
                    <a:pt x="1098" y="1900"/>
                  </a:lnTo>
                  <a:lnTo>
                    <a:pt x="1126" y="1862"/>
                  </a:lnTo>
                  <a:lnTo>
                    <a:pt x="1154" y="1822"/>
                  </a:lnTo>
                  <a:lnTo>
                    <a:pt x="1180" y="1780"/>
                  </a:lnTo>
                  <a:lnTo>
                    <a:pt x="1204" y="1736"/>
                  </a:lnTo>
                  <a:lnTo>
                    <a:pt x="1226" y="1692"/>
                  </a:lnTo>
                  <a:lnTo>
                    <a:pt x="1244" y="1646"/>
                  </a:lnTo>
                  <a:lnTo>
                    <a:pt x="1262" y="1598"/>
                  </a:lnTo>
                  <a:lnTo>
                    <a:pt x="1276" y="1550"/>
                  </a:lnTo>
                  <a:lnTo>
                    <a:pt x="1288" y="1500"/>
                  </a:lnTo>
                  <a:lnTo>
                    <a:pt x="1298" y="1448"/>
                  </a:lnTo>
                  <a:lnTo>
                    <a:pt x="1304" y="1394"/>
                  </a:lnTo>
                  <a:lnTo>
                    <a:pt x="1306" y="1340"/>
                  </a:lnTo>
                  <a:lnTo>
                    <a:pt x="1306" y="13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680417" y="340131"/>
              <a:ext cx="979969" cy="3116355"/>
            </a:xfrm>
            <a:custGeom>
              <a:avLst/>
              <a:gdLst>
                <a:gd name="T0" fmla="*/ 652 w 722"/>
                <a:gd name="T1" fmla="*/ 1284 h 2296"/>
                <a:gd name="T2" fmla="*/ 678 w 722"/>
                <a:gd name="T3" fmla="*/ 1164 h 2296"/>
                <a:gd name="T4" fmla="*/ 698 w 722"/>
                <a:gd name="T5" fmla="*/ 1044 h 2296"/>
                <a:gd name="T6" fmla="*/ 710 w 722"/>
                <a:gd name="T7" fmla="*/ 926 h 2296"/>
                <a:gd name="T8" fmla="*/ 722 w 722"/>
                <a:gd name="T9" fmla="*/ 702 h 2296"/>
                <a:gd name="T10" fmla="*/ 718 w 722"/>
                <a:gd name="T11" fmla="*/ 494 h 2296"/>
                <a:gd name="T12" fmla="*/ 704 w 722"/>
                <a:gd name="T13" fmla="*/ 314 h 2296"/>
                <a:gd name="T14" fmla="*/ 684 w 722"/>
                <a:gd name="T15" fmla="*/ 168 h 2296"/>
                <a:gd name="T16" fmla="*/ 660 w 722"/>
                <a:gd name="T17" fmla="*/ 28 h 2296"/>
                <a:gd name="T18" fmla="*/ 652 w 722"/>
                <a:gd name="T19" fmla="*/ 0 h 2296"/>
                <a:gd name="T20" fmla="*/ 552 w 722"/>
                <a:gd name="T21" fmla="*/ 126 h 2296"/>
                <a:gd name="T22" fmla="*/ 446 w 722"/>
                <a:gd name="T23" fmla="*/ 270 h 2296"/>
                <a:gd name="T24" fmla="*/ 326 w 722"/>
                <a:gd name="T25" fmla="*/ 450 h 2296"/>
                <a:gd name="T26" fmla="*/ 236 w 722"/>
                <a:gd name="T27" fmla="*/ 604 h 2296"/>
                <a:gd name="T28" fmla="*/ 180 w 722"/>
                <a:gd name="T29" fmla="*/ 714 h 2296"/>
                <a:gd name="T30" fmla="*/ 126 w 722"/>
                <a:gd name="T31" fmla="*/ 826 h 2296"/>
                <a:gd name="T32" fmla="*/ 80 w 722"/>
                <a:gd name="T33" fmla="*/ 942 h 2296"/>
                <a:gd name="T34" fmla="*/ 44 w 722"/>
                <a:gd name="T35" fmla="*/ 1056 h 2296"/>
                <a:gd name="T36" fmla="*/ 18 w 722"/>
                <a:gd name="T37" fmla="*/ 1172 h 2296"/>
                <a:gd name="T38" fmla="*/ 2 w 722"/>
                <a:gd name="T39" fmla="*/ 1284 h 2296"/>
                <a:gd name="T40" fmla="*/ 0 w 722"/>
                <a:gd name="T41" fmla="*/ 1340 h 2296"/>
                <a:gd name="T42" fmla="*/ 8 w 722"/>
                <a:gd name="T43" fmla="*/ 1448 h 2296"/>
                <a:gd name="T44" fmla="*/ 28 w 722"/>
                <a:gd name="T45" fmla="*/ 1550 h 2296"/>
                <a:gd name="T46" fmla="*/ 62 w 722"/>
                <a:gd name="T47" fmla="*/ 1646 h 2296"/>
                <a:gd name="T48" fmla="*/ 102 w 722"/>
                <a:gd name="T49" fmla="*/ 1736 h 2296"/>
                <a:gd name="T50" fmla="*/ 152 w 722"/>
                <a:gd name="T51" fmla="*/ 1822 h 2296"/>
                <a:gd name="T52" fmla="*/ 208 w 722"/>
                <a:gd name="T53" fmla="*/ 1900 h 2296"/>
                <a:gd name="T54" fmla="*/ 266 w 722"/>
                <a:gd name="T55" fmla="*/ 1972 h 2296"/>
                <a:gd name="T56" fmla="*/ 326 w 722"/>
                <a:gd name="T57" fmla="*/ 2038 h 2296"/>
                <a:gd name="T58" fmla="*/ 446 w 722"/>
                <a:gd name="T59" fmla="*/ 2148 h 2296"/>
                <a:gd name="T60" fmla="*/ 552 w 722"/>
                <a:gd name="T61" fmla="*/ 2228 h 2296"/>
                <a:gd name="T62" fmla="*/ 624 w 722"/>
                <a:gd name="T63" fmla="*/ 2278 h 2296"/>
                <a:gd name="T64" fmla="*/ 652 w 722"/>
                <a:gd name="T65" fmla="*/ 2296 h 2296"/>
                <a:gd name="T66" fmla="*/ 632 w 722"/>
                <a:gd name="T67" fmla="*/ 2228 h 2296"/>
                <a:gd name="T68" fmla="*/ 612 w 722"/>
                <a:gd name="T69" fmla="*/ 2144 h 2296"/>
                <a:gd name="T70" fmla="*/ 594 w 722"/>
                <a:gd name="T71" fmla="*/ 2030 h 2296"/>
                <a:gd name="T72" fmla="*/ 584 w 722"/>
                <a:gd name="T73" fmla="*/ 1886 h 2296"/>
                <a:gd name="T74" fmla="*/ 588 w 722"/>
                <a:gd name="T75" fmla="*/ 1712 h 2296"/>
                <a:gd name="T76" fmla="*/ 602 w 722"/>
                <a:gd name="T77" fmla="*/ 1564 h 2296"/>
                <a:gd name="T78" fmla="*/ 618 w 722"/>
                <a:gd name="T79" fmla="*/ 1458 h 2296"/>
                <a:gd name="T80" fmla="*/ 640 w 722"/>
                <a:gd name="T81" fmla="*/ 1344 h 2296"/>
                <a:gd name="T82" fmla="*/ 652 w 722"/>
                <a:gd name="T83" fmla="*/ 1284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2" h="2296">
                  <a:moveTo>
                    <a:pt x="652" y="1284"/>
                  </a:moveTo>
                  <a:lnTo>
                    <a:pt x="652" y="1284"/>
                  </a:lnTo>
                  <a:lnTo>
                    <a:pt x="666" y="1224"/>
                  </a:lnTo>
                  <a:lnTo>
                    <a:pt x="678" y="1164"/>
                  </a:lnTo>
                  <a:lnTo>
                    <a:pt x="688" y="1104"/>
                  </a:lnTo>
                  <a:lnTo>
                    <a:pt x="698" y="1044"/>
                  </a:lnTo>
                  <a:lnTo>
                    <a:pt x="704" y="986"/>
                  </a:lnTo>
                  <a:lnTo>
                    <a:pt x="710" y="926"/>
                  </a:lnTo>
                  <a:lnTo>
                    <a:pt x="718" y="812"/>
                  </a:lnTo>
                  <a:lnTo>
                    <a:pt x="722" y="702"/>
                  </a:lnTo>
                  <a:lnTo>
                    <a:pt x="722" y="596"/>
                  </a:lnTo>
                  <a:lnTo>
                    <a:pt x="718" y="494"/>
                  </a:lnTo>
                  <a:lnTo>
                    <a:pt x="712" y="400"/>
                  </a:lnTo>
                  <a:lnTo>
                    <a:pt x="704" y="314"/>
                  </a:lnTo>
                  <a:lnTo>
                    <a:pt x="694" y="236"/>
                  </a:lnTo>
                  <a:lnTo>
                    <a:pt x="684" y="168"/>
                  </a:lnTo>
                  <a:lnTo>
                    <a:pt x="674" y="110"/>
                  </a:lnTo>
                  <a:lnTo>
                    <a:pt x="660" y="28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46" y="2278"/>
                  </a:lnTo>
                  <a:lnTo>
                    <a:pt x="632" y="2228"/>
                  </a:lnTo>
                  <a:lnTo>
                    <a:pt x="622" y="2190"/>
                  </a:lnTo>
                  <a:lnTo>
                    <a:pt x="612" y="2144"/>
                  </a:lnTo>
                  <a:lnTo>
                    <a:pt x="602" y="2092"/>
                  </a:lnTo>
                  <a:lnTo>
                    <a:pt x="594" y="2030"/>
                  </a:lnTo>
                  <a:lnTo>
                    <a:pt x="588" y="1962"/>
                  </a:lnTo>
                  <a:lnTo>
                    <a:pt x="584" y="1886"/>
                  </a:lnTo>
                  <a:lnTo>
                    <a:pt x="584" y="1804"/>
                  </a:lnTo>
                  <a:lnTo>
                    <a:pt x="588" y="1712"/>
                  </a:lnTo>
                  <a:lnTo>
                    <a:pt x="596" y="1616"/>
                  </a:lnTo>
                  <a:lnTo>
                    <a:pt x="602" y="1564"/>
                  </a:lnTo>
                  <a:lnTo>
                    <a:pt x="608" y="1512"/>
                  </a:lnTo>
                  <a:lnTo>
                    <a:pt x="618" y="1458"/>
                  </a:lnTo>
                  <a:lnTo>
                    <a:pt x="628" y="1402"/>
                  </a:lnTo>
                  <a:lnTo>
                    <a:pt x="640" y="1344"/>
                  </a:lnTo>
                  <a:lnTo>
                    <a:pt x="652" y="1284"/>
                  </a:lnTo>
                  <a:lnTo>
                    <a:pt x="652" y="1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 rot="410028">
            <a:off x="8204527" y="-820738"/>
            <a:ext cx="1001112" cy="1940947"/>
            <a:chOff x="2680417" y="340131"/>
            <a:chExt cx="1772630" cy="3116355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680417" y="340131"/>
              <a:ext cx="1772630" cy="3116355"/>
            </a:xfrm>
            <a:custGeom>
              <a:avLst/>
              <a:gdLst>
                <a:gd name="T0" fmla="*/ 1306 w 1306"/>
                <a:gd name="T1" fmla="*/ 1340 h 2296"/>
                <a:gd name="T2" fmla="*/ 1298 w 1306"/>
                <a:gd name="T3" fmla="*/ 1228 h 2296"/>
                <a:gd name="T4" fmla="*/ 1276 w 1306"/>
                <a:gd name="T5" fmla="*/ 1114 h 2296"/>
                <a:gd name="T6" fmla="*/ 1244 w 1306"/>
                <a:gd name="T7" fmla="*/ 1000 h 2296"/>
                <a:gd name="T8" fmla="*/ 1204 w 1306"/>
                <a:gd name="T9" fmla="*/ 884 h 2296"/>
                <a:gd name="T10" fmla="*/ 1154 w 1306"/>
                <a:gd name="T11" fmla="*/ 770 h 2296"/>
                <a:gd name="T12" fmla="*/ 1098 w 1306"/>
                <a:gd name="T13" fmla="*/ 658 h 2296"/>
                <a:gd name="T14" fmla="*/ 1040 w 1306"/>
                <a:gd name="T15" fmla="*/ 552 h 2296"/>
                <a:gd name="T16" fmla="*/ 918 w 1306"/>
                <a:gd name="T17" fmla="*/ 356 h 2296"/>
                <a:gd name="T18" fmla="*/ 804 w 1306"/>
                <a:gd name="T19" fmla="*/ 192 h 2296"/>
                <a:gd name="T20" fmla="*/ 680 w 1306"/>
                <a:gd name="T21" fmla="*/ 32 h 2296"/>
                <a:gd name="T22" fmla="*/ 652 w 1306"/>
                <a:gd name="T23" fmla="*/ 0 h 2296"/>
                <a:gd name="T24" fmla="*/ 552 w 1306"/>
                <a:gd name="T25" fmla="*/ 126 h 2296"/>
                <a:gd name="T26" fmla="*/ 446 w 1306"/>
                <a:gd name="T27" fmla="*/ 270 h 2296"/>
                <a:gd name="T28" fmla="*/ 326 w 1306"/>
                <a:gd name="T29" fmla="*/ 450 h 2296"/>
                <a:gd name="T30" fmla="*/ 236 w 1306"/>
                <a:gd name="T31" fmla="*/ 604 h 2296"/>
                <a:gd name="T32" fmla="*/ 180 w 1306"/>
                <a:gd name="T33" fmla="*/ 714 h 2296"/>
                <a:gd name="T34" fmla="*/ 126 w 1306"/>
                <a:gd name="T35" fmla="*/ 826 h 2296"/>
                <a:gd name="T36" fmla="*/ 80 w 1306"/>
                <a:gd name="T37" fmla="*/ 942 h 2296"/>
                <a:gd name="T38" fmla="*/ 44 w 1306"/>
                <a:gd name="T39" fmla="*/ 1056 h 2296"/>
                <a:gd name="T40" fmla="*/ 18 w 1306"/>
                <a:gd name="T41" fmla="*/ 1172 h 2296"/>
                <a:gd name="T42" fmla="*/ 2 w 1306"/>
                <a:gd name="T43" fmla="*/ 1284 h 2296"/>
                <a:gd name="T44" fmla="*/ 0 w 1306"/>
                <a:gd name="T45" fmla="*/ 1340 h 2296"/>
                <a:gd name="T46" fmla="*/ 8 w 1306"/>
                <a:gd name="T47" fmla="*/ 1448 h 2296"/>
                <a:gd name="T48" fmla="*/ 28 w 1306"/>
                <a:gd name="T49" fmla="*/ 1550 h 2296"/>
                <a:gd name="T50" fmla="*/ 62 w 1306"/>
                <a:gd name="T51" fmla="*/ 1646 h 2296"/>
                <a:gd name="T52" fmla="*/ 102 w 1306"/>
                <a:gd name="T53" fmla="*/ 1736 h 2296"/>
                <a:gd name="T54" fmla="*/ 152 w 1306"/>
                <a:gd name="T55" fmla="*/ 1822 h 2296"/>
                <a:gd name="T56" fmla="*/ 208 w 1306"/>
                <a:gd name="T57" fmla="*/ 1900 h 2296"/>
                <a:gd name="T58" fmla="*/ 266 w 1306"/>
                <a:gd name="T59" fmla="*/ 1972 h 2296"/>
                <a:gd name="T60" fmla="*/ 326 w 1306"/>
                <a:gd name="T61" fmla="*/ 2038 h 2296"/>
                <a:gd name="T62" fmla="*/ 446 w 1306"/>
                <a:gd name="T63" fmla="*/ 2148 h 2296"/>
                <a:gd name="T64" fmla="*/ 552 w 1306"/>
                <a:gd name="T65" fmla="*/ 2228 h 2296"/>
                <a:gd name="T66" fmla="*/ 624 w 1306"/>
                <a:gd name="T67" fmla="*/ 2278 h 2296"/>
                <a:gd name="T68" fmla="*/ 652 w 1306"/>
                <a:gd name="T69" fmla="*/ 2296 h 2296"/>
                <a:gd name="T70" fmla="*/ 714 w 1306"/>
                <a:gd name="T71" fmla="*/ 2258 h 2296"/>
                <a:gd name="T72" fmla="*/ 804 w 1306"/>
                <a:gd name="T73" fmla="*/ 2192 h 2296"/>
                <a:gd name="T74" fmla="*/ 918 w 1306"/>
                <a:gd name="T75" fmla="*/ 2096 h 2296"/>
                <a:gd name="T76" fmla="*/ 1010 w 1306"/>
                <a:gd name="T77" fmla="*/ 2006 h 2296"/>
                <a:gd name="T78" fmla="*/ 1070 w 1306"/>
                <a:gd name="T79" fmla="*/ 1938 h 2296"/>
                <a:gd name="T80" fmla="*/ 1126 w 1306"/>
                <a:gd name="T81" fmla="*/ 1862 h 2296"/>
                <a:gd name="T82" fmla="*/ 1180 w 1306"/>
                <a:gd name="T83" fmla="*/ 1780 h 2296"/>
                <a:gd name="T84" fmla="*/ 1226 w 1306"/>
                <a:gd name="T85" fmla="*/ 1692 h 2296"/>
                <a:gd name="T86" fmla="*/ 1262 w 1306"/>
                <a:gd name="T87" fmla="*/ 1598 h 2296"/>
                <a:gd name="T88" fmla="*/ 1288 w 1306"/>
                <a:gd name="T89" fmla="*/ 1500 h 2296"/>
                <a:gd name="T90" fmla="*/ 1304 w 1306"/>
                <a:gd name="T91" fmla="*/ 1394 h 2296"/>
                <a:gd name="T92" fmla="*/ 1306 w 1306"/>
                <a:gd name="T93" fmla="*/ 134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6" h="2296">
                  <a:moveTo>
                    <a:pt x="1306" y="1340"/>
                  </a:moveTo>
                  <a:lnTo>
                    <a:pt x="1306" y="1340"/>
                  </a:lnTo>
                  <a:lnTo>
                    <a:pt x="1304" y="1284"/>
                  </a:lnTo>
                  <a:lnTo>
                    <a:pt x="1298" y="1228"/>
                  </a:lnTo>
                  <a:lnTo>
                    <a:pt x="1288" y="1172"/>
                  </a:lnTo>
                  <a:lnTo>
                    <a:pt x="1276" y="1114"/>
                  </a:lnTo>
                  <a:lnTo>
                    <a:pt x="1262" y="1056"/>
                  </a:lnTo>
                  <a:lnTo>
                    <a:pt x="1244" y="1000"/>
                  </a:lnTo>
                  <a:lnTo>
                    <a:pt x="1226" y="942"/>
                  </a:lnTo>
                  <a:lnTo>
                    <a:pt x="1204" y="884"/>
                  </a:lnTo>
                  <a:lnTo>
                    <a:pt x="1180" y="826"/>
                  </a:lnTo>
                  <a:lnTo>
                    <a:pt x="1154" y="770"/>
                  </a:lnTo>
                  <a:lnTo>
                    <a:pt x="1126" y="714"/>
                  </a:lnTo>
                  <a:lnTo>
                    <a:pt x="1098" y="658"/>
                  </a:lnTo>
                  <a:lnTo>
                    <a:pt x="1070" y="604"/>
                  </a:lnTo>
                  <a:lnTo>
                    <a:pt x="1040" y="552"/>
                  </a:lnTo>
                  <a:lnTo>
                    <a:pt x="978" y="450"/>
                  </a:lnTo>
                  <a:lnTo>
                    <a:pt x="918" y="356"/>
                  </a:lnTo>
                  <a:lnTo>
                    <a:pt x="860" y="270"/>
                  </a:lnTo>
                  <a:lnTo>
                    <a:pt x="804" y="192"/>
                  </a:lnTo>
                  <a:lnTo>
                    <a:pt x="754" y="126"/>
                  </a:lnTo>
                  <a:lnTo>
                    <a:pt x="680" y="32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80" y="2278"/>
                  </a:lnTo>
                  <a:lnTo>
                    <a:pt x="714" y="2258"/>
                  </a:lnTo>
                  <a:lnTo>
                    <a:pt x="754" y="2228"/>
                  </a:lnTo>
                  <a:lnTo>
                    <a:pt x="804" y="2192"/>
                  </a:lnTo>
                  <a:lnTo>
                    <a:pt x="860" y="2148"/>
                  </a:lnTo>
                  <a:lnTo>
                    <a:pt x="918" y="2096"/>
                  </a:lnTo>
                  <a:lnTo>
                    <a:pt x="978" y="2038"/>
                  </a:lnTo>
                  <a:lnTo>
                    <a:pt x="1010" y="2006"/>
                  </a:lnTo>
                  <a:lnTo>
                    <a:pt x="1040" y="1972"/>
                  </a:lnTo>
                  <a:lnTo>
                    <a:pt x="1070" y="1938"/>
                  </a:lnTo>
                  <a:lnTo>
                    <a:pt x="1098" y="1900"/>
                  </a:lnTo>
                  <a:lnTo>
                    <a:pt x="1126" y="1862"/>
                  </a:lnTo>
                  <a:lnTo>
                    <a:pt x="1154" y="1822"/>
                  </a:lnTo>
                  <a:lnTo>
                    <a:pt x="1180" y="1780"/>
                  </a:lnTo>
                  <a:lnTo>
                    <a:pt x="1204" y="1736"/>
                  </a:lnTo>
                  <a:lnTo>
                    <a:pt x="1226" y="1692"/>
                  </a:lnTo>
                  <a:lnTo>
                    <a:pt x="1244" y="1646"/>
                  </a:lnTo>
                  <a:lnTo>
                    <a:pt x="1262" y="1598"/>
                  </a:lnTo>
                  <a:lnTo>
                    <a:pt x="1276" y="1550"/>
                  </a:lnTo>
                  <a:lnTo>
                    <a:pt x="1288" y="1500"/>
                  </a:lnTo>
                  <a:lnTo>
                    <a:pt x="1298" y="1448"/>
                  </a:lnTo>
                  <a:lnTo>
                    <a:pt x="1304" y="1394"/>
                  </a:lnTo>
                  <a:lnTo>
                    <a:pt x="1306" y="1340"/>
                  </a:lnTo>
                  <a:lnTo>
                    <a:pt x="1306" y="13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80417" y="340131"/>
              <a:ext cx="979969" cy="3116355"/>
            </a:xfrm>
            <a:custGeom>
              <a:avLst/>
              <a:gdLst>
                <a:gd name="T0" fmla="*/ 652 w 722"/>
                <a:gd name="T1" fmla="*/ 1284 h 2296"/>
                <a:gd name="T2" fmla="*/ 678 w 722"/>
                <a:gd name="T3" fmla="*/ 1164 h 2296"/>
                <a:gd name="T4" fmla="*/ 698 w 722"/>
                <a:gd name="T5" fmla="*/ 1044 h 2296"/>
                <a:gd name="T6" fmla="*/ 710 w 722"/>
                <a:gd name="T7" fmla="*/ 926 h 2296"/>
                <a:gd name="T8" fmla="*/ 722 w 722"/>
                <a:gd name="T9" fmla="*/ 702 h 2296"/>
                <a:gd name="T10" fmla="*/ 718 w 722"/>
                <a:gd name="T11" fmla="*/ 494 h 2296"/>
                <a:gd name="T12" fmla="*/ 704 w 722"/>
                <a:gd name="T13" fmla="*/ 314 h 2296"/>
                <a:gd name="T14" fmla="*/ 684 w 722"/>
                <a:gd name="T15" fmla="*/ 168 h 2296"/>
                <a:gd name="T16" fmla="*/ 660 w 722"/>
                <a:gd name="T17" fmla="*/ 28 h 2296"/>
                <a:gd name="T18" fmla="*/ 652 w 722"/>
                <a:gd name="T19" fmla="*/ 0 h 2296"/>
                <a:gd name="T20" fmla="*/ 552 w 722"/>
                <a:gd name="T21" fmla="*/ 126 h 2296"/>
                <a:gd name="T22" fmla="*/ 446 w 722"/>
                <a:gd name="T23" fmla="*/ 270 h 2296"/>
                <a:gd name="T24" fmla="*/ 326 w 722"/>
                <a:gd name="T25" fmla="*/ 450 h 2296"/>
                <a:gd name="T26" fmla="*/ 236 w 722"/>
                <a:gd name="T27" fmla="*/ 604 h 2296"/>
                <a:gd name="T28" fmla="*/ 180 w 722"/>
                <a:gd name="T29" fmla="*/ 714 h 2296"/>
                <a:gd name="T30" fmla="*/ 126 w 722"/>
                <a:gd name="T31" fmla="*/ 826 h 2296"/>
                <a:gd name="T32" fmla="*/ 80 w 722"/>
                <a:gd name="T33" fmla="*/ 942 h 2296"/>
                <a:gd name="T34" fmla="*/ 44 w 722"/>
                <a:gd name="T35" fmla="*/ 1056 h 2296"/>
                <a:gd name="T36" fmla="*/ 18 w 722"/>
                <a:gd name="T37" fmla="*/ 1172 h 2296"/>
                <a:gd name="T38" fmla="*/ 2 w 722"/>
                <a:gd name="T39" fmla="*/ 1284 h 2296"/>
                <a:gd name="T40" fmla="*/ 0 w 722"/>
                <a:gd name="T41" fmla="*/ 1340 h 2296"/>
                <a:gd name="T42" fmla="*/ 8 w 722"/>
                <a:gd name="T43" fmla="*/ 1448 h 2296"/>
                <a:gd name="T44" fmla="*/ 28 w 722"/>
                <a:gd name="T45" fmla="*/ 1550 h 2296"/>
                <a:gd name="T46" fmla="*/ 62 w 722"/>
                <a:gd name="T47" fmla="*/ 1646 h 2296"/>
                <a:gd name="T48" fmla="*/ 102 w 722"/>
                <a:gd name="T49" fmla="*/ 1736 h 2296"/>
                <a:gd name="T50" fmla="*/ 152 w 722"/>
                <a:gd name="T51" fmla="*/ 1822 h 2296"/>
                <a:gd name="T52" fmla="*/ 208 w 722"/>
                <a:gd name="T53" fmla="*/ 1900 h 2296"/>
                <a:gd name="T54" fmla="*/ 266 w 722"/>
                <a:gd name="T55" fmla="*/ 1972 h 2296"/>
                <a:gd name="T56" fmla="*/ 326 w 722"/>
                <a:gd name="T57" fmla="*/ 2038 h 2296"/>
                <a:gd name="T58" fmla="*/ 446 w 722"/>
                <a:gd name="T59" fmla="*/ 2148 h 2296"/>
                <a:gd name="T60" fmla="*/ 552 w 722"/>
                <a:gd name="T61" fmla="*/ 2228 h 2296"/>
                <a:gd name="T62" fmla="*/ 624 w 722"/>
                <a:gd name="T63" fmla="*/ 2278 h 2296"/>
                <a:gd name="T64" fmla="*/ 652 w 722"/>
                <a:gd name="T65" fmla="*/ 2296 h 2296"/>
                <a:gd name="T66" fmla="*/ 632 w 722"/>
                <a:gd name="T67" fmla="*/ 2228 h 2296"/>
                <a:gd name="T68" fmla="*/ 612 w 722"/>
                <a:gd name="T69" fmla="*/ 2144 h 2296"/>
                <a:gd name="T70" fmla="*/ 594 w 722"/>
                <a:gd name="T71" fmla="*/ 2030 h 2296"/>
                <a:gd name="T72" fmla="*/ 584 w 722"/>
                <a:gd name="T73" fmla="*/ 1886 h 2296"/>
                <a:gd name="T74" fmla="*/ 588 w 722"/>
                <a:gd name="T75" fmla="*/ 1712 h 2296"/>
                <a:gd name="T76" fmla="*/ 602 w 722"/>
                <a:gd name="T77" fmla="*/ 1564 h 2296"/>
                <a:gd name="T78" fmla="*/ 618 w 722"/>
                <a:gd name="T79" fmla="*/ 1458 h 2296"/>
                <a:gd name="T80" fmla="*/ 640 w 722"/>
                <a:gd name="T81" fmla="*/ 1344 h 2296"/>
                <a:gd name="T82" fmla="*/ 652 w 722"/>
                <a:gd name="T83" fmla="*/ 1284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2" h="2296">
                  <a:moveTo>
                    <a:pt x="652" y="1284"/>
                  </a:moveTo>
                  <a:lnTo>
                    <a:pt x="652" y="1284"/>
                  </a:lnTo>
                  <a:lnTo>
                    <a:pt x="666" y="1224"/>
                  </a:lnTo>
                  <a:lnTo>
                    <a:pt x="678" y="1164"/>
                  </a:lnTo>
                  <a:lnTo>
                    <a:pt x="688" y="1104"/>
                  </a:lnTo>
                  <a:lnTo>
                    <a:pt x="698" y="1044"/>
                  </a:lnTo>
                  <a:lnTo>
                    <a:pt x="704" y="986"/>
                  </a:lnTo>
                  <a:lnTo>
                    <a:pt x="710" y="926"/>
                  </a:lnTo>
                  <a:lnTo>
                    <a:pt x="718" y="812"/>
                  </a:lnTo>
                  <a:lnTo>
                    <a:pt x="722" y="702"/>
                  </a:lnTo>
                  <a:lnTo>
                    <a:pt x="722" y="596"/>
                  </a:lnTo>
                  <a:lnTo>
                    <a:pt x="718" y="494"/>
                  </a:lnTo>
                  <a:lnTo>
                    <a:pt x="712" y="400"/>
                  </a:lnTo>
                  <a:lnTo>
                    <a:pt x="704" y="314"/>
                  </a:lnTo>
                  <a:lnTo>
                    <a:pt x="694" y="236"/>
                  </a:lnTo>
                  <a:lnTo>
                    <a:pt x="684" y="168"/>
                  </a:lnTo>
                  <a:lnTo>
                    <a:pt x="674" y="110"/>
                  </a:lnTo>
                  <a:lnTo>
                    <a:pt x="660" y="28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46" y="2278"/>
                  </a:lnTo>
                  <a:lnTo>
                    <a:pt x="632" y="2228"/>
                  </a:lnTo>
                  <a:lnTo>
                    <a:pt x="622" y="2190"/>
                  </a:lnTo>
                  <a:lnTo>
                    <a:pt x="612" y="2144"/>
                  </a:lnTo>
                  <a:lnTo>
                    <a:pt x="602" y="2092"/>
                  </a:lnTo>
                  <a:lnTo>
                    <a:pt x="594" y="2030"/>
                  </a:lnTo>
                  <a:lnTo>
                    <a:pt x="588" y="1962"/>
                  </a:lnTo>
                  <a:lnTo>
                    <a:pt x="584" y="1886"/>
                  </a:lnTo>
                  <a:lnTo>
                    <a:pt x="584" y="1804"/>
                  </a:lnTo>
                  <a:lnTo>
                    <a:pt x="588" y="1712"/>
                  </a:lnTo>
                  <a:lnTo>
                    <a:pt x="596" y="1616"/>
                  </a:lnTo>
                  <a:lnTo>
                    <a:pt x="602" y="1564"/>
                  </a:lnTo>
                  <a:lnTo>
                    <a:pt x="608" y="1512"/>
                  </a:lnTo>
                  <a:lnTo>
                    <a:pt x="618" y="1458"/>
                  </a:lnTo>
                  <a:lnTo>
                    <a:pt x="628" y="1402"/>
                  </a:lnTo>
                  <a:lnTo>
                    <a:pt x="640" y="1344"/>
                  </a:lnTo>
                  <a:lnTo>
                    <a:pt x="652" y="1284"/>
                  </a:lnTo>
                  <a:lnTo>
                    <a:pt x="652" y="1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 rot="2172462" flipH="1">
            <a:off x="8503445" y="1842873"/>
            <a:ext cx="552526" cy="1071232"/>
            <a:chOff x="2680417" y="340131"/>
            <a:chExt cx="1772630" cy="3116355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680417" y="340131"/>
              <a:ext cx="1772630" cy="3116355"/>
            </a:xfrm>
            <a:custGeom>
              <a:avLst/>
              <a:gdLst>
                <a:gd name="T0" fmla="*/ 1306 w 1306"/>
                <a:gd name="T1" fmla="*/ 1340 h 2296"/>
                <a:gd name="T2" fmla="*/ 1298 w 1306"/>
                <a:gd name="T3" fmla="*/ 1228 h 2296"/>
                <a:gd name="T4" fmla="*/ 1276 w 1306"/>
                <a:gd name="T5" fmla="*/ 1114 h 2296"/>
                <a:gd name="T6" fmla="*/ 1244 w 1306"/>
                <a:gd name="T7" fmla="*/ 1000 h 2296"/>
                <a:gd name="T8" fmla="*/ 1204 w 1306"/>
                <a:gd name="T9" fmla="*/ 884 h 2296"/>
                <a:gd name="T10" fmla="*/ 1154 w 1306"/>
                <a:gd name="T11" fmla="*/ 770 h 2296"/>
                <a:gd name="T12" fmla="*/ 1098 w 1306"/>
                <a:gd name="T13" fmla="*/ 658 h 2296"/>
                <a:gd name="T14" fmla="*/ 1040 w 1306"/>
                <a:gd name="T15" fmla="*/ 552 h 2296"/>
                <a:gd name="T16" fmla="*/ 918 w 1306"/>
                <a:gd name="T17" fmla="*/ 356 h 2296"/>
                <a:gd name="T18" fmla="*/ 804 w 1306"/>
                <a:gd name="T19" fmla="*/ 192 h 2296"/>
                <a:gd name="T20" fmla="*/ 680 w 1306"/>
                <a:gd name="T21" fmla="*/ 32 h 2296"/>
                <a:gd name="T22" fmla="*/ 652 w 1306"/>
                <a:gd name="T23" fmla="*/ 0 h 2296"/>
                <a:gd name="T24" fmla="*/ 552 w 1306"/>
                <a:gd name="T25" fmla="*/ 126 h 2296"/>
                <a:gd name="T26" fmla="*/ 446 w 1306"/>
                <a:gd name="T27" fmla="*/ 270 h 2296"/>
                <a:gd name="T28" fmla="*/ 326 w 1306"/>
                <a:gd name="T29" fmla="*/ 450 h 2296"/>
                <a:gd name="T30" fmla="*/ 236 w 1306"/>
                <a:gd name="T31" fmla="*/ 604 h 2296"/>
                <a:gd name="T32" fmla="*/ 180 w 1306"/>
                <a:gd name="T33" fmla="*/ 714 h 2296"/>
                <a:gd name="T34" fmla="*/ 126 w 1306"/>
                <a:gd name="T35" fmla="*/ 826 h 2296"/>
                <a:gd name="T36" fmla="*/ 80 w 1306"/>
                <a:gd name="T37" fmla="*/ 942 h 2296"/>
                <a:gd name="T38" fmla="*/ 44 w 1306"/>
                <a:gd name="T39" fmla="*/ 1056 h 2296"/>
                <a:gd name="T40" fmla="*/ 18 w 1306"/>
                <a:gd name="T41" fmla="*/ 1172 h 2296"/>
                <a:gd name="T42" fmla="*/ 2 w 1306"/>
                <a:gd name="T43" fmla="*/ 1284 h 2296"/>
                <a:gd name="T44" fmla="*/ 0 w 1306"/>
                <a:gd name="T45" fmla="*/ 1340 h 2296"/>
                <a:gd name="T46" fmla="*/ 8 w 1306"/>
                <a:gd name="T47" fmla="*/ 1448 h 2296"/>
                <a:gd name="T48" fmla="*/ 28 w 1306"/>
                <a:gd name="T49" fmla="*/ 1550 h 2296"/>
                <a:gd name="T50" fmla="*/ 62 w 1306"/>
                <a:gd name="T51" fmla="*/ 1646 h 2296"/>
                <a:gd name="T52" fmla="*/ 102 w 1306"/>
                <a:gd name="T53" fmla="*/ 1736 h 2296"/>
                <a:gd name="T54" fmla="*/ 152 w 1306"/>
                <a:gd name="T55" fmla="*/ 1822 h 2296"/>
                <a:gd name="T56" fmla="*/ 208 w 1306"/>
                <a:gd name="T57" fmla="*/ 1900 h 2296"/>
                <a:gd name="T58" fmla="*/ 266 w 1306"/>
                <a:gd name="T59" fmla="*/ 1972 h 2296"/>
                <a:gd name="T60" fmla="*/ 326 w 1306"/>
                <a:gd name="T61" fmla="*/ 2038 h 2296"/>
                <a:gd name="T62" fmla="*/ 446 w 1306"/>
                <a:gd name="T63" fmla="*/ 2148 h 2296"/>
                <a:gd name="T64" fmla="*/ 552 w 1306"/>
                <a:gd name="T65" fmla="*/ 2228 h 2296"/>
                <a:gd name="T66" fmla="*/ 624 w 1306"/>
                <a:gd name="T67" fmla="*/ 2278 h 2296"/>
                <a:gd name="T68" fmla="*/ 652 w 1306"/>
                <a:gd name="T69" fmla="*/ 2296 h 2296"/>
                <a:gd name="T70" fmla="*/ 714 w 1306"/>
                <a:gd name="T71" fmla="*/ 2258 h 2296"/>
                <a:gd name="T72" fmla="*/ 804 w 1306"/>
                <a:gd name="T73" fmla="*/ 2192 h 2296"/>
                <a:gd name="T74" fmla="*/ 918 w 1306"/>
                <a:gd name="T75" fmla="*/ 2096 h 2296"/>
                <a:gd name="T76" fmla="*/ 1010 w 1306"/>
                <a:gd name="T77" fmla="*/ 2006 h 2296"/>
                <a:gd name="T78" fmla="*/ 1070 w 1306"/>
                <a:gd name="T79" fmla="*/ 1938 h 2296"/>
                <a:gd name="T80" fmla="*/ 1126 w 1306"/>
                <a:gd name="T81" fmla="*/ 1862 h 2296"/>
                <a:gd name="T82" fmla="*/ 1180 w 1306"/>
                <a:gd name="T83" fmla="*/ 1780 h 2296"/>
                <a:gd name="T84" fmla="*/ 1226 w 1306"/>
                <a:gd name="T85" fmla="*/ 1692 h 2296"/>
                <a:gd name="T86" fmla="*/ 1262 w 1306"/>
                <a:gd name="T87" fmla="*/ 1598 h 2296"/>
                <a:gd name="T88" fmla="*/ 1288 w 1306"/>
                <a:gd name="T89" fmla="*/ 1500 h 2296"/>
                <a:gd name="T90" fmla="*/ 1304 w 1306"/>
                <a:gd name="T91" fmla="*/ 1394 h 2296"/>
                <a:gd name="T92" fmla="*/ 1306 w 1306"/>
                <a:gd name="T93" fmla="*/ 134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6" h="2296">
                  <a:moveTo>
                    <a:pt x="1306" y="1340"/>
                  </a:moveTo>
                  <a:lnTo>
                    <a:pt x="1306" y="1340"/>
                  </a:lnTo>
                  <a:lnTo>
                    <a:pt x="1304" y="1284"/>
                  </a:lnTo>
                  <a:lnTo>
                    <a:pt x="1298" y="1228"/>
                  </a:lnTo>
                  <a:lnTo>
                    <a:pt x="1288" y="1172"/>
                  </a:lnTo>
                  <a:lnTo>
                    <a:pt x="1276" y="1114"/>
                  </a:lnTo>
                  <a:lnTo>
                    <a:pt x="1262" y="1056"/>
                  </a:lnTo>
                  <a:lnTo>
                    <a:pt x="1244" y="1000"/>
                  </a:lnTo>
                  <a:lnTo>
                    <a:pt x="1226" y="942"/>
                  </a:lnTo>
                  <a:lnTo>
                    <a:pt x="1204" y="884"/>
                  </a:lnTo>
                  <a:lnTo>
                    <a:pt x="1180" y="826"/>
                  </a:lnTo>
                  <a:lnTo>
                    <a:pt x="1154" y="770"/>
                  </a:lnTo>
                  <a:lnTo>
                    <a:pt x="1126" y="714"/>
                  </a:lnTo>
                  <a:lnTo>
                    <a:pt x="1098" y="658"/>
                  </a:lnTo>
                  <a:lnTo>
                    <a:pt x="1070" y="604"/>
                  </a:lnTo>
                  <a:lnTo>
                    <a:pt x="1040" y="552"/>
                  </a:lnTo>
                  <a:lnTo>
                    <a:pt x="978" y="450"/>
                  </a:lnTo>
                  <a:lnTo>
                    <a:pt x="918" y="356"/>
                  </a:lnTo>
                  <a:lnTo>
                    <a:pt x="860" y="270"/>
                  </a:lnTo>
                  <a:lnTo>
                    <a:pt x="804" y="192"/>
                  </a:lnTo>
                  <a:lnTo>
                    <a:pt x="754" y="126"/>
                  </a:lnTo>
                  <a:lnTo>
                    <a:pt x="680" y="32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80" y="2278"/>
                  </a:lnTo>
                  <a:lnTo>
                    <a:pt x="714" y="2258"/>
                  </a:lnTo>
                  <a:lnTo>
                    <a:pt x="754" y="2228"/>
                  </a:lnTo>
                  <a:lnTo>
                    <a:pt x="804" y="2192"/>
                  </a:lnTo>
                  <a:lnTo>
                    <a:pt x="860" y="2148"/>
                  </a:lnTo>
                  <a:lnTo>
                    <a:pt x="918" y="2096"/>
                  </a:lnTo>
                  <a:lnTo>
                    <a:pt x="978" y="2038"/>
                  </a:lnTo>
                  <a:lnTo>
                    <a:pt x="1010" y="2006"/>
                  </a:lnTo>
                  <a:lnTo>
                    <a:pt x="1040" y="1972"/>
                  </a:lnTo>
                  <a:lnTo>
                    <a:pt x="1070" y="1938"/>
                  </a:lnTo>
                  <a:lnTo>
                    <a:pt x="1098" y="1900"/>
                  </a:lnTo>
                  <a:lnTo>
                    <a:pt x="1126" y="1862"/>
                  </a:lnTo>
                  <a:lnTo>
                    <a:pt x="1154" y="1822"/>
                  </a:lnTo>
                  <a:lnTo>
                    <a:pt x="1180" y="1780"/>
                  </a:lnTo>
                  <a:lnTo>
                    <a:pt x="1204" y="1736"/>
                  </a:lnTo>
                  <a:lnTo>
                    <a:pt x="1226" y="1692"/>
                  </a:lnTo>
                  <a:lnTo>
                    <a:pt x="1244" y="1646"/>
                  </a:lnTo>
                  <a:lnTo>
                    <a:pt x="1262" y="1598"/>
                  </a:lnTo>
                  <a:lnTo>
                    <a:pt x="1276" y="1550"/>
                  </a:lnTo>
                  <a:lnTo>
                    <a:pt x="1288" y="1500"/>
                  </a:lnTo>
                  <a:lnTo>
                    <a:pt x="1298" y="1448"/>
                  </a:lnTo>
                  <a:lnTo>
                    <a:pt x="1304" y="1394"/>
                  </a:lnTo>
                  <a:lnTo>
                    <a:pt x="1306" y="1340"/>
                  </a:lnTo>
                  <a:lnTo>
                    <a:pt x="1306" y="13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0417" y="340131"/>
              <a:ext cx="979969" cy="3116355"/>
            </a:xfrm>
            <a:custGeom>
              <a:avLst/>
              <a:gdLst>
                <a:gd name="T0" fmla="*/ 652 w 722"/>
                <a:gd name="T1" fmla="*/ 1284 h 2296"/>
                <a:gd name="T2" fmla="*/ 678 w 722"/>
                <a:gd name="T3" fmla="*/ 1164 h 2296"/>
                <a:gd name="T4" fmla="*/ 698 w 722"/>
                <a:gd name="T5" fmla="*/ 1044 h 2296"/>
                <a:gd name="T6" fmla="*/ 710 w 722"/>
                <a:gd name="T7" fmla="*/ 926 h 2296"/>
                <a:gd name="T8" fmla="*/ 722 w 722"/>
                <a:gd name="T9" fmla="*/ 702 h 2296"/>
                <a:gd name="T10" fmla="*/ 718 w 722"/>
                <a:gd name="T11" fmla="*/ 494 h 2296"/>
                <a:gd name="T12" fmla="*/ 704 w 722"/>
                <a:gd name="T13" fmla="*/ 314 h 2296"/>
                <a:gd name="T14" fmla="*/ 684 w 722"/>
                <a:gd name="T15" fmla="*/ 168 h 2296"/>
                <a:gd name="T16" fmla="*/ 660 w 722"/>
                <a:gd name="T17" fmla="*/ 28 h 2296"/>
                <a:gd name="T18" fmla="*/ 652 w 722"/>
                <a:gd name="T19" fmla="*/ 0 h 2296"/>
                <a:gd name="T20" fmla="*/ 552 w 722"/>
                <a:gd name="T21" fmla="*/ 126 h 2296"/>
                <a:gd name="T22" fmla="*/ 446 w 722"/>
                <a:gd name="T23" fmla="*/ 270 h 2296"/>
                <a:gd name="T24" fmla="*/ 326 w 722"/>
                <a:gd name="T25" fmla="*/ 450 h 2296"/>
                <a:gd name="T26" fmla="*/ 236 w 722"/>
                <a:gd name="T27" fmla="*/ 604 h 2296"/>
                <a:gd name="T28" fmla="*/ 180 w 722"/>
                <a:gd name="T29" fmla="*/ 714 h 2296"/>
                <a:gd name="T30" fmla="*/ 126 w 722"/>
                <a:gd name="T31" fmla="*/ 826 h 2296"/>
                <a:gd name="T32" fmla="*/ 80 w 722"/>
                <a:gd name="T33" fmla="*/ 942 h 2296"/>
                <a:gd name="T34" fmla="*/ 44 w 722"/>
                <a:gd name="T35" fmla="*/ 1056 h 2296"/>
                <a:gd name="T36" fmla="*/ 18 w 722"/>
                <a:gd name="T37" fmla="*/ 1172 h 2296"/>
                <a:gd name="T38" fmla="*/ 2 w 722"/>
                <a:gd name="T39" fmla="*/ 1284 h 2296"/>
                <a:gd name="T40" fmla="*/ 0 w 722"/>
                <a:gd name="T41" fmla="*/ 1340 h 2296"/>
                <a:gd name="T42" fmla="*/ 8 w 722"/>
                <a:gd name="T43" fmla="*/ 1448 h 2296"/>
                <a:gd name="T44" fmla="*/ 28 w 722"/>
                <a:gd name="T45" fmla="*/ 1550 h 2296"/>
                <a:gd name="T46" fmla="*/ 62 w 722"/>
                <a:gd name="T47" fmla="*/ 1646 h 2296"/>
                <a:gd name="T48" fmla="*/ 102 w 722"/>
                <a:gd name="T49" fmla="*/ 1736 h 2296"/>
                <a:gd name="T50" fmla="*/ 152 w 722"/>
                <a:gd name="T51" fmla="*/ 1822 h 2296"/>
                <a:gd name="T52" fmla="*/ 208 w 722"/>
                <a:gd name="T53" fmla="*/ 1900 h 2296"/>
                <a:gd name="T54" fmla="*/ 266 w 722"/>
                <a:gd name="T55" fmla="*/ 1972 h 2296"/>
                <a:gd name="T56" fmla="*/ 326 w 722"/>
                <a:gd name="T57" fmla="*/ 2038 h 2296"/>
                <a:gd name="T58" fmla="*/ 446 w 722"/>
                <a:gd name="T59" fmla="*/ 2148 h 2296"/>
                <a:gd name="T60" fmla="*/ 552 w 722"/>
                <a:gd name="T61" fmla="*/ 2228 h 2296"/>
                <a:gd name="T62" fmla="*/ 624 w 722"/>
                <a:gd name="T63" fmla="*/ 2278 h 2296"/>
                <a:gd name="T64" fmla="*/ 652 w 722"/>
                <a:gd name="T65" fmla="*/ 2296 h 2296"/>
                <a:gd name="T66" fmla="*/ 632 w 722"/>
                <a:gd name="T67" fmla="*/ 2228 h 2296"/>
                <a:gd name="T68" fmla="*/ 612 w 722"/>
                <a:gd name="T69" fmla="*/ 2144 h 2296"/>
                <a:gd name="T70" fmla="*/ 594 w 722"/>
                <a:gd name="T71" fmla="*/ 2030 h 2296"/>
                <a:gd name="T72" fmla="*/ 584 w 722"/>
                <a:gd name="T73" fmla="*/ 1886 h 2296"/>
                <a:gd name="T74" fmla="*/ 588 w 722"/>
                <a:gd name="T75" fmla="*/ 1712 h 2296"/>
                <a:gd name="T76" fmla="*/ 602 w 722"/>
                <a:gd name="T77" fmla="*/ 1564 h 2296"/>
                <a:gd name="T78" fmla="*/ 618 w 722"/>
                <a:gd name="T79" fmla="*/ 1458 h 2296"/>
                <a:gd name="T80" fmla="*/ 640 w 722"/>
                <a:gd name="T81" fmla="*/ 1344 h 2296"/>
                <a:gd name="T82" fmla="*/ 652 w 722"/>
                <a:gd name="T83" fmla="*/ 1284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2" h="2296">
                  <a:moveTo>
                    <a:pt x="652" y="1284"/>
                  </a:moveTo>
                  <a:lnTo>
                    <a:pt x="652" y="1284"/>
                  </a:lnTo>
                  <a:lnTo>
                    <a:pt x="666" y="1224"/>
                  </a:lnTo>
                  <a:lnTo>
                    <a:pt x="678" y="1164"/>
                  </a:lnTo>
                  <a:lnTo>
                    <a:pt x="688" y="1104"/>
                  </a:lnTo>
                  <a:lnTo>
                    <a:pt x="698" y="1044"/>
                  </a:lnTo>
                  <a:lnTo>
                    <a:pt x="704" y="986"/>
                  </a:lnTo>
                  <a:lnTo>
                    <a:pt x="710" y="926"/>
                  </a:lnTo>
                  <a:lnTo>
                    <a:pt x="718" y="812"/>
                  </a:lnTo>
                  <a:lnTo>
                    <a:pt x="722" y="702"/>
                  </a:lnTo>
                  <a:lnTo>
                    <a:pt x="722" y="596"/>
                  </a:lnTo>
                  <a:lnTo>
                    <a:pt x="718" y="494"/>
                  </a:lnTo>
                  <a:lnTo>
                    <a:pt x="712" y="400"/>
                  </a:lnTo>
                  <a:lnTo>
                    <a:pt x="704" y="314"/>
                  </a:lnTo>
                  <a:lnTo>
                    <a:pt x="694" y="236"/>
                  </a:lnTo>
                  <a:lnTo>
                    <a:pt x="684" y="168"/>
                  </a:lnTo>
                  <a:lnTo>
                    <a:pt x="674" y="110"/>
                  </a:lnTo>
                  <a:lnTo>
                    <a:pt x="660" y="28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46" y="2278"/>
                  </a:lnTo>
                  <a:lnTo>
                    <a:pt x="632" y="2228"/>
                  </a:lnTo>
                  <a:lnTo>
                    <a:pt x="622" y="2190"/>
                  </a:lnTo>
                  <a:lnTo>
                    <a:pt x="612" y="2144"/>
                  </a:lnTo>
                  <a:lnTo>
                    <a:pt x="602" y="2092"/>
                  </a:lnTo>
                  <a:lnTo>
                    <a:pt x="594" y="2030"/>
                  </a:lnTo>
                  <a:lnTo>
                    <a:pt x="588" y="1962"/>
                  </a:lnTo>
                  <a:lnTo>
                    <a:pt x="584" y="1886"/>
                  </a:lnTo>
                  <a:lnTo>
                    <a:pt x="584" y="1804"/>
                  </a:lnTo>
                  <a:lnTo>
                    <a:pt x="588" y="1712"/>
                  </a:lnTo>
                  <a:lnTo>
                    <a:pt x="596" y="1616"/>
                  </a:lnTo>
                  <a:lnTo>
                    <a:pt x="602" y="1564"/>
                  </a:lnTo>
                  <a:lnTo>
                    <a:pt x="608" y="1512"/>
                  </a:lnTo>
                  <a:lnTo>
                    <a:pt x="618" y="1458"/>
                  </a:lnTo>
                  <a:lnTo>
                    <a:pt x="628" y="1402"/>
                  </a:lnTo>
                  <a:lnTo>
                    <a:pt x="640" y="1344"/>
                  </a:lnTo>
                  <a:lnTo>
                    <a:pt x="652" y="1284"/>
                  </a:lnTo>
                  <a:lnTo>
                    <a:pt x="652" y="1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 rot="19683501">
            <a:off x="7884109" y="1860168"/>
            <a:ext cx="552526" cy="1077732"/>
            <a:chOff x="3053683" y="-694467"/>
            <a:chExt cx="1772630" cy="3135263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053683" y="-694467"/>
              <a:ext cx="1772630" cy="3116353"/>
            </a:xfrm>
            <a:custGeom>
              <a:avLst/>
              <a:gdLst>
                <a:gd name="T0" fmla="*/ 1306 w 1306"/>
                <a:gd name="T1" fmla="*/ 1340 h 2296"/>
                <a:gd name="T2" fmla="*/ 1298 w 1306"/>
                <a:gd name="T3" fmla="*/ 1228 h 2296"/>
                <a:gd name="T4" fmla="*/ 1276 w 1306"/>
                <a:gd name="T5" fmla="*/ 1114 h 2296"/>
                <a:gd name="T6" fmla="*/ 1244 w 1306"/>
                <a:gd name="T7" fmla="*/ 1000 h 2296"/>
                <a:gd name="T8" fmla="*/ 1204 w 1306"/>
                <a:gd name="T9" fmla="*/ 884 h 2296"/>
                <a:gd name="T10" fmla="*/ 1154 w 1306"/>
                <a:gd name="T11" fmla="*/ 770 h 2296"/>
                <a:gd name="T12" fmla="*/ 1098 w 1306"/>
                <a:gd name="T13" fmla="*/ 658 h 2296"/>
                <a:gd name="T14" fmla="*/ 1040 w 1306"/>
                <a:gd name="T15" fmla="*/ 552 h 2296"/>
                <a:gd name="T16" fmla="*/ 918 w 1306"/>
                <a:gd name="T17" fmla="*/ 356 h 2296"/>
                <a:gd name="T18" fmla="*/ 804 w 1306"/>
                <a:gd name="T19" fmla="*/ 192 h 2296"/>
                <a:gd name="T20" fmla="*/ 680 w 1306"/>
                <a:gd name="T21" fmla="*/ 32 h 2296"/>
                <a:gd name="T22" fmla="*/ 652 w 1306"/>
                <a:gd name="T23" fmla="*/ 0 h 2296"/>
                <a:gd name="T24" fmla="*/ 552 w 1306"/>
                <a:gd name="T25" fmla="*/ 126 h 2296"/>
                <a:gd name="T26" fmla="*/ 446 w 1306"/>
                <a:gd name="T27" fmla="*/ 270 h 2296"/>
                <a:gd name="T28" fmla="*/ 326 w 1306"/>
                <a:gd name="T29" fmla="*/ 450 h 2296"/>
                <a:gd name="T30" fmla="*/ 236 w 1306"/>
                <a:gd name="T31" fmla="*/ 604 h 2296"/>
                <a:gd name="T32" fmla="*/ 180 w 1306"/>
                <a:gd name="T33" fmla="*/ 714 h 2296"/>
                <a:gd name="T34" fmla="*/ 126 w 1306"/>
                <a:gd name="T35" fmla="*/ 826 h 2296"/>
                <a:gd name="T36" fmla="*/ 80 w 1306"/>
                <a:gd name="T37" fmla="*/ 942 h 2296"/>
                <a:gd name="T38" fmla="*/ 44 w 1306"/>
                <a:gd name="T39" fmla="*/ 1056 h 2296"/>
                <a:gd name="T40" fmla="*/ 18 w 1306"/>
                <a:gd name="T41" fmla="*/ 1172 h 2296"/>
                <a:gd name="T42" fmla="*/ 2 w 1306"/>
                <a:gd name="T43" fmla="*/ 1284 h 2296"/>
                <a:gd name="T44" fmla="*/ 0 w 1306"/>
                <a:gd name="T45" fmla="*/ 1340 h 2296"/>
                <a:gd name="T46" fmla="*/ 8 w 1306"/>
                <a:gd name="T47" fmla="*/ 1448 h 2296"/>
                <a:gd name="T48" fmla="*/ 28 w 1306"/>
                <a:gd name="T49" fmla="*/ 1550 h 2296"/>
                <a:gd name="T50" fmla="*/ 62 w 1306"/>
                <a:gd name="T51" fmla="*/ 1646 h 2296"/>
                <a:gd name="T52" fmla="*/ 102 w 1306"/>
                <a:gd name="T53" fmla="*/ 1736 h 2296"/>
                <a:gd name="T54" fmla="*/ 152 w 1306"/>
                <a:gd name="T55" fmla="*/ 1822 h 2296"/>
                <a:gd name="T56" fmla="*/ 208 w 1306"/>
                <a:gd name="T57" fmla="*/ 1900 h 2296"/>
                <a:gd name="T58" fmla="*/ 266 w 1306"/>
                <a:gd name="T59" fmla="*/ 1972 h 2296"/>
                <a:gd name="T60" fmla="*/ 326 w 1306"/>
                <a:gd name="T61" fmla="*/ 2038 h 2296"/>
                <a:gd name="T62" fmla="*/ 446 w 1306"/>
                <a:gd name="T63" fmla="*/ 2148 h 2296"/>
                <a:gd name="T64" fmla="*/ 552 w 1306"/>
                <a:gd name="T65" fmla="*/ 2228 h 2296"/>
                <a:gd name="T66" fmla="*/ 624 w 1306"/>
                <a:gd name="T67" fmla="*/ 2278 h 2296"/>
                <a:gd name="T68" fmla="*/ 652 w 1306"/>
                <a:gd name="T69" fmla="*/ 2296 h 2296"/>
                <a:gd name="T70" fmla="*/ 714 w 1306"/>
                <a:gd name="T71" fmla="*/ 2258 h 2296"/>
                <a:gd name="T72" fmla="*/ 804 w 1306"/>
                <a:gd name="T73" fmla="*/ 2192 h 2296"/>
                <a:gd name="T74" fmla="*/ 918 w 1306"/>
                <a:gd name="T75" fmla="*/ 2096 h 2296"/>
                <a:gd name="T76" fmla="*/ 1010 w 1306"/>
                <a:gd name="T77" fmla="*/ 2006 h 2296"/>
                <a:gd name="T78" fmla="*/ 1070 w 1306"/>
                <a:gd name="T79" fmla="*/ 1938 h 2296"/>
                <a:gd name="T80" fmla="*/ 1126 w 1306"/>
                <a:gd name="T81" fmla="*/ 1862 h 2296"/>
                <a:gd name="T82" fmla="*/ 1180 w 1306"/>
                <a:gd name="T83" fmla="*/ 1780 h 2296"/>
                <a:gd name="T84" fmla="*/ 1226 w 1306"/>
                <a:gd name="T85" fmla="*/ 1692 h 2296"/>
                <a:gd name="T86" fmla="*/ 1262 w 1306"/>
                <a:gd name="T87" fmla="*/ 1598 h 2296"/>
                <a:gd name="T88" fmla="*/ 1288 w 1306"/>
                <a:gd name="T89" fmla="*/ 1500 h 2296"/>
                <a:gd name="T90" fmla="*/ 1304 w 1306"/>
                <a:gd name="T91" fmla="*/ 1394 h 2296"/>
                <a:gd name="T92" fmla="*/ 1306 w 1306"/>
                <a:gd name="T93" fmla="*/ 134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6" h="2296">
                  <a:moveTo>
                    <a:pt x="1306" y="1340"/>
                  </a:moveTo>
                  <a:lnTo>
                    <a:pt x="1306" y="1340"/>
                  </a:lnTo>
                  <a:lnTo>
                    <a:pt x="1304" y="1284"/>
                  </a:lnTo>
                  <a:lnTo>
                    <a:pt x="1298" y="1228"/>
                  </a:lnTo>
                  <a:lnTo>
                    <a:pt x="1288" y="1172"/>
                  </a:lnTo>
                  <a:lnTo>
                    <a:pt x="1276" y="1114"/>
                  </a:lnTo>
                  <a:lnTo>
                    <a:pt x="1262" y="1056"/>
                  </a:lnTo>
                  <a:lnTo>
                    <a:pt x="1244" y="1000"/>
                  </a:lnTo>
                  <a:lnTo>
                    <a:pt x="1226" y="942"/>
                  </a:lnTo>
                  <a:lnTo>
                    <a:pt x="1204" y="884"/>
                  </a:lnTo>
                  <a:lnTo>
                    <a:pt x="1180" y="826"/>
                  </a:lnTo>
                  <a:lnTo>
                    <a:pt x="1154" y="770"/>
                  </a:lnTo>
                  <a:lnTo>
                    <a:pt x="1126" y="714"/>
                  </a:lnTo>
                  <a:lnTo>
                    <a:pt x="1098" y="658"/>
                  </a:lnTo>
                  <a:lnTo>
                    <a:pt x="1070" y="604"/>
                  </a:lnTo>
                  <a:lnTo>
                    <a:pt x="1040" y="552"/>
                  </a:lnTo>
                  <a:lnTo>
                    <a:pt x="978" y="450"/>
                  </a:lnTo>
                  <a:lnTo>
                    <a:pt x="918" y="356"/>
                  </a:lnTo>
                  <a:lnTo>
                    <a:pt x="860" y="270"/>
                  </a:lnTo>
                  <a:lnTo>
                    <a:pt x="804" y="192"/>
                  </a:lnTo>
                  <a:lnTo>
                    <a:pt x="754" y="126"/>
                  </a:lnTo>
                  <a:lnTo>
                    <a:pt x="680" y="32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80" y="2278"/>
                  </a:lnTo>
                  <a:lnTo>
                    <a:pt x="714" y="2258"/>
                  </a:lnTo>
                  <a:lnTo>
                    <a:pt x="754" y="2228"/>
                  </a:lnTo>
                  <a:lnTo>
                    <a:pt x="804" y="2192"/>
                  </a:lnTo>
                  <a:lnTo>
                    <a:pt x="860" y="2148"/>
                  </a:lnTo>
                  <a:lnTo>
                    <a:pt x="918" y="2096"/>
                  </a:lnTo>
                  <a:lnTo>
                    <a:pt x="978" y="2038"/>
                  </a:lnTo>
                  <a:lnTo>
                    <a:pt x="1010" y="2006"/>
                  </a:lnTo>
                  <a:lnTo>
                    <a:pt x="1040" y="1972"/>
                  </a:lnTo>
                  <a:lnTo>
                    <a:pt x="1070" y="1938"/>
                  </a:lnTo>
                  <a:lnTo>
                    <a:pt x="1098" y="1900"/>
                  </a:lnTo>
                  <a:lnTo>
                    <a:pt x="1126" y="1862"/>
                  </a:lnTo>
                  <a:lnTo>
                    <a:pt x="1154" y="1822"/>
                  </a:lnTo>
                  <a:lnTo>
                    <a:pt x="1180" y="1780"/>
                  </a:lnTo>
                  <a:lnTo>
                    <a:pt x="1204" y="1736"/>
                  </a:lnTo>
                  <a:lnTo>
                    <a:pt x="1226" y="1692"/>
                  </a:lnTo>
                  <a:lnTo>
                    <a:pt x="1244" y="1646"/>
                  </a:lnTo>
                  <a:lnTo>
                    <a:pt x="1262" y="1598"/>
                  </a:lnTo>
                  <a:lnTo>
                    <a:pt x="1276" y="1550"/>
                  </a:lnTo>
                  <a:lnTo>
                    <a:pt x="1288" y="1500"/>
                  </a:lnTo>
                  <a:lnTo>
                    <a:pt x="1298" y="1448"/>
                  </a:lnTo>
                  <a:lnTo>
                    <a:pt x="1304" y="1394"/>
                  </a:lnTo>
                  <a:lnTo>
                    <a:pt x="1306" y="1340"/>
                  </a:lnTo>
                  <a:lnTo>
                    <a:pt x="1306" y="13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144633" y="-675557"/>
              <a:ext cx="979970" cy="3116353"/>
            </a:xfrm>
            <a:custGeom>
              <a:avLst/>
              <a:gdLst>
                <a:gd name="T0" fmla="*/ 652 w 722"/>
                <a:gd name="T1" fmla="*/ 1284 h 2296"/>
                <a:gd name="T2" fmla="*/ 678 w 722"/>
                <a:gd name="T3" fmla="*/ 1164 h 2296"/>
                <a:gd name="T4" fmla="*/ 698 w 722"/>
                <a:gd name="T5" fmla="*/ 1044 h 2296"/>
                <a:gd name="T6" fmla="*/ 710 w 722"/>
                <a:gd name="T7" fmla="*/ 926 h 2296"/>
                <a:gd name="T8" fmla="*/ 722 w 722"/>
                <a:gd name="T9" fmla="*/ 702 h 2296"/>
                <a:gd name="T10" fmla="*/ 718 w 722"/>
                <a:gd name="T11" fmla="*/ 494 h 2296"/>
                <a:gd name="T12" fmla="*/ 704 w 722"/>
                <a:gd name="T13" fmla="*/ 314 h 2296"/>
                <a:gd name="T14" fmla="*/ 684 w 722"/>
                <a:gd name="T15" fmla="*/ 168 h 2296"/>
                <a:gd name="T16" fmla="*/ 660 w 722"/>
                <a:gd name="T17" fmla="*/ 28 h 2296"/>
                <a:gd name="T18" fmla="*/ 652 w 722"/>
                <a:gd name="T19" fmla="*/ 0 h 2296"/>
                <a:gd name="T20" fmla="*/ 552 w 722"/>
                <a:gd name="T21" fmla="*/ 126 h 2296"/>
                <a:gd name="T22" fmla="*/ 446 w 722"/>
                <a:gd name="T23" fmla="*/ 270 h 2296"/>
                <a:gd name="T24" fmla="*/ 326 w 722"/>
                <a:gd name="T25" fmla="*/ 450 h 2296"/>
                <a:gd name="T26" fmla="*/ 236 w 722"/>
                <a:gd name="T27" fmla="*/ 604 h 2296"/>
                <a:gd name="T28" fmla="*/ 180 w 722"/>
                <a:gd name="T29" fmla="*/ 714 h 2296"/>
                <a:gd name="T30" fmla="*/ 126 w 722"/>
                <a:gd name="T31" fmla="*/ 826 h 2296"/>
                <a:gd name="T32" fmla="*/ 80 w 722"/>
                <a:gd name="T33" fmla="*/ 942 h 2296"/>
                <a:gd name="T34" fmla="*/ 44 w 722"/>
                <a:gd name="T35" fmla="*/ 1056 h 2296"/>
                <a:gd name="T36" fmla="*/ 18 w 722"/>
                <a:gd name="T37" fmla="*/ 1172 h 2296"/>
                <a:gd name="T38" fmla="*/ 2 w 722"/>
                <a:gd name="T39" fmla="*/ 1284 h 2296"/>
                <a:gd name="T40" fmla="*/ 0 w 722"/>
                <a:gd name="T41" fmla="*/ 1340 h 2296"/>
                <a:gd name="T42" fmla="*/ 8 w 722"/>
                <a:gd name="T43" fmla="*/ 1448 h 2296"/>
                <a:gd name="T44" fmla="*/ 28 w 722"/>
                <a:gd name="T45" fmla="*/ 1550 h 2296"/>
                <a:gd name="T46" fmla="*/ 62 w 722"/>
                <a:gd name="T47" fmla="*/ 1646 h 2296"/>
                <a:gd name="T48" fmla="*/ 102 w 722"/>
                <a:gd name="T49" fmla="*/ 1736 h 2296"/>
                <a:gd name="T50" fmla="*/ 152 w 722"/>
                <a:gd name="T51" fmla="*/ 1822 h 2296"/>
                <a:gd name="T52" fmla="*/ 208 w 722"/>
                <a:gd name="T53" fmla="*/ 1900 h 2296"/>
                <a:gd name="T54" fmla="*/ 266 w 722"/>
                <a:gd name="T55" fmla="*/ 1972 h 2296"/>
                <a:gd name="T56" fmla="*/ 326 w 722"/>
                <a:gd name="T57" fmla="*/ 2038 h 2296"/>
                <a:gd name="T58" fmla="*/ 446 w 722"/>
                <a:gd name="T59" fmla="*/ 2148 h 2296"/>
                <a:gd name="T60" fmla="*/ 552 w 722"/>
                <a:gd name="T61" fmla="*/ 2228 h 2296"/>
                <a:gd name="T62" fmla="*/ 624 w 722"/>
                <a:gd name="T63" fmla="*/ 2278 h 2296"/>
                <a:gd name="T64" fmla="*/ 652 w 722"/>
                <a:gd name="T65" fmla="*/ 2296 h 2296"/>
                <a:gd name="T66" fmla="*/ 632 w 722"/>
                <a:gd name="T67" fmla="*/ 2228 h 2296"/>
                <a:gd name="T68" fmla="*/ 612 w 722"/>
                <a:gd name="T69" fmla="*/ 2144 h 2296"/>
                <a:gd name="T70" fmla="*/ 594 w 722"/>
                <a:gd name="T71" fmla="*/ 2030 h 2296"/>
                <a:gd name="T72" fmla="*/ 584 w 722"/>
                <a:gd name="T73" fmla="*/ 1886 h 2296"/>
                <a:gd name="T74" fmla="*/ 588 w 722"/>
                <a:gd name="T75" fmla="*/ 1712 h 2296"/>
                <a:gd name="T76" fmla="*/ 602 w 722"/>
                <a:gd name="T77" fmla="*/ 1564 h 2296"/>
                <a:gd name="T78" fmla="*/ 618 w 722"/>
                <a:gd name="T79" fmla="*/ 1458 h 2296"/>
                <a:gd name="T80" fmla="*/ 640 w 722"/>
                <a:gd name="T81" fmla="*/ 1344 h 2296"/>
                <a:gd name="T82" fmla="*/ 652 w 722"/>
                <a:gd name="T83" fmla="*/ 1284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2" h="2296">
                  <a:moveTo>
                    <a:pt x="652" y="1284"/>
                  </a:moveTo>
                  <a:lnTo>
                    <a:pt x="652" y="1284"/>
                  </a:lnTo>
                  <a:lnTo>
                    <a:pt x="666" y="1224"/>
                  </a:lnTo>
                  <a:lnTo>
                    <a:pt x="678" y="1164"/>
                  </a:lnTo>
                  <a:lnTo>
                    <a:pt x="688" y="1104"/>
                  </a:lnTo>
                  <a:lnTo>
                    <a:pt x="698" y="1044"/>
                  </a:lnTo>
                  <a:lnTo>
                    <a:pt x="704" y="986"/>
                  </a:lnTo>
                  <a:lnTo>
                    <a:pt x="710" y="926"/>
                  </a:lnTo>
                  <a:lnTo>
                    <a:pt x="718" y="812"/>
                  </a:lnTo>
                  <a:lnTo>
                    <a:pt x="722" y="702"/>
                  </a:lnTo>
                  <a:lnTo>
                    <a:pt x="722" y="596"/>
                  </a:lnTo>
                  <a:lnTo>
                    <a:pt x="718" y="494"/>
                  </a:lnTo>
                  <a:lnTo>
                    <a:pt x="712" y="400"/>
                  </a:lnTo>
                  <a:lnTo>
                    <a:pt x="704" y="314"/>
                  </a:lnTo>
                  <a:lnTo>
                    <a:pt x="694" y="236"/>
                  </a:lnTo>
                  <a:lnTo>
                    <a:pt x="684" y="168"/>
                  </a:lnTo>
                  <a:lnTo>
                    <a:pt x="674" y="110"/>
                  </a:lnTo>
                  <a:lnTo>
                    <a:pt x="660" y="28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46" y="2278"/>
                  </a:lnTo>
                  <a:lnTo>
                    <a:pt x="632" y="2228"/>
                  </a:lnTo>
                  <a:lnTo>
                    <a:pt x="622" y="2190"/>
                  </a:lnTo>
                  <a:lnTo>
                    <a:pt x="612" y="2144"/>
                  </a:lnTo>
                  <a:lnTo>
                    <a:pt x="602" y="2092"/>
                  </a:lnTo>
                  <a:lnTo>
                    <a:pt x="594" y="2030"/>
                  </a:lnTo>
                  <a:lnTo>
                    <a:pt x="588" y="1962"/>
                  </a:lnTo>
                  <a:lnTo>
                    <a:pt x="584" y="1886"/>
                  </a:lnTo>
                  <a:lnTo>
                    <a:pt x="584" y="1804"/>
                  </a:lnTo>
                  <a:lnTo>
                    <a:pt x="588" y="1712"/>
                  </a:lnTo>
                  <a:lnTo>
                    <a:pt x="596" y="1616"/>
                  </a:lnTo>
                  <a:lnTo>
                    <a:pt x="602" y="1564"/>
                  </a:lnTo>
                  <a:lnTo>
                    <a:pt x="608" y="1512"/>
                  </a:lnTo>
                  <a:lnTo>
                    <a:pt x="618" y="1458"/>
                  </a:lnTo>
                  <a:lnTo>
                    <a:pt x="628" y="1402"/>
                  </a:lnTo>
                  <a:lnTo>
                    <a:pt x="640" y="1344"/>
                  </a:lnTo>
                  <a:lnTo>
                    <a:pt x="652" y="1284"/>
                  </a:lnTo>
                  <a:lnTo>
                    <a:pt x="652" y="1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3" name="TextBox 149"/>
          <p:cNvSpPr txBox="1">
            <a:spLocks noChangeArrowheads="1"/>
          </p:cNvSpPr>
          <p:nvPr/>
        </p:nvSpPr>
        <p:spPr bwMode="auto">
          <a:xfrm>
            <a:off x="1602522" y="5693186"/>
            <a:ext cx="8458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2017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105" name="TextBox 149"/>
          <p:cNvSpPr txBox="1">
            <a:spLocks noChangeArrowheads="1"/>
          </p:cNvSpPr>
          <p:nvPr/>
        </p:nvSpPr>
        <p:spPr bwMode="auto">
          <a:xfrm>
            <a:off x="3715010" y="5684837"/>
            <a:ext cx="8458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2018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106" name="TextBox 149"/>
          <p:cNvSpPr txBox="1">
            <a:spLocks noChangeArrowheads="1"/>
          </p:cNvSpPr>
          <p:nvPr/>
        </p:nvSpPr>
        <p:spPr bwMode="auto">
          <a:xfrm>
            <a:off x="5980009" y="5693186"/>
            <a:ext cx="8458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2019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107" name="TextBox 149"/>
          <p:cNvSpPr txBox="1">
            <a:spLocks noChangeArrowheads="1"/>
          </p:cNvSpPr>
          <p:nvPr/>
        </p:nvSpPr>
        <p:spPr bwMode="auto">
          <a:xfrm>
            <a:off x="8172400" y="5693186"/>
            <a:ext cx="8458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2020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grpSp>
        <p:nvGrpSpPr>
          <p:cNvPr id="109" name="Group 108"/>
          <p:cNvGrpSpPr>
            <a:grpSpLocks/>
          </p:cNvGrpSpPr>
          <p:nvPr/>
        </p:nvGrpSpPr>
        <p:grpSpPr bwMode="auto">
          <a:xfrm rot="2172462" flipH="1">
            <a:off x="8480138" y="2559570"/>
            <a:ext cx="552526" cy="1071232"/>
            <a:chOff x="2680417" y="340131"/>
            <a:chExt cx="1772630" cy="3116355"/>
          </a:xfrm>
        </p:grpSpPr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680417" y="340131"/>
              <a:ext cx="1772630" cy="3116355"/>
            </a:xfrm>
            <a:custGeom>
              <a:avLst/>
              <a:gdLst>
                <a:gd name="T0" fmla="*/ 1306 w 1306"/>
                <a:gd name="T1" fmla="*/ 1340 h 2296"/>
                <a:gd name="T2" fmla="*/ 1298 w 1306"/>
                <a:gd name="T3" fmla="*/ 1228 h 2296"/>
                <a:gd name="T4" fmla="*/ 1276 w 1306"/>
                <a:gd name="T5" fmla="*/ 1114 h 2296"/>
                <a:gd name="T6" fmla="*/ 1244 w 1306"/>
                <a:gd name="T7" fmla="*/ 1000 h 2296"/>
                <a:gd name="T8" fmla="*/ 1204 w 1306"/>
                <a:gd name="T9" fmla="*/ 884 h 2296"/>
                <a:gd name="T10" fmla="*/ 1154 w 1306"/>
                <a:gd name="T11" fmla="*/ 770 h 2296"/>
                <a:gd name="T12" fmla="*/ 1098 w 1306"/>
                <a:gd name="T13" fmla="*/ 658 h 2296"/>
                <a:gd name="T14" fmla="*/ 1040 w 1306"/>
                <a:gd name="T15" fmla="*/ 552 h 2296"/>
                <a:gd name="T16" fmla="*/ 918 w 1306"/>
                <a:gd name="T17" fmla="*/ 356 h 2296"/>
                <a:gd name="T18" fmla="*/ 804 w 1306"/>
                <a:gd name="T19" fmla="*/ 192 h 2296"/>
                <a:gd name="T20" fmla="*/ 680 w 1306"/>
                <a:gd name="T21" fmla="*/ 32 h 2296"/>
                <a:gd name="T22" fmla="*/ 652 w 1306"/>
                <a:gd name="T23" fmla="*/ 0 h 2296"/>
                <a:gd name="T24" fmla="*/ 552 w 1306"/>
                <a:gd name="T25" fmla="*/ 126 h 2296"/>
                <a:gd name="T26" fmla="*/ 446 w 1306"/>
                <a:gd name="T27" fmla="*/ 270 h 2296"/>
                <a:gd name="T28" fmla="*/ 326 w 1306"/>
                <a:gd name="T29" fmla="*/ 450 h 2296"/>
                <a:gd name="T30" fmla="*/ 236 w 1306"/>
                <a:gd name="T31" fmla="*/ 604 h 2296"/>
                <a:gd name="T32" fmla="*/ 180 w 1306"/>
                <a:gd name="T33" fmla="*/ 714 h 2296"/>
                <a:gd name="T34" fmla="*/ 126 w 1306"/>
                <a:gd name="T35" fmla="*/ 826 h 2296"/>
                <a:gd name="T36" fmla="*/ 80 w 1306"/>
                <a:gd name="T37" fmla="*/ 942 h 2296"/>
                <a:gd name="T38" fmla="*/ 44 w 1306"/>
                <a:gd name="T39" fmla="*/ 1056 h 2296"/>
                <a:gd name="T40" fmla="*/ 18 w 1306"/>
                <a:gd name="T41" fmla="*/ 1172 h 2296"/>
                <a:gd name="T42" fmla="*/ 2 w 1306"/>
                <a:gd name="T43" fmla="*/ 1284 h 2296"/>
                <a:gd name="T44" fmla="*/ 0 w 1306"/>
                <a:gd name="T45" fmla="*/ 1340 h 2296"/>
                <a:gd name="T46" fmla="*/ 8 w 1306"/>
                <a:gd name="T47" fmla="*/ 1448 h 2296"/>
                <a:gd name="T48" fmla="*/ 28 w 1306"/>
                <a:gd name="T49" fmla="*/ 1550 h 2296"/>
                <a:gd name="T50" fmla="*/ 62 w 1306"/>
                <a:gd name="T51" fmla="*/ 1646 h 2296"/>
                <a:gd name="T52" fmla="*/ 102 w 1306"/>
                <a:gd name="T53" fmla="*/ 1736 h 2296"/>
                <a:gd name="T54" fmla="*/ 152 w 1306"/>
                <a:gd name="T55" fmla="*/ 1822 h 2296"/>
                <a:gd name="T56" fmla="*/ 208 w 1306"/>
                <a:gd name="T57" fmla="*/ 1900 h 2296"/>
                <a:gd name="T58" fmla="*/ 266 w 1306"/>
                <a:gd name="T59" fmla="*/ 1972 h 2296"/>
                <a:gd name="T60" fmla="*/ 326 w 1306"/>
                <a:gd name="T61" fmla="*/ 2038 h 2296"/>
                <a:gd name="T62" fmla="*/ 446 w 1306"/>
                <a:gd name="T63" fmla="*/ 2148 h 2296"/>
                <a:gd name="T64" fmla="*/ 552 w 1306"/>
                <a:gd name="T65" fmla="*/ 2228 h 2296"/>
                <a:gd name="T66" fmla="*/ 624 w 1306"/>
                <a:gd name="T67" fmla="*/ 2278 h 2296"/>
                <a:gd name="T68" fmla="*/ 652 w 1306"/>
                <a:gd name="T69" fmla="*/ 2296 h 2296"/>
                <a:gd name="T70" fmla="*/ 714 w 1306"/>
                <a:gd name="T71" fmla="*/ 2258 h 2296"/>
                <a:gd name="T72" fmla="*/ 804 w 1306"/>
                <a:gd name="T73" fmla="*/ 2192 h 2296"/>
                <a:gd name="T74" fmla="*/ 918 w 1306"/>
                <a:gd name="T75" fmla="*/ 2096 h 2296"/>
                <a:gd name="T76" fmla="*/ 1010 w 1306"/>
                <a:gd name="T77" fmla="*/ 2006 h 2296"/>
                <a:gd name="T78" fmla="*/ 1070 w 1306"/>
                <a:gd name="T79" fmla="*/ 1938 h 2296"/>
                <a:gd name="T80" fmla="*/ 1126 w 1306"/>
                <a:gd name="T81" fmla="*/ 1862 h 2296"/>
                <a:gd name="T82" fmla="*/ 1180 w 1306"/>
                <a:gd name="T83" fmla="*/ 1780 h 2296"/>
                <a:gd name="T84" fmla="*/ 1226 w 1306"/>
                <a:gd name="T85" fmla="*/ 1692 h 2296"/>
                <a:gd name="T86" fmla="*/ 1262 w 1306"/>
                <a:gd name="T87" fmla="*/ 1598 h 2296"/>
                <a:gd name="T88" fmla="*/ 1288 w 1306"/>
                <a:gd name="T89" fmla="*/ 1500 h 2296"/>
                <a:gd name="T90" fmla="*/ 1304 w 1306"/>
                <a:gd name="T91" fmla="*/ 1394 h 2296"/>
                <a:gd name="T92" fmla="*/ 1306 w 1306"/>
                <a:gd name="T93" fmla="*/ 134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6" h="2296">
                  <a:moveTo>
                    <a:pt x="1306" y="1340"/>
                  </a:moveTo>
                  <a:lnTo>
                    <a:pt x="1306" y="1340"/>
                  </a:lnTo>
                  <a:lnTo>
                    <a:pt x="1304" y="1284"/>
                  </a:lnTo>
                  <a:lnTo>
                    <a:pt x="1298" y="1228"/>
                  </a:lnTo>
                  <a:lnTo>
                    <a:pt x="1288" y="1172"/>
                  </a:lnTo>
                  <a:lnTo>
                    <a:pt x="1276" y="1114"/>
                  </a:lnTo>
                  <a:lnTo>
                    <a:pt x="1262" y="1056"/>
                  </a:lnTo>
                  <a:lnTo>
                    <a:pt x="1244" y="1000"/>
                  </a:lnTo>
                  <a:lnTo>
                    <a:pt x="1226" y="942"/>
                  </a:lnTo>
                  <a:lnTo>
                    <a:pt x="1204" y="884"/>
                  </a:lnTo>
                  <a:lnTo>
                    <a:pt x="1180" y="826"/>
                  </a:lnTo>
                  <a:lnTo>
                    <a:pt x="1154" y="770"/>
                  </a:lnTo>
                  <a:lnTo>
                    <a:pt x="1126" y="714"/>
                  </a:lnTo>
                  <a:lnTo>
                    <a:pt x="1098" y="658"/>
                  </a:lnTo>
                  <a:lnTo>
                    <a:pt x="1070" y="604"/>
                  </a:lnTo>
                  <a:lnTo>
                    <a:pt x="1040" y="552"/>
                  </a:lnTo>
                  <a:lnTo>
                    <a:pt x="978" y="450"/>
                  </a:lnTo>
                  <a:lnTo>
                    <a:pt x="918" y="356"/>
                  </a:lnTo>
                  <a:lnTo>
                    <a:pt x="860" y="270"/>
                  </a:lnTo>
                  <a:lnTo>
                    <a:pt x="804" y="192"/>
                  </a:lnTo>
                  <a:lnTo>
                    <a:pt x="754" y="126"/>
                  </a:lnTo>
                  <a:lnTo>
                    <a:pt x="680" y="32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80" y="2278"/>
                  </a:lnTo>
                  <a:lnTo>
                    <a:pt x="714" y="2258"/>
                  </a:lnTo>
                  <a:lnTo>
                    <a:pt x="754" y="2228"/>
                  </a:lnTo>
                  <a:lnTo>
                    <a:pt x="804" y="2192"/>
                  </a:lnTo>
                  <a:lnTo>
                    <a:pt x="860" y="2148"/>
                  </a:lnTo>
                  <a:lnTo>
                    <a:pt x="918" y="2096"/>
                  </a:lnTo>
                  <a:lnTo>
                    <a:pt x="978" y="2038"/>
                  </a:lnTo>
                  <a:lnTo>
                    <a:pt x="1010" y="2006"/>
                  </a:lnTo>
                  <a:lnTo>
                    <a:pt x="1040" y="1972"/>
                  </a:lnTo>
                  <a:lnTo>
                    <a:pt x="1070" y="1938"/>
                  </a:lnTo>
                  <a:lnTo>
                    <a:pt x="1098" y="1900"/>
                  </a:lnTo>
                  <a:lnTo>
                    <a:pt x="1126" y="1862"/>
                  </a:lnTo>
                  <a:lnTo>
                    <a:pt x="1154" y="1822"/>
                  </a:lnTo>
                  <a:lnTo>
                    <a:pt x="1180" y="1780"/>
                  </a:lnTo>
                  <a:lnTo>
                    <a:pt x="1204" y="1736"/>
                  </a:lnTo>
                  <a:lnTo>
                    <a:pt x="1226" y="1692"/>
                  </a:lnTo>
                  <a:lnTo>
                    <a:pt x="1244" y="1646"/>
                  </a:lnTo>
                  <a:lnTo>
                    <a:pt x="1262" y="1598"/>
                  </a:lnTo>
                  <a:lnTo>
                    <a:pt x="1276" y="1550"/>
                  </a:lnTo>
                  <a:lnTo>
                    <a:pt x="1288" y="1500"/>
                  </a:lnTo>
                  <a:lnTo>
                    <a:pt x="1298" y="1448"/>
                  </a:lnTo>
                  <a:lnTo>
                    <a:pt x="1304" y="1394"/>
                  </a:lnTo>
                  <a:lnTo>
                    <a:pt x="1306" y="1340"/>
                  </a:lnTo>
                  <a:lnTo>
                    <a:pt x="1306" y="13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680417" y="340131"/>
              <a:ext cx="979969" cy="3116355"/>
            </a:xfrm>
            <a:custGeom>
              <a:avLst/>
              <a:gdLst>
                <a:gd name="T0" fmla="*/ 652 w 722"/>
                <a:gd name="T1" fmla="*/ 1284 h 2296"/>
                <a:gd name="T2" fmla="*/ 678 w 722"/>
                <a:gd name="T3" fmla="*/ 1164 h 2296"/>
                <a:gd name="T4" fmla="*/ 698 w 722"/>
                <a:gd name="T5" fmla="*/ 1044 h 2296"/>
                <a:gd name="T6" fmla="*/ 710 w 722"/>
                <a:gd name="T7" fmla="*/ 926 h 2296"/>
                <a:gd name="T8" fmla="*/ 722 w 722"/>
                <a:gd name="T9" fmla="*/ 702 h 2296"/>
                <a:gd name="T10" fmla="*/ 718 w 722"/>
                <a:gd name="T11" fmla="*/ 494 h 2296"/>
                <a:gd name="T12" fmla="*/ 704 w 722"/>
                <a:gd name="T13" fmla="*/ 314 h 2296"/>
                <a:gd name="T14" fmla="*/ 684 w 722"/>
                <a:gd name="T15" fmla="*/ 168 h 2296"/>
                <a:gd name="T16" fmla="*/ 660 w 722"/>
                <a:gd name="T17" fmla="*/ 28 h 2296"/>
                <a:gd name="T18" fmla="*/ 652 w 722"/>
                <a:gd name="T19" fmla="*/ 0 h 2296"/>
                <a:gd name="T20" fmla="*/ 552 w 722"/>
                <a:gd name="T21" fmla="*/ 126 h 2296"/>
                <a:gd name="T22" fmla="*/ 446 w 722"/>
                <a:gd name="T23" fmla="*/ 270 h 2296"/>
                <a:gd name="T24" fmla="*/ 326 w 722"/>
                <a:gd name="T25" fmla="*/ 450 h 2296"/>
                <a:gd name="T26" fmla="*/ 236 w 722"/>
                <a:gd name="T27" fmla="*/ 604 h 2296"/>
                <a:gd name="T28" fmla="*/ 180 w 722"/>
                <a:gd name="T29" fmla="*/ 714 h 2296"/>
                <a:gd name="T30" fmla="*/ 126 w 722"/>
                <a:gd name="T31" fmla="*/ 826 h 2296"/>
                <a:gd name="T32" fmla="*/ 80 w 722"/>
                <a:gd name="T33" fmla="*/ 942 h 2296"/>
                <a:gd name="T34" fmla="*/ 44 w 722"/>
                <a:gd name="T35" fmla="*/ 1056 h 2296"/>
                <a:gd name="T36" fmla="*/ 18 w 722"/>
                <a:gd name="T37" fmla="*/ 1172 h 2296"/>
                <a:gd name="T38" fmla="*/ 2 w 722"/>
                <a:gd name="T39" fmla="*/ 1284 h 2296"/>
                <a:gd name="T40" fmla="*/ 0 w 722"/>
                <a:gd name="T41" fmla="*/ 1340 h 2296"/>
                <a:gd name="T42" fmla="*/ 8 w 722"/>
                <a:gd name="T43" fmla="*/ 1448 h 2296"/>
                <a:gd name="T44" fmla="*/ 28 w 722"/>
                <a:gd name="T45" fmla="*/ 1550 h 2296"/>
                <a:gd name="T46" fmla="*/ 62 w 722"/>
                <a:gd name="T47" fmla="*/ 1646 h 2296"/>
                <a:gd name="T48" fmla="*/ 102 w 722"/>
                <a:gd name="T49" fmla="*/ 1736 h 2296"/>
                <a:gd name="T50" fmla="*/ 152 w 722"/>
                <a:gd name="T51" fmla="*/ 1822 h 2296"/>
                <a:gd name="T52" fmla="*/ 208 w 722"/>
                <a:gd name="T53" fmla="*/ 1900 h 2296"/>
                <a:gd name="T54" fmla="*/ 266 w 722"/>
                <a:gd name="T55" fmla="*/ 1972 h 2296"/>
                <a:gd name="T56" fmla="*/ 326 w 722"/>
                <a:gd name="T57" fmla="*/ 2038 h 2296"/>
                <a:gd name="T58" fmla="*/ 446 w 722"/>
                <a:gd name="T59" fmla="*/ 2148 h 2296"/>
                <a:gd name="T60" fmla="*/ 552 w 722"/>
                <a:gd name="T61" fmla="*/ 2228 h 2296"/>
                <a:gd name="T62" fmla="*/ 624 w 722"/>
                <a:gd name="T63" fmla="*/ 2278 h 2296"/>
                <a:gd name="T64" fmla="*/ 652 w 722"/>
                <a:gd name="T65" fmla="*/ 2296 h 2296"/>
                <a:gd name="T66" fmla="*/ 632 w 722"/>
                <a:gd name="T67" fmla="*/ 2228 h 2296"/>
                <a:gd name="T68" fmla="*/ 612 w 722"/>
                <a:gd name="T69" fmla="*/ 2144 h 2296"/>
                <a:gd name="T70" fmla="*/ 594 w 722"/>
                <a:gd name="T71" fmla="*/ 2030 h 2296"/>
                <a:gd name="T72" fmla="*/ 584 w 722"/>
                <a:gd name="T73" fmla="*/ 1886 h 2296"/>
                <a:gd name="T74" fmla="*/ 588 w 722"/>
                <a:gd name="T75" fmla="*/ 1712 h 2296"/>
                <a:gd name="T76" fmla="*/ 602 w 722"/>
                <a:gd name="T77" fmla="*/ 1564 h 2296"/>
                <a:gd name="T78" fmla="*/ 618 w 722"/>
                <a:gd name="T79" fmla="*/ 1458 h 2296"/>
                <a:gd name="T80" fmla="*/ 640 w 722"/>
                <a:gd name="T81" fmla="*/ 1344 h 2296"/>
                <a:gd name="T82" fmla="*/ 652 w 722"/>
                <a:gd name="T83" fmla="*/ 1284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2" h="2296">
                  <a:moveTo>
                    <a:pt x="652" y="1284"/>
                  </a:moveTo>
                  <a:lnTo>
                    <a:pt x="652" y="1284"/>
                  </a:lnTo>
                  <a:lnTo>
                    <a:pt x="666" y="1224"/>
                  </a:lnTo>
                  <a:lnTo>
                    <a:pt x="678" y="1164"/>
                  </a:lnTo>
                  <a:lnTo>
                    <a:pt x="688" y="1104"/>
                  </a:lnTo>
                  <a:lnTo>
                    <a:pt x="698" y="1044"/>
                  </a:lnTo>
                  <a:lnTo>
                    <a:pt x="704" y="986"/>
                  </a:lnTo>
                  <a:lnTo>
                    <a:pt x="710" y="926"/>
                  </a:lnTo>
                  <a:lnTo>
                    <a:pt x="718" y="812"/>
                  </a:lnTo>
                  <a:lnTo>
                    <a:pt x="722" y="702"/>
                  </a:lnTo>
                  <a:lnTo>
                    <a:pt x="722" y="596"/>
                  </a:lnTo>
                  <a:lnTo>
                    <a:pt x="718" y="494"/>
                  </a:lnTo>
                  <a:lnTo>
                    <a:pt x="712" y="400"/>
                  </a:lnTo>
                  <a:lnTo>
                    <a:pt x="704" y="314"/>
                  </a:lnTo>
                  <a:lnTo>
                    <a:pt x="694" y="236"/>
                  </a:lnTo>
                  <a:lnTo>
                    <a:pt x="684" y="168"/>
                  </a:lnTo>
                  <a:lnTo>
                    <a:pt x="674" y="110"/>
                  </a:lnTo>
                  <a:lnTo>
                    <a:pt x="660" y="28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46" y="2278"/>
                  </a:lnTo>
                  <a:lnTo>
                    <a:pt x="632" y="2228"/>
                  </a:lnTo>
                  <a:lnTo>
                    <a:pt x="622" y="2190"/>
                  </a:lnTo>
                  <a:lnTo>
                    <a:pt x="612" y="2144"/>
                  </a:lnTo>
                  <a:lnTo>
                    <a:pt x="602" y="2092"/>
                  </a:lnTo>
                  <a:lnTo>
                    <a:pt x="594" y="2030"/>
                  </a:lnTo>
                  <a:lnTo>
                    <a:pt x="588" y="1962"/>
                  </a:lnTo>
                  <a:lnTo>
                    <a:pt x="584" y="1886"/>
                  </a:lnTo>
                  <a:lnTo>
                    <a:pt x="584" y="1804"/>
                  </a:lnTo>
                  <a:lnTo>
                    <a:pt x="588" y="1712"/>
                  </a:lnTo>
                  <a:lnTo>
                    <a:pt x="596" y="1616"/>
                  </a:lnTo>
                  <a:lnTo>
                    <a:pt x="602" y="1564"/>
                  </a:lnTo>
                  <a:lnTo>
                    <a:pt x="608" y="1512"/>
                  </a:lnTo>
                  <a:lnTo>
                    <a:pt x="618" y="1458"/>
                  </a:lnTo>
                  <a:lnTo>
                    <a:pt x="628" y="1402"/>
                  </a:lnTo>
                  <a:lnTo>
                    <a:pt x="640" y="1344"/>
                  </a:lnTo>
                  <a:lnTo>
                    <a:pt x="652" y="1284"/>
                  </a:lnTo>
                  <a:lnTo>
                    <a:pt x="652" y="1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12" name="Group 111"/>
          <p:cNvGrpSpPr>
            <a:grpSpLocks/>
          </p:cNvGrpSpPr>
          <p:nvPr/>
        </p:nvGrpSpPr>
        <p:grpSpPr bwMode="auto">
          <a:xfrm rot="2172462" flipH="1">
            <a:off x="8677657" y="535777"/>
            <a:ext cx="552526" cy="1071232"/>
            <a:chOff x="2680417" y="340131"/>
            <a:chExt cx="1772630" cy="3116355"/>
          </a:xfrm>
        </p:grpSpPr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680417" y="340131"/>
              <a:ext cx="1772630" cy="3116355"/>
            </a:xfrm>
            <a:custGeom>
              <a:avLst/>
              <a:gdLst>
                <a:gd name="T0" fmla="*/ 1306 w 1306"/>
                <a:gd name="T1" fmla="*/ 1340 h 2296"/>
                <a:gd name="T2" fmla="*/ 1298 w 1306"/>
                <a:gd name="T3" fmla="*/ 1228 h 2296"/>
                <a:gd name="T4" fmla="*/ 1276 w 1306"/>
                <a:gd name="T5" fmla="*/ 1114 h 2296"/>
                <a:gd name="T6" fmla="*/ 1244 w 1306"/>
                <a:gd name="T7" fmla="*/ 1000 h 2296"/>
                <a:gd name="T8" fmla="*/ 1204 w 1306"/>
                <a:gd name="T9" fmla="*/ 884 h 2296"/>
                <a:gd name="T10" fmla="*/ 1154 w 1306"/>
                <a:gd name="T11" fmla="*/ 770 h 2296"/>
                <a:gd name="T12" fmla="*/ 1098 w 1306"/>
                <a:gd name="T13" fmla="*/ 658 h 2296"/>
                <a:gd name="T14" fmla="*/ 1040 w 1306"/>
                <a:gd name="T15" fmla="*/ 552 h 2296"/>
                <a:gd name="T16" fmla="*/ 918 w 1306"/>
                <a:gd name="T17" fmla="*/ 356 h 2296"/>
                <a:gd name="T18" fmla="*/ 804 w 1306"/>
                <a:gd name="T19" fmla="*/ 192 h 2296"/>
                <a:gd name="T20" fmla="*/ 680 w 1306"/>
                <a:gd name="T21" fmla="*/ 32 h 2296"/>
                <a:gd name="T22" fmla="*/ 652 w 1306"/>
                <a:gd name="T23" fmla="*/ 0 h 2296"/>
                <a:gd name="T24" fmla="*/ 552 w 1306"/>
                <a:gd name="T25" fmla="*/ 126 h 2296"/>
                <a:gd name="T26" fmla="*/ 446 w 1306"/>
                <a:gd name="T27" fmla="*/ 270 h 2296"/>
                <a:gd name="T28" fmla="*/ 326 w 1306"/>
                <a:gd name="T29" fmla="*/ 450 h 2296"/>
                <a:gd name="T30" fmla="*/ 236 w 1306"/>
                <a:gd name="T31" fmla="*/ 604 h 2296"/>
                <a:gd name="T32" fmla="*/ 180 w 1306"/>
                <a:gd name="T33" fmla="*/ 714 h 2296"/>
                <a:gd name="T34" fmla="*/ 126 w 1306"/>
                <a:gd name="T35" fmla="*/ 826 h 2296"/>
                <a:gd name="T36" fmla="*/ 80 w 1306"/>
                <a:gd name="T37" fmla="*/ 942 h 2296"/>
                <a:gd name="T38" fmla="*/ 44 w 1306"/>
                <a:gd name="T39" fmla="*/ 1056 h 2296"/>
                <a:gd name="T40" fmla="*/ 18 w 1306"/>
                <a:gd name="T41" fmla="*/ 1172 h 2296"/>
                <a:gd name="T42" fmla="*/ 2 w 1306"/>
                <a:gd name="T43" fmla="*/ 1284 h 2296"/>
                <a:gd name="T44" fmla="*/ 0 w 1306"/>
                <a:gd name="T45" fmla="*/ 1340 h 2296"/>
                <a:gd name="T46" fmla="*/ 8 w 1306"/>
                <a:gd name="T47" fmla="*/ 1448 h 2296"/>
                <a:gd name="T48" fmla="*/ 28 w 1306"/>
                <a:gd name="T49" fmla="*/ 1550 h 2296"/>
                <a:gd name="T50" fmla="*/ 62 w 1306"/>
                <a:gd name="T51" fmla="*/ 1646 h 2296"/>
                <a:gd name="T52" fmla="*/ 102 w 1306"/>
                <a:gd name="T53" fmla="*/ 1736 h 2296"/>
                <a:gd name="T54" fmla="*/ 152 w 1306"/>
                <a:gd name="T55" fmla="*/ 1822 h 2296"/>
                <a:gd name="T56" fmla="*/ 208 w 1306"/>
                <a:gd name="T57" fmla="*/ 1900 h 2296"/>
                <a:gd name="T58" fmla="*/ 266 w 1306"/>
                <a:gd name="T59" fmla="*/ 1972 h 2296"/>
                <a:gd name="T60" fmla="*/ 326 w 1306"/>
                <a:gd name="T61" fmla="*/ 2038 h 2296"/>
                <a:gd name="T62" fmla="*/ 446 w 1306"/>
                <a:gd name="T63" fmla="*/ 2148 h 2296"/>
                <a:gd name="T64" fmla="*/ 552 w 1306"/>
                <a:gd name="T65" fmla="*/ 2228 h 2296"/>
                <a:gd name="T66" fmla="*/ 624 w 1306"/>
                <a:gd name="T67" fmla="*/ 2278 h 2296"/>
                <a:gd name="T68" fmla="*/ 652 w 1306"/>
                <a:gd name="T69" fmla="*/ 2296 h 2296"/>
                <a:gd name="T70" fmla="*/ 714 w 1306"/>
                <a:gd name="T71" fmla="*/ 2258 h 2296"/>
                <a:gd name="T72" fmla="*/ 804 w 1306"/>
                <a:gd name="T73" fmla="*/ 2192 h 2296"/>
                <a:gd name="T74" fmla="*/ 918 w 1306"/>
                <a:gd name="T75" fmla="*/ 2096 h 2296"/>
                <a:gd name="T76" fmla="*/ 1010 w 1306"/>
                <a:gd name="T77" fmla="*/ 2006 h 2296"/>
                <a:gd name="T78" fmla="*/ 1070 w 1306"/>
                <a:gd name="T79" fmla="*/ 1938 h 2296"/>
                <a:gd name="T80" fmla="*/ 1126 w 1306"/>
                <a:gd name="T81" fmla="*/ 1862 h 2296"/>
                <a:gd name="T82" fmla="*/ 1180 w 1306"/>
                <a:gd name="T83" fmla="*/ 1780 h 2296"/>
                <a:gd name="T84" fmla="*/ 1226 w 1306"/>
                <a:gd name="T85" fmla="*/ 1692 h 2296"/>
                <a:gd name="T86" fmla="*/ 1262 w 1306"/>
                <a:gd name="T87" fmla="*/ 1598 h 2296"/>
                <a:gd name="T88" fmla="*/ 1288 w 1306"/>
                <a:gd name="T89" fmla="*/ 1500 h 2296"/>
                <a:gd name="T90" fmla="*/ 1304 w 1306"/>
                <a:gd name="T91" fmla="*/ 1394 h 2296"/>
                <a:gd name="T92" fmla="*/ 1306 w 1306"/>
                <a:gd name="T93" fmla="*/ 134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6" h="2296">
                  <a:moveTo>
                    <a:pt x="1306" y="1340"/>
                  </a:moveTo>
                  <a:lnTo>
                    <a:pt x="1306" y="1340"/>
                  </a:lnTo>
                  <a:lnTo>
                    <a:pt x="1304" y="1284"/>
                  </a:lnTo>
                  <a:lnTo>
                    <a:pt x="1298" y="1228"/>
                  </a:lnTo>
                  <a:lnTo>
                    <a:pt x="1288" y="1172"/>
                  </a:lnTo>
                  <a:lnTo>
                    <a:pt x="1276" y="1114"/>
                  </a:lnTo>
                  <a:lnTo>
                    <a:pt x="1262" y="1056"/>
                  </a:lnTo>
                  <a:lnTo>
                    <a:pt x="1244" y="1000"/>
                  </a:lnTo>
                  <a:lnTo>
                    <a:pt x="1226" y="942"/>
                  </a:lnTo>
                  <a:lnTo>
                    <a:pt x="1204" y="884"/>
                  </a:lnTo>
                  <a:lnTo>
                    <a:pt x="1180" y="826"/>
                  </a:lnTo>
                  <a:lnTo>
                    <a:pt x="1154" y="770"/>
                  </a:lnTo>
                  <a:lnTo>
                    <a:pt x="1126" y="714"/>
                  </a:lnTo>
                  <a:lnTo>
                    <a:pt x="1098" y="658"/>
                  </a:lnTo>
                  <a:lnTo>
                    <a:pt x="1070" y="604"/>
                  </a:lnTo>
                  <a:lnTo>
                    <a:pt x="1040" y="552"/>
                  </a:lnTo>
                  <a:lnTo>
                    <a:pt x="978" y="450"/>
                  </a:lnTo>
                  <a:lnTo>
                    <a:pt x="918" y="356"/>
                  </a:lnTo>
                  <a:lnTo>
                    <a:pt x="860" y="270"/>
                  </a:lnTo>
                  <a:lnTo>
                    <a:pt x="804" y="192"/>
                  </a:lnTo>
                  <a:lnTo>
                    <a:pt x="754" y="126"/>
                  </a:lnTo>
                  <a:lnTo>
                    <a:pt x="680" y="32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80" y="2278"/>
                  </a:lnTo>
                  <a:lnTo>
                    <a:pt x="714" y="2258"/>
                  </a:lnTo>
                  <a:lnTo>
                    <a:pt x="754" y="2228"/>
                  </a:lnTo>
                  <a:lnTo>
                    <a:pt x="804" y="2192"/>
                  </a:lnTo>
                  <a:lnTo>
                    <a:pt x="860" y="2148"/>
                  </a:lnTo>
                  <a:lnTo>
                    <a:pt x="918" y="2096"/>
                  </a:lnTo>
                  <a:lnTo>
                    <a:pt x="978" y="2038"/>
                  </a:lnTo>
                  <a:lnTo>
                    <a:pt x="1010" y="2006"/>
                  </a:lnTo>
                  <a:lnTo>
                    <a:pt x="1040" y="1972"/>
                  </a:lnTo>
                  <a:lnTo>
                    <a:pt x="1070" y="1938"/>
                  </a:lnTo>
                  <a:lnTo>
                    <a:pt x="1098" y="1900"/>
                  </a:lnTo>
                  <a:lnTo>
                    <a:pt x="1126" y="1862"/>
                  </a:lnTo>
                  <a:lnTo>
                    <a:pt x="1154" y="1822"/>
                  </a:lnTo>
                  <a:lnTo>
                    <a:pt x="1180" y="1780"/>
                  </a:lnTo>
                  <a:lnTo>
                    <a:pt x="1204" y="1736"/>
                  </a:lnTo>
                  <a:lnTo>
                    <a:pt x="1226" y="1692"/>
                  </a:lnTo>
                  <a:lnTo>
                    <a:pt x="1244" y="1646"/>
                  </a:lnTo>
                  <a:lnTo>
                    <a:pt x="1262" y="1598"/>
                  </a:lnTo>
                  <a:lnTo>
                    <a:pt x="1276" y="1550"/>
                  </a:lnTo>
                  <a:lnTo>
                    <a:pt x="1288" y="1500"/>
                  </a:lnTo>
                  <a:lnTo>
                    <a:pt x="1298" y="1448"/>
                  </a:lnTo>
                  <a:lnTo>
                    <a:pt x="1304" y="1394"/>
                  </a:lnTo>
                  <a:lnTo>
                    <a:pt x="1306" y="1340"/>
                  </a:lnTo>
                  <a:lnTo>
                    <a:pt x="1306" y="13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680417" y="340131"/>
              <a:ext cx="979969" cy="3116355"/>
            </a:xfrm>
            <a:custGeom>
              <a:avLst/>
              <a:gdLst>
                <a:gd name="T0" fmla="*/ 652 w 722"/>
                <a:gd name="T1" fmla="*/ 1284 h 2296"/>
                <a:gd name="T2" fmla="*/ 678 w 722"/>
                <a:gd name="T3" fmla="*/ 1164 h 2296"/>
                <a:gd name="T4" fmla="*/ 698 w 722"/>
                <a:gd name="T5" fmla="*/ 1044 h 2296"/>
                <a:gd name="T6" fmla="*/ 710 w 722"/>
                <a:gd name="T7" fmla="*/ 926 h 2296"/>
                <a:gd name="T8" fmla="*/ 722 w 722"/>
                <a:gd name="T9" fmla="*/ 702 h 2296"/>
                <a:gd name="T10" fmla="*/ 718 w 722"/>
                <a:gd name="T11" fmla="*/ 494 h 2296"/>
                <a:gd name="T12" fmla="*/ 704 w 722"/>
                <a:gd name="T13" fmla="*/ 314 h 2296"/>
                <a:gd name="T14" fmla="*/ 684 w 722"/>
                <a:gd name="T15" fmla="*/ 168 h 2296"/>
                <a:gd name="T16" fmla="*/ 660 w 722"/>
                <a:gd name="T17" fmla="*/ 28 h 2296"/>
                <a:gd name="T18" fmla="*/ 652 w 722"/>
                <a:gd name="T19" fmla="*/ 0 h 2296"/>
                <a:gd name="T20" fmla="*/ 552 w 722"/>
                <a:gd name="T21" fmla="*/ 126 h 2296"/>
                <a:gd name="T22" fmla="*/ 446 w 722"/>
                <a:gd name="T23" fmla="*/ 270 h 2296"/>
                <a:gd name="T24" fmla="*/ 326 w 722"/>
                <a:gd name="T25" fmla="*/ 450 h 2296"/>
                <a:gd name="T26" fmla="*/ 236 w 722"/>
                <a:gd name="T27" fmla="*/ 604 h 2296"/>
                <a:gd name="T28" fmla="*/ 180 w 722"/>
                <a:gd name="T29" fmla="*/ 714 h 2296"/>
                <a:gd name="T30" fmla="*/ 126 w 722"/>
                <a:gd name="T31" fmla="*/ 826 h 2296"/>
                <a:gd name="T32" fmla="*/ 80 w 722"/>
                <a:gd name="T33" fmla="*/ 942 h 2296"/>
                <a:gd name="T34" fmla="*/ 44 w 722"/>
                <a:gd name="T35" fmla="*/ 1056 h 2296"/>
                <a:gd name="T36" fmla="*/ 18 w 722"/>
                <a:gd name="T37" fmla="*/ 1172 h 2296"/>
                <a:gd name="T38" fmla="*/ 2 w 722"/>
                <a:gd name="T39" fmla="*/ 1284 h 2296"/>
                <a:gd name="T40" fmla="*/ 0 w 722"/>
                <a:gd name="T41" fmla="*/ 1340 h 2296"/>
                <a:gd name="T42" fmla="*/ 8 w 722"/>
                <a:gd name="T43" fmla="*/ 1448 h 2296"/>
                <a:gd name="T44" fmla="*/ 28 w 722"/>
                <a:gd name="T45" fmla="*/ 1550 h 2296"/>
                <a:gd name="T46" fmla="*/ 62 w 722"/>
                <a:gd name="T47" fmla="*/ 1646 h 2296"/>
                <a:gd name="T48" fmla="*/ 102 w 722"/>
                <a:gd name="T49" fmla="*/ 1736 h 2296"/>
                <a:gd name="T50" fmla="*/ 152 w 722"/>
                <a:gd name="T51" fmla="*/ 1822 h 2296"/>
                <a:gd name="T52" fmla="*/ 208 w 722"/>
                <a:gd name="T53" fmla="*/ 1900 h 2296"/>
                <a:gd name="T54" fmla="*/ 266 w 722"/>
                <a:gd name="T55" fmla="*/ 1972 h 2296"/>
                <a:gd name="T56" fmla="*/ 326 w 722"/>
                <a:gd name="T57" fmla="*/ 2038 h 2296"/>
                <a:gd name="T58" fmla="*/ 446 w 722"/>
                <a:gd name="T59" fmla="*/ 2148 h 2296"/>
                <a:gd name="T60" fmla="*/ 552 w 722"/>
                <a:gd name="T61" fmla="*/ 2228 h 2296"/>
                <a:gd name="T62" fmla="*/ 624 w 722"/>
                <a:gd name="T63" fmla="*/ 2278 h 2296"/>
                <a:gd name="T64" fmla="*/ 652 w 722"/>
                <a:gd name="T65" fmla="*/ 2296 h 2296"/>
                <a:gd name="T66" fmla="*/ 632 w 722"/>
                <a:gd name="T67" fmla="*/ 2228 h 2296"/>
                <a:gd name="T68" fmla="*/ 612 w 722"/>
                <a:gd name="T69" fmla="*/ 2144 h 2296"/>
                <a:gd name="T70" fmla="*/ 594 w 722"/>
                <a:gd name="T71" fmla="*/ 2030 h 2296"/>
                <a:gd name="T72" fmla="*/ 584 w 722"/>
                <a:gd name="T73" fmla="*/ 1886 h 2296"/>
                <a:gd name="T74" fmla="*/ 588 w 722"/>
                <a:gd name="T75" fmla="*/ 1712 h 2296"/>
                <a:gd name="T76" fmla="*/ 602 w 722"/>
                <a:gd name="T77" fmla="*/ 1564 h 2296"/>
                <a:gd name="T78" fmla="*/ 618 w 722"/>
                <a:gd name="T79" fmla="*/ 1458 h 2296"/>
                <a:gd name="T80" fmla="*/ 640 w 722"/>
                <a:gd name="T81" fmla="*/ 1344 h 2296"/>
                <a:gd name="T82" fmla="*/ 652 w 722"/>
                <a:gd name="T83" fmla="*/ 1284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2" h="2296">
                  <a:moveTo>
                    <a:pt x="652" y="1284"/>
                  </a:moveTo>
                  <a:lnTo>
                    <a:pt x="652" y="1284"/>
                  </a:lnTo>
                  <a:lnTo>
                    <a:pt x="666" y="1224"/>
                  </a:lnTo>
                  <a:lnTo>
                    <a:pt x="678" y="1164"/>
                  </a:lnTo>
                  <a:lnTo>
                    <a:pt x="688" y="1104"/>
                  </a:lnTo>
                  <a:lnTo>
                    <a:pt x="698" y="1044"/>
                  </a:lnTo>
                  <a:lnTo>
                    <a:pt x="704" y="986"/>
                  </a:lnTo>
                  <a:lnTo>
                    <a:pt x="710" y="926"/>
                  </a:lnTo>
                  <a:lnTo>
                    <a:pt x="718" y="812"/>
                  </a:lnTo>
                  <a:lnTo>
                    <a:pt x="722" y="702"/>
                  </a:lnTo>
                  <a:lnTo>
                    <a:pt x="722" y="596"/>
                  </a:lnTo>
                  <a:lnTo>
                    <a:pt x="718" y="494"/>
                  </a:lnTo>
                  <a:lnTo>
                    <a:pt x="712" y="400"/>
                  </a:lnTo>
                  <a:lnTo>
                    <a:pt x="704" y="314"/>
                  </a:lnTo>
                  <a:lnTo>
                    <a:pt x="694" y="236"/>
                  </a:lnTo>
                  <a:lnTo>
                    <a:pt x="684" y="168"/>
                  </a:lnTo>
                  <a:lnTo>
                    <a:pt x="674" y="110"/>
                  </a:lnTo>
                  <a:lnTo>
                    <a:pt x="660" y="28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4" y="32"/>
                  </a:lnTo>
                  <a:lnTo>
                    <a:pt x="552" y="126"/>
                  </a:lnTo>
                  <a:lnTo>
                    <a:pt x="502" y="192"/>
                  </a:lnTo>
                  <a:lnTo>
                    <a:pt x="446" y="270"/>
                  </a:lnTo>
                  <a:lnTo>
                    <a:pt x="388" y="356"/>
                  </a:lnTo>
                  <a:lnTo>
                    <a:pt x="326" y="450"/>
                  </a:lnTo>
                  <a:lnTo>
                    <a:pt x="266" y="552"/>
                  </a:lnTo>
                  <a:lnTo>
                    <a:pt x="236" y="604"/>
                  </a:lnTo>
                  <a:lnTo>
                    <a:pt x="208" y="658"/>
                  </a:lnTo>
                  <a:lnTo>
                    <a:pt x="180" y="714"/>
                  </a:lnTo>
                  <a:lnTo>
                    <a:pt x="152" y="770"/>
                  </a:lnTo>
                  <a:lnTo>
                    <a:pt x="126" y="826"/>
                  </a:lnTo>
                  <a:lnTo>
                    <a:pt x="102" y="884"/>
                  </a:lnTo>
                  <a:lnTo>
                    <a:pt x="80" y="942"/>
                  </a:lnTo>
                  <a:lnTo>
                    <a:pt x="62" y="1000"/>
                  </a:lnTo>
                  <a:lnTo>
                    <a:pt x="44" y="1056"/>
                  </a:lnTo>
                  <a:lnTo>
                    <a:pt x="28" y="1114"/>
                  </a:lnTo>
                  <a:lnTo>
                    <a:pt x="18" y="1172"/>
                  </a:lnTo>
                  <a:lnTo>
                    <a:pt x="8" y="1228"/>
                  </a:lnTo>
                  <a:lnTo>
                    <a:pt x="2" y="1284"/>
                  </a:lnTo>
                  <a:lnTo>
                    <a:pt x="0" y="1340"/>
                  </a:lnTo>
                  <a:lnTo>
                    <a:pt x="0" y="1340"/>
                  </a:lnTo>
                  <a:lnTo>
                    <a:pt x="2" y="1394"/>
                  </a:lnTo>
                  <a:lnTo>
                    <a:pt x="8" y="1448"/>
                  </a:lnTo>
                  <a:lnTo>
                    <a:pt x="18" y="1500"/>
                  </a:lnTo>
                  <a:lnTo>
                    <a:pt x="28" y="1550"/>
                  </a:lnTo>
                  <a:lnTo>
                    <a:pt x="44" y="1598"/>
                  </a:lnTo>
                  <a:lnTo>
                    <a:pt x="62" y="1646"/>
                  </a:lnTo>
                  <a:lnTo>
                    <a:pt x="80" y="1692"/>
                  </a:lnTo>
                  <a:lnTo>
                    <a:pt x="102" y="1736"/>
                  </a:lnTo>
                  <a:lnTo>
                    <a:pt x="126" y="1780"/>
                  </a:lnTo>
                  <a:lnTo>
                    <a:pt x="152" y="1822"/>
                  </a:lnTo>
                  <a:lnTo>
                    <a:pt x="180" y="1862"/>
                  </a:lnTo>
                  <a:lnTo>
                    <a:pt x="208" y="1900"/>
                  </a:lnTo>
                  <a:lnTo>
                    <a:pt x="236" y="1938"/>
                  </a:lnTo>
                  <a:lnTo>
                    <a:pt x="266" y="1972"/>
                  </a:lnTo>
                  <a:lnTo>
                    <a:pt x="296" y="2006"/>
                  </a:lnTo>
                  <a:lnTo>
                    <a:pt x="326" y="2038"/>
                  </a:lnTo>
                  <a:lnTo>
                    <a:pt x="388" y="2096"/>
                  </a:lnTo>
                  <a:lnTo>
                    <a:pt x="446" y="2148"/>
                  </a:lnTo>
                  <a:lnTo>
                    <a:pt x="502" y="2192"/>
                  </a:lnTo>
                  <a:lnTo>
                    <a:pt x="552" y="2228"/>
                  </a:lnTo>
                  <a:lnTo>
                    <a:pt x="592" y="2258"/>
                  </a:lnTo>
                  <a:lnTo>
                    <a:pt x="624" y="2278"/>
                  </a:lnTo>
                  <a:lnTo>
                    <a:pt x="652" y="2296"/>
                  </a:lnTo>
                  <a:lnTo>
                    <a:pt x="652" y="2296"/>
                  </a:lnTo>
                  <a:lnTo>
                    <a:pt x="646" y="2278"/>
                  </a:lnTo>
                  <a:lnTo>
                    <a:pt x="632" y="2228"/>
                  </a:lnTo>
                  <a:lnTo>
                    <a:pt x="622" y="2190"/>
                  </a:lnTo>
                  <a:lnTo>
                    <a:pt x="612" y="2144"/>
                  </a:lnTo>
                  <a:lnTo>
                    <a:pt x="602" y="2092"/>
                  </a:lnTo>
                  <a:lnTo>
                    <a:pt x="594" y="2030"/>
                  </a:lnTo>
                  <a:lnTo>
                    <a:pt x="588" y="1962"/>
                  </a:lnTo>
                  <a:lnTo>
                    <a:pt x="584" y="1886"/>
                  </a:lnTo>
                  <a:lnTo>
                    <a:pt x="584" y="1804"/>
                  </a:lnTo>
                  <a:lnTo>
                    <a:pt x="588" y="1712"/>
                  </a:lnTo>
                  <a:lnTo>
                    <a:pt x="596" y="1616"/>
                  </a:lnTo>
                  <a:lnTo>
                    <a:pt x="602" y="1564"/>
                  </a:lnTo>
                  <a:lnTo>
                    <a:pt x="608" y="1512"/>
                  </a:lnTo>
                  <a:lnTo>
                    <a:pt x="618" y="1458"/>
                  </a:lnTo>
                  <a:lnTo>
                    <a:pt x="628" y="1402"/>
                  </a:lnTo>
                  <a:lnTo>
                    <a:pt x="640" y="1344"/>
                  </a:lnTo>
                  <a:lnTo>
                    <a:pt x="652" y="1284"/>
                  </a:lnTo>
                  <a:lnTo>
                    <a:pt x="652" y="1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 h="1905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15" name="Title 1"/>
          <p:cNvSpPr>
            <a:spLocks noGrp="1"/>
          </p:cNvSpPr>
          <p:nvPr/>
        </p:nvSpPr>
        <p:spPr bwMode="auto">
          <a:xfrm>
            <a:off x="359047" y="-456787"/>
            <a:ext cx="6760316" cy="286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7200" b="1" dirty="0" smtClean="0">
                <a:latin typeface="+mn-lt"/>
              </a:rPr>
              <a:t>Moving FORWARD. . . </a:t>
            </a:r>
            <a:endParaRPr lang="en-US" sz="7200" b="1" dirty="0">
              <a:latin typeface="+mn-lt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-22241" y="6153909"/>
            <a:ext cx="9166241" cy="443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9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 descr="M:\Communications\ANALYSIS - Dec 2012-June 2013\2020 Initiative\Branding - i2020\2020 jpgs\Be part of the journey to a healthy 2020 - two roads and tree 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9688"/>
            <a:ext cx="6404177" cy="6398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tx1"/>
            </a:solidFill>
          </a:ln>
          <a:effectLst>
            <a:glow rad="12700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7379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ontent.cdninstagram.com/hphotos-xaf1/t51.2885-15/s640x640/sh0.08/e35/11311578_1157868174226512_62623711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56" y="692696"/>
            <a:ext cx="6165304" cy="61653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3779912" cy="64633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   Hebrews 2:1-3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6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9992" y="1206691"/>
            <a:ext cx="4392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“Nexus” is intended to call us as Pentecostal people to evaluate those intersections where spirit, truth and mission meet in our lives and ministries. </a:t>
            </a: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As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worshippers who are spiritually and theologically </a:t>
            </a: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vital,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 desire to glorify Him with much fruit, fruit that will remain as evidenced in transformed lives. </a:t>
            </a:r>
            <a:endParaRPr lang="en-US" sz="24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~ David Wells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2015 PAOC Gift Book</a:t>
            </a:r>
            <a:endParaRPr lang="en-US" sz="1600" dirty="0" smtClean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 	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9196" t="5804" r="4472" b="8130"/>
          <a:stretch/>
        </p:blipFill>
        <p:spPr>
          <a:xfrm>
            <a:off x="323528" y="404664"/>
            <a:ext cx="3750152" cy="4826283"/>
          </a:xfrm>
          <a:prstGeom prst="rect">
            <a:avLst/>
          </a:prstGeom>
          <a:ln w="9525">
            <a:solidFill>
              <a:schemeClr val="tx1"/>
            </a:solidFill>
          </a:ln>
          <a:scene3d>
            <a:camera prst="obliqueTop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7509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323528" y="167703"/>
            <a:ext cx="8424936" cy="4053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599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MISSIONAL </a:t>
            </a:r>
            <a:r>
              <a:rPr lang="en-US" sz="5400" b="1" dirty="0">
                <a:solidFill>
                  <a:srgbClr val="599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VITALITY</a:t>
            </a:r>
            <a:endParaRPr lang="en-US" sz="54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3000" b="1" dirty="0" smtClean="0">
                <a:solidFill>
                  <a:schemeClr val="tx1"/>
                </a:solidFill>
              </a:rPr>
              <a:t>For ongoing missional vitality,                                       </a:t>
            </a:r>
            <a:r>
              <a:rPr lang="en-US" sz="3000" b="1" dirty="0" smtClean="0">
                <a:solidFill>
                  <a:srgbClr val="599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envision </a:t>
            </a:r>
            <a:r>
              <a:rPr lang="en-US" sz="3000" b="1" dirty="0" smtClean="0">
                <a:solidFill>
                  <a:schemeClr val="tx1"/>
                </a:solidFill>
              </a:rPr>
              <a:t>churches and leaders who:</a:t>
            </a:r>
          </a:p>
          <a:p>
            <a:pPr algn="l"/>
            <a:endParaRPr lang="en-US" sz="9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Personally engage in substantive </a:t>
            </a:r>
            <a:r>
              <a:rPr lang="en-US" sz="3000" dirty="0" smtClean="0">
                <a:solidFill>
                  <a:schemeClr val="tx1"/>
                </a:solidFill>
              </a:rPr>
              <a:t>relationships  those </a:t>
            </a:r>
            <a:r>
              <a:rPr lang="en-US" sz="3000" dirty="0">
                <a:solidFill>
                  <a:schemeClr val="tx1"/>
                </a:solidFill>
              </a:rPr>
              <a:t>who do not know </a:t>
            </a:r>
            <a:r>
              <a:rPr lang="en-US" sz="3000" dirty="0" smtClean="0">
                <a:solidFill>
                  <a:schemeClr val="tx1"/>
                </a:solidFill>
              </a:rPr>
              <a:t>Jesus.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Have </a:t>
            </a:r>
            <a:r>
              <a:rPr lang="en-US" sz="3000" dirty="0">
                <a:solidFill>
                  <a:schemeClr val="tx1"/>
                </a:solidFill>
              </a:rPr>
              <a:t>local, regional, national and international expressions of mission occurring in their lives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See the multiplying DNA of </a:t>
            </a:r>
            <a:r>
              <a:rPr lang="en-US" sz="3000" dirty="0" smtClean="0">
                <a:solidFill>
                  <a:schemeClr val="tx1"/>
                </a:solidFill>
              </a:rPr>
              <a:t>the kingdom </a:t>
            </a:r>
            <a:r>
              <a:rPr lang="en-US" sz="3000" dirty="0">
                <a:solidFill>
                  <a:schemeClr val="tx1"/>
                </a:solidFill>
              </a:rPr>
              <a:t>at work in </a:t>
            </a:r>
            <a:r>
              <a:rPr lang="en-US" sz="3000" dirty="0" smtClean="0">
                <a:solidFill>
                  <a:schemeClr val="tx1"/>
                </a:solidFill>
              </a:rPr>
              <a:t>their lives and churches </a:t>
            </a:r>
            <a:endParaRPr lang="en-US" sz="30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Passionately intercede for lost people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Generously give of their </a:t>
            </a:r>
            <a:r>
              <a:rPr lang="en-US" sz="3000" dirty="0" smtClean="0">
                <a:solidFill>
                  <a:schemeClr val="tx1"/>
                </a:solidFill>
              </a:rPr>
              <a:t>lives and </a:t>
            </a:r>
            <a:r>
              <a:rPr lang="en-US" sz="3000" dirty="0">
                <a:solidFill>
                  <a:schemeClr val="tx1"/>
                </a:solidFill>
              </a:rPr>
              <a:t>resources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7956376" y="5301208"/>
            <a:ext cx="1908212" cy="1551806"/>
          </a:xfrm>
          <a:custGeom>
            <a:avLst/>
            <a:gdLst/>
            <a:ahLst/>
            <a:cxnLst>
              <a:cxn ang="0">
                <a:pos x="3583" y="2510"/>
              </a:cxn>
              <a:cxn ang="0">
                <a:pos x="2521" y="2334"/>
              </a:cxn>
              <a:cxn ang="0">
                <a:pos x="2982" y="701"/>
              </a:cxn>
              <a:cxn ang="0">
                <a:pos x="3342" y="1246"/>
              </a:cxn>
              <a:cxn ang="0">
                <a:pos x="3157" y="495"/>
              </a:cxn>
              <a:cxn ang="0">
                <a:pos x="3173" y="152"/>
              </a:cxn>
              <a:cxn ang="0">
                <a:pos x="3583" y="279"/>
              </a:cxn>
              <a:cxn ang="0">
                <a:pos x="3848" y="872"/>
              </a:cxn>
              <a:cxn ang="0">
                <a:pos x="4000" y="401"/>
              </a:cxn>
              <a:cxn ang="0">
                <a:pos x="4313" y="354"/>
              </a:cxn>
              <a:cxn ang="0">
                <a:pos x="4370" y="912"/>
              </a:cxn>
              <a:cxn ang="0">
                <a:pos x="3426" y="1478"/>
              </a:cxn>
              <a:cxn ang="0">
                <a:pos x="3908" y="1422"/>
              </a:cxn>
              <a:cxn ang="0">
                <a:pos x="3963" y="1701"/>
              </a:cxn>
              <a:cxn ang="0">
                <a:pos x="3155" y="1962"/>
              </a:cxn>
              <a:cxn ang="0">
                <a:pos x="4517" y="945"/>
              </a:cxn>
              <a:cxn ang="0">
                <a:pos x="5001" y="783"/>
              </a:cxn>
              <a:cxn ang="0">
                <a:pos x="4679" y="1623"/>
              </a:cxn>
              <a:cxn ang="0">
                <a:pos x="5142" y="1366"/>
              </a:cxn>
              <a:cxn ang="0">
                <a:pos x="5503" y="1312"/>
              </a:cxn>
              <a:cxn ang="0">
                <a:pos x="5631" y="1572"/>
              </a:cxn>
              <a:cxn ang="0">
                <a:pos x="5039" y="1968"/>
              </a:cxn>
              <a:cxn ang="0">
                <a:pos x="4629" y="1948"/>
              </a:cxn>
              <a:cxn ang="0">
                <a:pos x="4264" y="2234"/>
              </a:cxn>
              <a:cxn ang="0">
                <a:pos x="4821" y="2499"/>
              </a:cxn>
              <a:cxn ang="0">
                <a:pos x="5634" y="1994"/>
              </a:cxn>
              <a:cxn ang="0">
                <a:pos x="5163" y="2386"/>
              </a:cxn>
              <a:cxn ang="0">
                <a:pos x="5170" y="2729"/>
              </a:cxn>
              <a:cxn ang="0">
                <a:pos x="4976" y="2806"/>
              </a:cxn>
              <a:cxn ang="0">
                <a:pos x="4339" y="2916"/>
              </a:cxn>
              <a:cxn ang="0">
                <a:pos x="3626" y="2658"/>
              </a:cxn>
              <a:cxn ang="0">
                <a:pos x="3501" y="2710"/>
              </a:cxn>
              <a:cxn ang="0">
                <a:pos x="2125" y="4111"/>
              </a:cxn>
              <a:cxn ang="0">
                <a:pos x="2155" y="2748"/>
              </a:cxn>
              <a:cxn ang="0">
                <a:pos x="1905" y="2510"/>
              </a:cxn>
              <a:cxn ang="0">
                <a:pos x="1311" y="2776"/>
              </a:cxn>
              <a:cxn ang="0">
                <a:pos x="512" y="2916"/>
              </a:cxn>
              <a:cxn ang="0">
                <a:pos x="470" y="2623"/>
              </a:cxn>
              <a:cxn ang="0">
                <a:pos x="93" y="2407"/>
              </a:cxn>
              <a:cxn ang="0">
                <a:pos x="616" y="2293"/>
              </a:cxn>
              <a:cxn ang="0">
                <a:pos x="1222" y="2370"/>
              </a:cxn>
              <a:cxn ang="0">
                <a:pos x="1423" y="2205"/>
              </a:cxn>
              <a:cxn ang="0">
                <a:pos x="1158" y="1910"/>
              </a:cxn>
              <a:cxn ang="0">
                <a:pos x="531" y="1860"/>
              </a:cxn>
              <a:cxn ang="0">
                <a:pos x="250" y="1431"/>
              </a:cxn>
              <a:cxn ang="0">
                <a:pos x="440" y="1213"/>
              </a:cxn>
              <a:cxn ang="0">
                <a:pos x="1011" y="1556"/>
              </a:cxn>
              <a:cxn ang="0">
                <a:pos x="974" y="1305"/>
              </a:cxn>
              <a:cxn ang="0">
                <a:pos x="897" y="743"/>
              </a:cxn>
              <a:cxn ang="0">
                <a:pos x="1530" y="1630"/>
              </a:cxn>
              <a:cxn ang="0">
                <a:pos x="2034" y="1954"/>
              </a:cxn>
              <a:cxn ang="0">
                <a:pos x="1849" y="1654"/>
              </a:cxn>
              <a:cxn ang="0">
                <a:pos x="1884" y="1426"/>
              </a:cxn>
              <a:cxn ang="0">
                <a:pos x="2202" y="1471"/>
              </a:cxn>
              <a:cxn ang="0">
                <a:pos x="1058" y="544"/>
              </a:cxn>
              <a:cxn ang="0">
                <a:pos x="1596" y="833"/>
              </a:cxn>
              <a:cxn ang="0">
                <a:pos x="1746" y="513"/>
              </a:cxn>
              <a:cxn ang="0">
                <a:pos x="1915" y="969"/>
              </a:cxn>
              <a:cxn ang="0">
                <a:pos x="2170" y="574"/>
              </a:cxn>
              <a:cxn ang="0">
                <a:pos x="2420" y="500"/>
              </a:cxn>
              <a:cxn ang="0">
                <a:pos x="2657" y="842"/>
              </a:cxn>
              <a:cxn ang="0">
                <a:pos x="2706" y="1305"/>
              </a:cxn>
              <a:cxn ang="0">
                <a:pos x="2734" y="93"/>
              </a:cxn>
            </a:cxnLst>
            <a:rect l="0" t="0" r="r" b="b"/>
            <a:pathLst>
              <a:path w="5758" h="4116">
                <a:moveTo>
                  <a:pt x="3503" y="2246"/>
                </a:moveTo>
                <a:lnTo>
                  <a:pt x="3452" y="2252"/>
                </a:lnTo>
                <a:lnTo>
                  <a:pt x="3405" y="2260"/>
                </a:lnTo>
                <a:lnTo>
                  <a:pt x="3445" y="2273"/>
                </a:lnTo>
                <a:lnTo>
                  <a:pt x="3482" y="2292"/>
                </a:lnTo>
                <a:lnTo>
                  <a:pt x="3515" y="2318"/>
                </a:lnTo>
                <a:lnTo>
                  <a:pt x="3544" y="2349"/>
                </a:lnTo>
                <a:lnTo>
                  <a:pt x="3567" y="2388"/>
                </a:lnTo>
                <a:lnTo>
                  <a:pt x="3583" y="2429"/>
                </a:lnTo>
                <a:lnTo>
                  <a:pt x="3553" y="2438"/>
                </a:lnTo>
                <a:lnTo>
                  <a:pt x="3539" y="2400"/>
                </a:lnTo>
                <a:lnTo>
                  <a:pt x="3518" y="2365"/>
                </a:lnTo>
                <a:lnTo>
                  <a:pt x="3492" y="2337"/>
                </a:lnTo>
                <a:lnTo>
                  <a:pt x="3461" y="2314"/>
                </a:lnTo>
                <a:lnTo>
                  <a:pt x="3426" y="2297"/>
                </a:lnTo>
                <a:lnTo>
                  <a:pt x="3389" y="2288"/>
                </a:lnTo>
                <a:lnTo>
                  <a:pt x="3351" y="2286"/>
                </a:lnTo>
                <a:lnTo>
                  <a:pt x="3310" y="2293"/>
                </a:lnTo>
                <a:lnTo>
                  <a:pt x="3262" y="2318"/>
                </a:lnTo>
                <a:lnTo>
                  <a:pt x="3239" y="2335"/>
                </a:lnTo>
                <a:lnTo>
                  <a:pt x="3214" y="2358"/>
                </a:lnTo>
                <a:lnTo>
                  <a:pt x="3188" y="2384"/>
                </a:lnTo>
                <a:lnTo>
                  <a:pt x="3164" y="2414"/>
                </a:lnTo>
                <a:lnTo>
                  <a:pt x="3145" y="2447"/>
                </a:lnTo>
                <a:lnTo>
                  <a:pt x="3129" y="2485"/>
                </a:lnTo>
                <a:lnTo>
                  <a:pt x="3124" y="2523"/>
                </a:lnTo>
                <a:lnTo>
                  <a:pt x="3124" y="2586"/>
                </a:lnTo>
                <a:lnTo>
                  <a:pt x="3157" y="2588"/>
                </a:lnTo>
                <a:lnTo>
                  <a:pt x="3192" y="2590"/>
                </a:lnTo>
                <a:lnTo>
                  <a:pt x="3235" y="2583"/>
                </a:lnTo>
                <a:lnTo>
                  <a:pt x="3274" y="2567"/>
                </a:lnTo>
                <a:lnTo>
                  <a:pt x="3309" y="2543"/>
                </a:lnTo>
                <a:lnTo>
                  <a:pt x="3338" y="2513"/>
                </a:lnTo>
                <a:lnTo>
                  <a:pt x="3359" y="2476"/>
                </a:lnTo>
                <a:lnTo>
                  <a:pt x="3375" y="2436"/>
                </a:lnTo>
                <a:lnTo>
                  <a:pt x="3380" y="2391"/>
                </a:lnTo>
                <a:lnTo>
                  <a:pt x="3410" y="2391"/>
                </a:lnTo>
                <a:lnTo>
                  <a:pt x="3405" y="2440"/>
                </a:lnTo>
                <a:lnTo>
                  <a:pt x="3389" y="2483"/>
                </a:lnTo>
                <a:lnTo>
                  <a:pt x="3368" y="2523"/>
                </a:lnTo>
                <a:lnTo>
                  <a:pt x="3338" y="2558"/>
                </a:lnTo>
                <a:lnTo>
                  <a:pt x="3303" y="2586"/>
                </a:lnTo>
                <a:lnTo>
                  <a:pt x="3366" y="2577"/>
                </a:lnTo>
                <a:lnTo>
                  <a:pt x="3434" y="2562"/>
                </a:lnTo>
                <a:lnTo>
                  <a:pt x="3510" y="2539"/>
                </a:lnTo>
                <a:lnTo>
                  <a:pt x="3583" y="2510"/>
                </a:lnTo>
                <a:lnTo>
                  <a:pt x="3651" y="2473"/>
                </a:lnTo>
                <a:lnTo>
                  <a:pt x="3717" y="2429"/>
                </a:lnTo>
                <a:lnTo>
                  <a:pt x="3780" y="2381"/>
                </a:lnTo>
                <a:lnTo>
                  <a:pt x="3840" y="2325"/>
                </a:lnTo>
                <a:lnTo>
                  <a:pt x="3796" y="2304"/>
                </a:lnTo>
                <a:lnTo>
                  <a:pt x="3731" y="2279"/>
                </a:lnTo>
                <a:lnTo>
                  <a:pt x="3670" y="2262"/>
                </a:lnTo>
                <a:lnTo>
                  <a:pt x="3611" y="2250"/>
                </a:lnTo>
                <a:lnTo>
                  <a:pt x="3555" y="2246"/>
                </a:lnTo>
                <a:lnTo>
                  <a:pt x="3503" y="2246"/>
                </a:lnTo>
                <a:close/>
                <a:moveTo>
                  <a:pt x="2205" y="2246"/>
                </a:moveTo>
                <a:lnTo>
                  <a:pt x="2149" y="2250"/>
                </a:lnTo>
                <a:lnTo>
                  <a:pt x="2090" y="2262"/>
                </a:lnTo>
                <a:lnTo>
                  <a:pt x="2029" y="2279"/>
                </a:lnTo>
                <a:lnTo>
                  <a:pt x="1964" y="2304"/>
                </a:lnTo>
                <a:lnTo>
                  <a:pt x="1921" y="2325"/>
                </a:lnTo>
                <a:lnTo>
                  <a:pt x="1980" y="2381"/>
                </a:lnTo>
                <a:lnTo>
                  <a:pt x="2043" y="2429"/>
                </a:lnTo>
                <a:lnTo>
                  <a:pt x="2107" y="2473"/>
                </a:lnTo>
                <a:lnTo>
                  <a:pt x="2177" y="2510"/>
                </a:lnTo>
                <a:lnTo>
                  <a:pt x="2249" y="2539"/>
                </a:lnTo>
                <a:lnTo>
                  <a:pt x="2326" y="2562"/>
                </a:lnTo>
                <a:lnTo>
                  <a:pt x="2392" y="2577"/>
                </a:lnTo>
                <a:lnTo>
                  <a:pt x="2457" y="2586"/>
                </a:lnTo>
                <a:lnTo>
                  <a:pt x="2422" y="2558"/>
                </a:lnTo>
                <a:lnTo>
                  <a:pt x="2392" y="2523"/>
                </a:lnTo>
                <a:lnTo>
                  <a:pt x="2369" y="2483"/>
                </a:lnTo>
                <a:lnTo>
                  <a:pt x="2354" y="2440"/>
                </a:lnTo>
                <a:lnTo>
                  <a:pt x="2348" y="2391"/>
                </a:lnTo>
                <a:lnTo>
                  <a:pt x="2378" y="2391"/>
                </a:lnTo>
                <a:lnTo>
                  <a:pt x="2385" y="2436"/>
                </a:lnTo>
                <a:lnTo>
                  <a:pt x="2399" y="2476"/>
                </a:lnTo>
                <a:lnTo>
                  <a:pt x="2422" y="2513"/>
                </a:lnTo>
                <a:lnTo>
                  <a:pt x="2450" y="2543"/>
                </a:lnTo>
                <a:lnTo>
                  <a:pt x="2485" y="2567"/>
                </a:lnTo>
                <a:lnTo>
                  <a:pt x="2525" y="2583"/>
                </a:lnTo>
                <a:lnTo>
                  <a:pt x="2567" y="2590"/>
                </a:lnTo>
                <a:lnTo>
                  <a:pt x="2607" y="2588"/>
                </a:lnTo>
                <a:lnTo>
                  <a:pt x="2642" y="2584"/>
                </a:lnTo>
                <a:lnTo>
                  <a:pt x="2642" y="2503"/>
                </a:lnTo>
                <a:lnTo>
                  <a:pt x="2631" y="2466"/>
                </a:lnTo>
                <a:lnTo>
                  <a:pt x="2616" y="2433"/>
                </a:lnTo>
                <a:lnTo>
                  <a:pt x="2593" y="2403"/>
                </a:lnTo>
                <a:lnTo>
                  <a:pt x="2568" y="2375"/>
                </a:lnTo>
                <a:lnTo>
                  <a:pt x="2544" y="2353"/>
                </a:lnTo>
                <a:lnTo>
                  <a:pt x="2521" y="2334"/>
                </a:lnTo>
                <a:lnTo>
                  <a:pt x="2486" y="2313"/>
                </a:lnTo>
                <a:lnTo>
                  <a:pt x="2450" y="2293"/>
                </a:lnTo>
                <a:lnTo>
                  <a:pt x="2410" y="2286"/>
                </a:lnTo>
                <a:lnTo>
                  <a:pt x="2371" y="2288"/>
                </a:lnTo>
                <a:lnTo>
                  <a:pt x="2333" y="2297"/>
                </a:lnTo>
                <a:lnTo>
                  <a:pt x="2300" y="2314"/>
                </a:lnTo>
                <a:lnTo>
                  <a:pt x="2268" y="2337"/>
                </a:lnTo>
                <a:lnTo>
                  <a:pt x="2242" y="2365"/>
                </a:lnTo>
                <a:lnTo>
                  <a:pt x="2221" y="2400"/>
                </a:lnTo>
                <a:lnTo>
                  <a:pt x="2207" y="2438"/>
                </a:lnTo>
                <a:lnTo>
                  <a:pt x="2177" y="2429"/>
                </a:lnTo>
                <a:lnTo>
                  <a:pt x="2193" y="2388"/>
                </a:lnTo>
                <a:lnTo>
                  <a:pt x="2216" y="2349"/>
                </a:lnTo>
                <a:lnTo>
                  <a:pt x="2244" y="2318"/>
                </a:lnTo>
                <a:lnTo>
                  <a:pt x="2277" y="2292"/>
                </a:lnTo>
                <a:lnTo>
                  <a:pt x="2315" y="2273"/>
                </a:lnTo>
                <a:lnTo>
                  <a:pt x="2355" y="2260"/>
                </a:lnTo>
                <a:lnTo>
                  <a:pt x="2308" y="2252"/>
                </a:lnTo>
                <a:lnTo>
                  <a:pt x="2258" y="2246"/>
                </a:lnTo>
                <a:lnTo>
                  <a:pt x="2205" y="2246"/>
                </a:lnTo>
                <a:close/>
                <a:moveTo>
                  <a:pt x="2811" y="0"/>
                </a:moveTo>
                <a:lnTo>
                  <a:pt x="2949" y="0"/>
                </a:lnTo>
                <a:lnTo>
                  <a:pt x="2949" y="134"/>
                </a:lnTo>
                <a:lnTo>
                  <a:pt x="2963" y="122"/>
                </a:lnTo>
                <a:lnTo>
                  <a:pt x="2975" y="110"/>
                </a:lnTo>
                <a:lnTo>
                  <a:pt x="2998" y="79"/>
                </a:lnTo>
                <a:lnTo>
                  <a:pt x="3015" y="42"/>
                </a:lnTo>
                <a:lnTo>
                  <a:pt x="3024" y="4"/>
                </a:lnTo>
                <a:lnTo>
                  <a:pt x="3054" y="4"/>
                </a:lnTo>
                <a:lnTo>
                  <a:pt x="3043" y="49"/>
                </a:lnTo>
                <a:lnTo>
                  <a:pt x="3024" y="93"/>
                </a:lnTo>
                <a:lnTo>
                  <a:pt x="2996" y="131"/>
                </a:lnTo>
                <a:lnTo>
                  <a:pt x="2973" y="154"/>
                </a:lnTo>
                <a:lnTo>
                  <a:pt x="2949" y="173"/>
                </a:lnTo>
                <a:lnTo>
                  <a:pt x="2949" y="689"/>
                </a:lnTo>
                <a:lnTo>
                  <a:pt x="2979" y="661"/>
                </a:lnTo>
                <a:lnTo>
                  <a:pt x="3001" y="629"/>
                </a:lnTo>
                <a:lnTo>
                  <a:pt x="3019" y="593"/>
                </a:lnTo>
                <a:lnTo>
                  <a:pt x="3028" y="553"/>
                </a:lnTo>
                <a:lnTo>
                  <a:pt x="3029" y="509"/>
                </a:lnTo>
                <a:lnTo>
                  <a:pt x="3059" y="507"/>
                </a:lnTo>
                <a:lnTo>
                  <a:pt x="3059" y="553"/>
                </a:lnTo>
                <a:lnTo>
                  <a:pt x="3050" y="594"/>
                </a:lnTo>
                <a:lnTo>
                  <a:pt x="3033" y="635"/>
                </a:lnTo>
                <a:lnTo>
                  <a:pt x="3010" y="669"/>
                </a:lnTo>
                <a:lnTo>
                  <a:pt x="2982" y="701"/>
                </a:lnTo>
                <a:lnTo>
                  <a:pt x="2949" y="725"/>
                </a:lnTo>
                <a:lnTo>
                  <a:pt x="2949" y="1107"/>
                </a:lnTo>
                <a:lnTo>
                  <a:pt x="2979" y="1079"/>
                </a:lnTo>
                <a:lnTo>
                  <a:pt x="3003" y="1048"/>
                </a:lnTo>
                <a:lnTo>
                  <a:pt x="3021" y="1009"/>
                </a:lnTo>
                <a:lnTo>
                  <a:pt x="3031" y="969"/>
                </a:lnTo>
                <a:lnTo>
                  <a:pt x="3033" y="926"/>
                </a:lnTo>
                <a:lnTo>
                  <a:pt x="3063" y="924"/>
                </a:lnTo>
                <a:lnTo>
                  <a:pt x="3061" y="969"/>
                </a:lnTo>
                <a:lnTo>
                  <a:pt x="3052" y="1013"/>
                </a:lnTo>
                <a:lnTo>
                  <a:pt x="3036" y="1051"/>
                </a:lnTo>
                <a:lnTo>
                  <a:pt x="3012" y="1088"/>
                </a:lnTo>
                <a:lnTo>
                  <a:pt x="2984" y="1119"/>
                </a:lnTo>
                <a:lnTo>
                  <a:pt x="2949" y="1143"/>
                </a:lnTo>
                <a:lnTo>
                  <a:pt x="2949" y="1170"/>
                </a:lnTo>
                <a:lnTo>
                  <a:pt x="2951" y="1187"/>
                </a:lnTo>
                <a:lnTo>
                  <a:pt x="2953" y="1215"/>
                </a:lnTo>
                <a:lnTo>
                  <a:pt x="2956" y="1250"/>
                </a:lnTo>
                <a:lnTo>
                  <a:pt x="2960" y="1293"/>
                </a:lnTo>
                <a:lnTo>
                  <a:pt x="2963" y="1342"/>
                </a:lnTo>
                <a:lnTo>
                  <a:pt x="2968" y="1396"/>
                </a:lnTo>
                <a:lnTo>
                  <a:pt x="2973" y="1454"/>
                </a:lnTo>
                <a:lnTo>
                  <a:pt x="2994" y="1631"/>
                </a:lnTo>
                <a:lnTo>
                  <a:pt x="3001" y="1689"/>
                </a:lnTo>
                <a:lnTo>
                  <a:pt x="3043" y="1614"/>
                </a:lnTo>
                <a:lnTo>
                  <a:pt x="3092" y="1541"/>
                </a:lnTo>
                <a:lnTo>
                  <a:pt x="3106" y="1501"/>
                </a:lnTo>
                <a:lnTo>
                  <a:pt x="3111" y="1459"/>
                </a:lnTo>
                <a:lnTo>
                  <a:pt x="3110" y="1417"/>
                </a:lnTo>
                <a:lnTo>
                  <a:pt x="3099" y="1377"/>
                </a:lnTo>
                <a:lnTo>
                  <a:pt x="3080" y="1339"/>
                </a:lnTo>
                <a:lnTo>
                  <a:pt x="3054" y="1305"/>
                </a:lnTo>
                <a:lnTo>
                  <a:pt x="3021" y="1278"/>
                </a:lnTo>
                <a:lnTo>
                  <a:pt x="3036" y="1251"/>
                </a:lnTo>
                <a:lnTo>
                  <a:pt x="3071" y="1279"/>
                </a:lnTo>
                <a:lnTo>
                  <a:pt x="3099" y="1312"/>
                </a:lnTo>
                <a:lnTo>
                  <a:pt x="3120" y="1351"/>
                </a:lnTo>
                <a:lnTo>
                  <a:pt x="3134" y="1391"/>
                </a:lnTo>
                <a:lnTo>
                  <a:pt x="3141" y="1433"/>
                </a:lnTo>
                <a:lnTo>
                  <a:pt x="3141" y="1476"/>
                </a:lnTo>
                <a:lnTo>
                  <a:pt x="3190" y="1415"/>
                </a:lnTo>
                <a:lnTo>
                  <a:pt x="3244" y="1358"/>
                </a:lnTo>
                <a:lnTo>
                  <a:pt x="3303" y="1300"/>
                </a:lnTo>
                <a:lnTo>
                  <a:pt x="3323" y="1283"/>
                </a:lnTo>
                <a:lnTo>
                  <a:pt x="3340" y="1265"/>
                </a:lnTo>
                <a:lnTo>
                  <a:pt x="3342" y="1246"/>
                </a:lnTo>
                <a:lnTo>
                  <a:pt x="3344" y="1224"/>
                </a:lnTo>
                <a:lnTo>
                  <a:pt x="3330" y="1185"/>
                </a:lnTo>
                <a:lnTo>
                  <a:pt x="3309" y="1150"/>
                </a:lnTo>
                <a:lnTo>
                  <a:pt x="3284" y="1122"/>
                </a:lnTo>
                <a:lnTo>
                  <a:pt x="3255" y="1100"/>
                </a:lnTo>
                <a:lnTo>
                  <a:pt x="3220" y="1082"/>
                </a:lnTo>
                <a:lnTo>
                  <a:pt x="3183" y="1072"/>
                </a:lnTo>
                <a:lnTo>
                  <a:pt x="3145" y="1070"/>
                </a:lnTo>
                <a:lnTo>
                  <a:pt x="3106" y="1075"/>
                </a:lnTo>
                <a:lnTo>
                  <a:pt x="3099" y="1044"/>
                </a:lnTo>
                <a:lnTo>
                  <a:pt x="3146" y="1039"/>
                </a:lnTo>
                <a:lnTo>
                  <a:pt x="3192" y="1042"/>
                </a:lnTo>
                <a:lnTo>
                  <a:pt x="3237" y="1054"/>
                </a:lnTo>
                <a:lnTo>
                  <a:pt x="3277" y="1077"/>
                </a:lnTo>
                <a:lnTo>
                  <a:pt x="3312" y="1107"/>
                </a:lnTo>
                <a:lnTo>
                  <a:pt x="3342" y="1143"/>
                </a:lnTo>
                <a:lnTo>
                  <a:pt x="3337" y="1093"/>
                </a:lnTo>
                <a:lnTo>
                  <a:pt x="3326" y="1037"/>
                </a:lnTo>
                <a:lnTo>
                  <a:pt x="3310" y="981"/>
                </a:lnTo>
                <a:lnTo>
                  <a:pt x="3290" y="924"/>
                </a:lnTo>
                <a:lnTo>
                  <a:pt x="3260" y="866"/>
                </a:lnTo>
                <a:lnTo>
                  <a:pt x="3220" y="880"/>
                </a:lnTo>
                <a:lnTo>
                  <a:pt x="3178" y="885"/>
                </a:lnTo>
                <a:lnTo>
                  <a:pt x="3134" y="882"/>
                </a:lnTo>
                <a:lnTo>
                  <a:pt x="3094" y="872"/>
                </a:lnTo>
                <a:lnTo>
                  <a:pt x="3056" y="852"/>
                </a:lnTo>
                <a:lnTo>
                  <a:pt x="3019" y="826"/>
                </a:lnTo>
                <a:lnTo>
                  <a:pt x="2989" y="793"/>
                </a:lnTo>
                <a:lnTo>
                  <a:pt x="3014" y="776"/>
                </a:lnTo>
                <a:lnTo>
                  <a:pt x="3040" y="804"/>
                </a:lnTo>
                <a:lnTo>
                  <a:pt x="3070" y="826"/>
                </a:lnTo>
                <a:lnTo>
                  <a:pt x="3101" y="842"/>
                </a:lnTo>
                <a:lnTo>
                  <a:pt x="3136" y="852"/>
                </a:lnTo>
                <a:lnTo>
                  <a:pt x="3173" y="854"/>
                </a:lnTo>
                <a:lnTo>
                  <a:pt x="3209" y="851"/>
                </a:lnTo>
                <a:lnTo>
                  <a:pt x="3244" y="840"/>
                </a:lnTo>
                <a:lnTo>
                  <a:pt x="3211" y="797"/>
                </a:lnTo>
                <a:lnTo>
                  <a:pt x="3171" y="757"/>
                </a:lnTo>
                <a:lnTo>
                  <a:pt x="3124" y="720"/>
                </a:lnTo>
                <a:lnTo>
                  <a:pt x="3174" y="643"/>
                </a:lnTo>
                <a:lnTo>
                  <a:pt x="3178" y="645"/>
                </a:lnTo>
                <a:lnTo>
                  <a:pt x="3181" y="648"/>
                </a:lnTo>
                <a:lnTo>
                  <a:pt x="3186" y="608"/>
                </a:lnTo>
                <a:lnTo>
                  <a:pt x="3183" y="568"/>
                </a:lnTo>
                <a:lnTo>
                  <a:pt x="3174" y="530"/>
                </a:lnTo>
                <a:lnTo>
                  <a:pt x="3157" y="495"/>
                </a:lnTo>
                <a:lnTo>
                  <a:pt x="3134" y="464"/>
                </a:lnTo>
                <a:lnTo>
                  <a:pt x="3104" y="438"/>
                </a:lnTo>
                <a:lnTo>
                  <a:pt x="3070" y="417"/>
                </a:lnTo>
                <a:lnTo>
                  <a:pt x="3080" y="389"/>
                </a:lnTo>
                <a:lnTo>
                  <a:pt x="3117" y="410"/>
                </a:lnTo>
                <a:lnTo>
                  <a:pt x="3150" y="438"/>
                </a:lnTo>
                <a:lnTo>
                  <a:pt x="3176" y="469"/>
                </a:lnTo>
                <a:lnTo>
                  <a:pt x="3195" y="506"/>
                </a:lnTo>
                <a:lnTo>
                  <a:pt x="3209" y="544"/>
                </a:lnTo>
                <a:lnTo>
                  <a:pt x="3216" y="584"/>
                </a:lnTo>
                <a:lnTo>
                  <a:pt x="3216" y="626"/>
                </a:lnTo>
                <a:lnTo>
                  <a:pt x="3207" y="668"/>
                </a:lnTo>
                <a:lnTo>
                  <a:pt x="3256" y="713"/>
                </a:lnTo>
                <a:lnTo>
                  <a:pt x="3298" y="762"/>
                </a:lnTo>
                <a:lnTo>
                  <a:pt x="3333" y="811"/>
                </a:lnTo>
                <a:lnTo>
                  <a:pt x="3363" y="863"/>
                </a:lnTo>
                <a:lnTo>
                  <a:pt x="3386" y="915"/>
                </a:lnTo>
                <a:lnTo>
                  <a:pt x="3403" y="967"/>
                </a:lnTo>
                <a:lnTo>
                  <a:pt x="3415" y="1020"/>
                </a:lnTo>
                <a:lnTo>
                  <a:pt x="3424" y="1068"/>
                </a:lnTo>
                <a:lnTo>
                  <a:pt x="3429" y="1117"/>
                </a:lnTo>
                <a:lnTo>
                  <a:pt x="3433" y="1161"/>
                </a:lnTo>
                <a:lnTo>
                  <a:pt x="3485" y="1088"/>
                </a:lnTo>
                <a:lnTo>
                  <a:pt x="3532" y="1011"/>
                </a:lnTo>
                <a:lnTo>
                  <a:pt x="3571" y="933"/>
                </a:lnTo>
                <a:lnTo>
                  <a:pt x="3606" y="854"/>
                </a:lnTo>
                <a:lnTo>
                  <a:pt x="3544" y="809"/>
                </a:lnTo>
                <a:lnTo>
                  <a:pt x="3490" y="757"/>
                </a:lnTo>
                <a:lnTo>
                  <a:pt x="3441" y="701"/>
                </a:lnTo>
                <a:lnTo>
                  <a:pt x="3401" y="638"/>
                </a:lnTo>
                <a:lnTo>
                  <a:pt x="3366" y="572"/>
                </a:lnTo>
                <a:lnTo>
                  <a:pt x="3338" y="500"/>
                </a:lnTo>
                <a:lnTo>
                  <a:pt x="3319" y="425"/>
                </a:lnTo>
                <a:lnTo>
                  <a:pt x="3305" y="345"/>
                </a:lnTo>
                <a:lnTo>
                  <a:pt x="3262" y="323"/>
                </a:lnTo>
                <a:lnTo>
                  <a:pt x="3221" y="295"/>
                </a:lnTo>
                <a:lnTo>
                  <a:pt x="3186" y="262"/>
                </a:lnTo>
                <a:lnTo>
                  <a:pt x="3157" y="222"/>
                </a:lnTo>
                <a:lnTo>
                  <a:pt x="3131" y="171"/>
                </a:lnTo>
                <a:lnTo>
                  <a:pt x="3115" y="119"/>
                </a:lnTo>
                <a:lnTo>
                  <a:pt x="3108" y="63"/>
                </a:lnTo>
                <a:lnTo>
                  <a:pt x="3110" y="7"/>
                </a:lnTo>
                <a:lnTo>
                  <a:pt x="3155" y="11"/>
                </a:lnTo>
                <a:lnTo>
                  <a:pt x="3153" y="60"/>
                </a:lnTo>
                <a:lnTo>
                  <a:pt x="3159" y="107"/>
                </a:lnTo>
                <a:lnTo>
                  <a:pt x="3173" y="152"/>
                </a:lnTo>
                <a:lnTo>
                  <a:pt x="3195" y="195"/>
                </a:lnTo>
                <a:lnTo>
                  <a:pt x="3225" y="234"/>
                </a:lnTo>
                <a:lnTo>
                  <a:pt x="3260" y="267"/>
                </a:lnTo>
                <a:lnTo>
                  <a:pt x="3300" y="293"/>
                </a:lnTo>
                <a:lnTo>
                  <a:pt x="3298" y="215"/>
                </a:lnTo>
                <a:lnTo>
                  <a:pt x="3302" y="143"/>
                </a:lnTo>
                <a:lnTo>
                  <a:pt x="3309" y="79"/>
                </a:lnTo>
                <a:lnTo>
                  <a:pt x="3317" y="26"/>
                </a:lnTo>
                <a:lnTo>
                  <a:pt x="3406" y="37"/>
                </a:lnTo>
                <a:lnTo>
                  <a:pt x="3400" y="77"/>
                </a:lnTo>
                <a:lnTo>
                  <a:pt x="3394" y="124"/>
                </a:lnTo>
                <a:lnTo>
                  <a:pt x="3389" y="176"/>
                </a:lnTo>
                <a:lnTo>
                  <a:pt x="3387" y="234"/>
                </a:lnTo>
                <a:lnTo>
                  <a:pt x="3391" y="295"/>
                </a:lnTo>
                <a:lnTo>
                  <a:pt x="3400" y="366"/>
                </a:lnTo>
                <a:lnTo>
                  <a:pt x="3413" y="434"/>
                </a:lnTo>
                <a:lnTo>
                  <a:pt x="3433" y="499"/>
                </a:lnTo>
                <a:lnTo>
                  <a:pt x="3459" y="558"/>
                </a:lnTo>
                <a:lnTo>
                  <a:pt x="3490" y="612"/>
                </a:lnTo>
                <a:lnTo>
                  <a:pt x="3529" y="662"/>
                </a:lnTo>
                <a:lnTo>
                  <a:pt x="3546" y="628"/>
                </a:lnTo>
                <a:lnTo>
                  <a:pt x="3557" y="589"/>
                </a:lnTo>
                <a:lnTo>
                  <a:pt x="3560" y="551"/>
                </a:lnTo>
                <a:lnTo>
                  <a:pt x="3557" y="513"/>
                </a:lnTo>
                <a:lnTo>
                  <a:pt x="3546" y="476"/>
                </a:lnTo>
                <a:lnTo>
                  <a:pt x="3529" y="439"/>
                </a:lnTo>
                <a:lnTo>
                  <a:pt x="3503" y="408"/>
                </a:lnTo>
                <a:lnTo>
                  <a:pt x="3523" y="387"/>
                </a:lnTo>
                <a:lnTo>
                  <a:pt x="3550" y="420"/>
                </a:lnTo>
                <a:lnTo>
                  <a:pt x="3571" y="455"/>
                </a:lnTo>
                <a:lnTo>
                  <a:pt x="3583" y="493"/>
                </a:lnTo>
                <a:lnTo>
                  <a:pt x="3590" y="533"/>
                </a:lnTo>
                <a:lnTo>
                  <a:pt x="3590" y="574"/>
                </a:lnTo>
                <a:lnTo>
                  <a:pt x="3583" y="614"/>
                </a:lnTo>
                <a:lnTo>
                  <a:pt x="3569" y="652"/>
                </a:lnTo>
                <a:lnTo>
                  <a:pt x="3550" y="687"/>
                </a:lnTo>
                <a:lnTo>
                  <a:pt x="3592" y="727"/>
                </a:lnTo>
                <a:lnTo>
                  <a:pt x="3639" y="765"/>
                </a:lnTo>
                <a:lnTo>
                  <a:pt x="3667" y="669"/>
                </a:lnTo>
                <a:lnTo>
                  <a:pt x="3689" y="575"/>
                </a:lnTo>
                <a:lnTo>
                  <a:pt x="3707" y="485"/>
                </a:lnTo>
                <a:lnTo>
                  <a:pt x="3719" y="399"/>
                </a:lnTo>
                <a:lnTo>
                  <a:pt x="3679" y="377"/>
                </a:lnTo>
                <a:lnTo>
                  <a:pt x="3642" y="349"/>
                </a:lnTo>
                <a:lnTo>
                  <a:pt x="3611" y="317"/>
                </a:lnTo>
                <a:lnTo>
                  <a:pt x="3583" y="279"/>
                </a:lnTo>
                <a:lnTo>
                  <a:pt x="3557" y="227"/>
                </a:lnTo>
                <a:lnTo>
                  <a:pt x="3539" y="173"/>
                </a:lnTo>
                <a:lnTo>
                  <a:pt x="3532" y="115"/>
                </a:lnTo>
                <a:lnTo>
                  <a:pt x="3536" y="58"/>
                </a:lnTo>
                <a:lnTo>
                  <a:pt x="3558" y="61"/>
                </a:lnTo>
                <a:lnTo>
                  <a:pt x="3581" y="66"/>
                </a:lnTo>
                <a:lnTo>
                  <a:pt x="3578" y="115"/>
                </a:lnTo>
                <a:lnTo>
                  <a:pt x="3583" y="164"/>
                </a:lnTo>
                <a:lnTo>
                  <a:pt x="3599" y="211"/>
                </a:lnTo>
                <a:lnTo>
                  <a:pt x="3621" y="255"/>
                </a:lnTo>
                <a:lnTo>
                  <a:pt x="3651" y="293"/>
                </a:lnTo>
                <a:lnTo>
                  <a:pt x="3684" y="324"/>
                </a:lnTo>
                <a:lnTo>
                  <a:pt x="3724" y="351"/>
                </a:lnTo>
                <a:lnTo>
                  <a:pt x="3730" y="286"/>
                </a:lnTo>
                <a:lnTo>
                  <a:pt x="3733" y="227"/>
                </a:lnTo>
                <a:lnTo>
                  <a:pt x="3733" y="100"/>
                </a:lnTo>
                <a:lnTo>
                  <a:pt x="3853" y="131"/>
                </a:lnTo>
                <a:lnTo>
                  <a:pt x="3853" y="185"/>
                </a:lnTo>
                <a:lnTo>
                  <a:pt x="3852" y="251"/>
                </a:lnTo>
                <a:lnTo>
                  <a:pt x="3846" y="326"/>
                </a:lnTo>
                <a:lnTo>
                  <a:pt x="3838" y="408"/>
                </a:lnTo>
                <a:lnTo>
                  <a:pt x="3826" y="499"/>
                </a:lnTo>
                <a:lnTo>
                  <a:pt x="3808" y="594"/>
                </a:lnTo>
                <a:lnTo>
                  <a:pt x="3785" y="694"/>
                </a:lnTo>
                <a:lnTo>
                  <a:pt x="3756" y="797"/>
                </a:lnTo>
                <a:lnTo>
                  <a:pt x="3717" y="901"/>
                </a:lnTo>
                <a:lnTo>
                  <a:pt x="3672" y="1004"/>
                </a:lnTo>
                <a:lnTo>
                  <a:pt x="3716" y="1007"/>
                </a:lnTo>
                <a:lnTo>
                  <a:pt x="3759" y="1002"/>
                </a:lnTo>
                <a:lnTo>
                  <a:pt x="3803" y="990"/>
                </a:lnTo>
                <a:lnTo>
                  <a:pt x="3824" y="981"/>
                </a:lnTo>
                <a:lnTo>
                  <a:pt x="3845" y="969"/>
                </a:lnTo>
                <a:lnTo>
                  <a:pt x="3829" y="929"/>
                </a:lnTo>
                <a:lnTo>
                  <a:pt x="3820" y="887"/>
                </a:lnTo>
                <a:lnTo>
                  <a:pt x="3819" y="845"/>
                </a:lnTo>
                <a:lnTo>
                  <a:pt x="3824" y="804"/>
                </a:lnTo>
                <a:lnTo>
                  <a:pt x="3838" y="763"/>
                </a:lnTo>
                <a:lnTo>
                  <a:pt x="3857" y="727"/>
                </a:lnTo>
                <a:lnTo>
                  <a:pt x="3885" y="694"/>
                </a:lnTo>
                <a:lnTo>
                  <a:pt x="3918" y="666"/>
                </a:lnTo>
                <a:lnTo>
                  <a:pt x="3934" y="690"/>
                </a:lnTo>
                <a:lnTo>
                  <a:pt x="3901" y="718"/>
                </a:lnTo>
                <a:lnTo>
                  <a:pt x="3876" y="753"/>
                </a:lnTo>
                <a:lnTo>
                  <a:pt x="3859" y="790"/>
                </a:lnTo>
                <a:lnTo>
                  <a:pt x="3850" y="830"/>
                </a:lnTo>
                <a:lnTo>
                  <a:pt x="3848" y="872"/>
                </a:lnTo>
                <a:lnTo>
                  <a:pt x="3853" y="913"/>
                </a:lnTo>
                <a:lnTo>
                  <a:pt x="3869" y="953"/>
                </a:lnTo>
                <a:lnTo>
                  <a:pt x="3904" y="922"/>
                </a:lnTo>
                <a:lnTo>
                  <a:pt x="3932" y="887"/>
                </a:lnTo>
                <a:lnTo>
                  <a:pt x="3955" y="845"/>
                </a:lnTo>
                <a:lnTo>
                  <a:pt x="3995" y="865"/>
                </a:lnTo>
                <a:lnTo>
                  <a:pt x="3970" y="910"/>
                </a:lnTo>
                <a:lnTo>
                  <a:pt x="3941" y="948"/>
                </a:lnTo>
                <a:lnTo>
                  <a:pt x="3904" y="983"/>
                </a:lnTo>
                <a:lnTo>
                  <a:pt x="3864" y="1011"/>
                </a:lnTo>
                <a:lnTo>
                  <a:pt x="3819" y="1034"/>
                </a:lnTo>
                <a:lnTo>
                  <a:pt x="3777" y="1046"/>
                </a:lnTo>
                <a:lnTo>
                  <a:pt x="3735" y="1053"/>
                </a:lnTo>
                <a:lnTo>
                  <a:pt x="3693" y="1053"/>
                </a:lnTo>
                <a:lnTo>
                  <a:pt x="3651" y="1048"/>
                </a:lnTo>
                <a:lnTo>
                  <a:pt x="3609" y="1121"/>
                </a:lnTo>
                <a:lnTo>
                  <a:pt x="3560" y="1192"/>
                </a:lnTo>
                <a:lnTo>
                  <a:pt x="3506" y="1264"/>
                </a:lnTo>
                <a:lnTo>
                  <a:pt x="3609" y="1241"/>
                </a:lnTo>
                <a:lnTo>
                  <a:pt x="3707" y="1211"/>
                </a:lnTo>
                <a:lnTo>
                  <a:pt x="3801" y="1176"/>
                </a:lnTo>
                <a:lnTo>
                  <a:pt x="3892" y="1135"/>
                </a:lnTo>
                <a:lnTo>
                  <a:pt x="3977" y="1086"/>
                </a:lnTo>
                <a:lnTo>
                  <a:pt x="4060" y="1032"/>
                </a:lnTo>
                <a:lnTo>
                  <a:pt x="4136" y="971"/>
                </a:lnTo>
                <a:lnTo>
                  <a:pt x="4101" y="913"/>
                </a:lnTo>
                <a:lnTo>
                  <a:pt x="4075" y="852"/>
                </a:lnTo>
                <a:lnTo>
                  <a:pt x="4058" y="791"/>
                </a:lnTo>
                <a:lnTo>
                  <a:pt x="4046" y="730"/>
                </a:lnTo>
                <a:lnTo>
                  <a:pt x="4040" y="668"/>
                </a:lnTo>
                <a:lnTo>
                  <a:pt x="4042" y="607"/>
                </a:lnTo>
                <a:lnTo>
                  <a:pt x="4047" y="547"/>
                </a:lnTo>
                <a:lnTo>
                  <a:pt x="4012" y="513"/>
                </a:lnTo>
                <a:lnTo>
                  <a:pt x="3984" y="471"/>
                </a:lnTo>
                <a:lnTo>
                  <a:pt x="3962" y="427"/>
                </a:lnTo>
                <a:lnTo>
                  <a:pt x="3946" y="378"/>
                </a:lnTo>
                <a:lnTo>
                  <a:pt x="3937" y="323"/>
                </a:lnTo>
                <a:lnTo>
                  <a:pt x="3939" y="269"/>
                </a:lnTo>
                <a:lnTo>
                  <a:pt x="3948" y="215"/>
                </a:lnTo>
                <a:lnTo>
                  <a:pt x="3967" y="164"/>
                </a:lnTo>
                <a:lnTo>
                  <a:pt x="4011" y="178"/>
                </a:lnTo>
                <a:lnTo>
                  <a:pt x="3993" y="223"/>
                </a:lnTo>
                <a:lnTo>
                  <a:pt x="3983" y="269"/>
                </a:lnTo>
                <a:lnTo>
                  <a:pt x="3983" y="317"/>
                </a:lnTo>
                <a:lnTo>
                  <a:pt x="3990" y="366"/>
                </a:lnTo>
                <a:lnTo>
                  <a:pt x="4000" y="401"/>
                </a:lnTo>
                <a:lnTo>
                  <a:pt x="4016" y="434"/>
                </a:lnTo>
                <a:lnTo>
                  <a:pt x="4033" y="464"/>
                </a:lnTo>
                <a:lnTo>
                  <a:pt x="4056" y="492"/>
                </a:lnTo>
                <a:lnTo>
                  <a:pt x="4070" y="427"/>
                </a:lnTo>
                <a:lnTo>
                  <a:pt x="4087" y="366"/>
                </a:lnTo>
                <a:lnTo>
                  <a:pt x="4107" y="312"/>
                </a:lnTo>
                <a:lnTo>
                  <a:pt x="4126" y="265"/>
                </a:lnTo>
                <a:lnTo>
                  <a:pt x="4143" y="225"/>
                </a:lnTo>
                <a:lnTo>
                  <a:pt x="4227" y="258"/>
                </a:lnTo>
                <a:lnTo>
                  <a:pt x="4213" y="293"/>
                </a:lnTo>
                <a:lnTo>
                  <a:pt x="4196" y="333"/>
                </a:lnTo>
                <a:lnTo>
                  <a:pt x="4178" y="382"/>
                </a:lnTo>
                <a:lnTo>
                  <a:pt x="4163" y="434"/>
                </a:lnTo>
                <a:lnTo>
                  <a:pt x="4149" y="492"/>
                </a:lnTo>
                <a:lnTo>
                  <a:pt x="4138" y="551"/>
                </a:lnTo>
                <a:lnTo>
                  <a:pt x="4133" y="614"/>
                </a:lnTo>
                <a:lnTo>
                  <a:pt x="4133" y="676"/>
                </a:lnTo>
                <a:lnTo>
                  <a:pt x="4138" y="739"/>
                </a:lnTo>
                <a:lnTo>
                  <a:pt x="4154" y="802"/>
                </a:lnTo>
                <a:lnTo>
                  <a:pt x="4182" y="772"/>
                </a:lnTo>
                <a:lnTo>
                  <a:pt x="4204" y="737"/>
                </a:lnTo>
                <a:lnTo>
                  <a:pt x="4218" y="697"/>
                </a:lnTo>
                <a:lnTo>
                  <a:pt x="4224" y="657"/>
                </a:lnTo>
                <a:lnTo>
                  <a:pt x="4222" y="614"/>
                </a:lnTo>
                <a:lnTo>
                  <a:pt x="4211" y="572"/>
                </a:lnTo>
                <a:lnTo>
                  <a:pt x="4239" y="560"/>
                </a:lnTo>
                <a:lnTo>
                  <a:pt x="4252" y="603"/>
                </a:lnTo>
                <a:lnTo>
                  <a:pt x="4255" y="647"/>
                </a:lnTo>
                <a:lnTo>
                  <a:pt x="4250" y="690"/>
                </a:lnTo>
                <a:lnTo>
                  <a:pt x="4239" y="730"/>
                </a:lnTo>
                <a:lnTo>
                  <a:pt x="4220" y="769"/>
                </a:lnTo>
                <a:lnTo>
                  <a:pt x="4196" y="804"/>
                </a:lnTo>
                <a:lnTo>
                  <a:pt x="4164" y="833"/>
                </a:lnTo>
                <a:lnTo>
                  <a:pt x="4182" y="872"/>
                </a:lnTo>
                <a:lnTo>
                  <a:pt x="4204" y="910"/>
                </a:lnTo>
                <a:lnTo>
                  <a:pt x="4264" y="847"/>
                </a:lnTo>
                <a:lnTo>
                  <a:pt x="4320" y="781"/>
                </a:lnTo>
                <a:lnTo>
                  <a:pt x="4365" y="720"/>
                </a:lnTo>
                <a:lnTo>
                  <a:pt x="4405" y="661"/>
                </a:lnTo>
                <a:lnTo>
                  <a:pt x="4377" y="629"/>
                </a:lnTo>
                <a:lnTo>
                  <a:pt x="4353" y="594"/>
                </a:lnTo>
                <a:lnTo>
                  <a:pt x="4334" y="556"/>
                </a:lnTo>
                <a:lnTo>
                  <a:pt x="4318" y="516"/>
                </a:lnTo>
                <a:lnTo>
                  <a:pt x="4307" y="462"/>
                </a:lnTo>
                <a:lnTo>
                  <a:pt x="4306" y="408"/>
                </a:lnTo>
                <a:lnTo>
                  <a:pt x="4313" y="354"/>
                </a:lnTo>
                <a:lnTo>
                  <a:pt x="4328" y="302"/>
                </a:lnTo>
                <a:lnTo>
                  <a:pt x="4370" y="321"/>
                </a:lnTo>
                <a:lnTo>
                  <a:pt x="4356" y="370"/>
                </a:lnTo>
                <a:lnTo>
                  <a:pt x="4351" y="420"/>
                </a:lnTo>
                <a:lnTo>
                  <a:pt x="4381" y="412"/>
                </a:lnTo>
                <a:lnTo>
                  <a:pt x="4409" y="398"/>
                </a:lnTo>
                <a:lnTo>
                  <a:pt x="4431" y="382"/>
                </a:lnTo>
                <a:lnTo>
                  <a:pt x="4454" y="363"/>
                </a:lnTo>
                <a:lnTo>
                  <a:pt x="4468" y="370"/>
                </a:lnTo>
                <a:lnTo>
                  <a:pt x="4480" y="377"/>
                </a:lnTo>
                <a:lnTo>
                  <a:pt x="4454" y="403"/>
                </a:lnTo>
                <a:lnTo>
                  <a:pt x="4423" y="425"/>
                </a:lnTo>
                <a:lnTo>
                  <a:pt x="4388" y="441"/>
                </a:lnTo>
                <a:lnTo>
                  <a:pt x="4351" y="450"/>
                </a:lnTo>
                <a:lnTo>
                  <a:pt x="4355" y="478"/>
                </a:lnTo>
                <a:lnTo>
                  <a:pt x="4362" y="504"/>
                </a:lnTo>
                <a:lnTo>
                  <a:pt x="4379" y="547"/>
                </a:lnTo>
                <a:lnTo>
                  <a:pt x="4402" y="586"/>
                </a:lnTo>
                <a:lnTo>
                  <a:pt x="4430" y="621"/>
                </a:lnTo>
                <a:lnTo>
                  <a:pt x="4459" y="570"/>
                </a:lnTo>
                <a:lnTo>
                  <a:pt x="4484" y="521"/>
                </a:lnTo>
                <a:lnTo>
                  <a:pt x="4505" y="478"/>
                </a:lnTo>
                <a:lnTo>
                  <a:pt x="4520" y="439"/>
                </a:lnTo>
                <a:lnTo>
                  <a:pt x="4534" y="405"/>
                </a:lnTo>
                <a:lnTo>
                  <a:pt x="4589" y="434"/>
                </a:lnTo>
                <a:lnTo>
                  <a:pt x="4641" y="466"/>
                </a:lnTo>
                <a:lnTo>
                  <a:pt x="4627" y="499"/>
                </a:lnTo>
                <a:lnTo>
                  <a:pt x="4610" y="537"/>
                </a:lnTo>
                <a:lnTo>
                  <a:pt x="4590" y="577"/>
                </a:lnTo>
                <a:lnTo>
                  <a:pt x="4613" y="577"/>
                </a:lnTo>
                <a:lnTo>
                  <a:pt x="4634" y="574"/>
                </a:lnTo>
                <a:lnTo>
                  <a:pt x="4669" y="561"/>
                </a:lnTo>
                <a:lnTo>
                  <a:pt x="4702" y="544"/>
                </a:lnTo>
                <a:lnTo>
                  <a:pt x="4730" y="521"/>
                </a:lnTo>
                <a:lnTo>
                  <a:pt x="4744" y="530"/>
                </a:lnTo>
                <a:lnTo>
                  <a:pt x="4756" y="539"/>
                </a:lnTo>
                <a:lnTo>
                  <a:pt x="4721" y="568"/>
                </a:lnTo>
                <a:lnTo>
                  <a:pt x="4683" y="589"/>
                </a:lnTo>
                <a:lnTo>
                  <a:pt x="4641" y="603"/>
                </a:lnTo>
                <a:lnTo>
                  <a:pt x="4608" y="608"/>
                </a:lnTo>
                <a:lnTo>
                  <a:pt x="4575" y="608"/>
                </a:lnTo>
                <a:lnTo>
                  <a:pt x="4543" y="666"/>
                </a:lnTo>
                <a:lnTo>
                  <a:pt x="4506" y="727"/>
                </a:lnTo>
                <a:lnTo>
                  <a:pt x="4465" y="791"/>
                </a:lnTo>
                <a:lnTo>
                  <a:pt x="4416" y="856"/>
                </a:lnTo>
                <a:lnTo>
                  <a:pt x="4370" y="912"/>
                </a:lnTo>
                <a:lnTo>
                  <a:pt x="4318" y="967"/>
                </a:lnTo>
                <a:lnTo>
                  <a:pt x="4259" y="1025"/>
                </a:lnTo>
                <a:lnTo>
                  <a:pt x="4192" y="1081"/>
                </a:lnTo>
                <a:lnTo>
                  <a:pt x="4229" y="1091"/>
                </a:lnTo>
                <a:lnTo>
                  <a:pt x="4264" y="1093"/>
                </a:lnTo>
                <a:lnTo>
                  <a:pt x="4300" y="1088"/>
                </a:lnTo>
                <a:lnTo>
                  <a:pt x="4335" y="1077"/>
                </a:lnTo>
                <a:lnTo>
                  <a:pt x="4369" y="1060"/>
                </a:lnTo>
                <a:lnTo>
                  <a:pt x="4396" y="1035"/>
                </a:lnTo>
                <a:lnTo>
                  <a:pt x="4421" y="1004"/>
                </a:lnTo>
                <a:lnTo>
                  <a:pt x="4445" y="1021"/>
                </a:lnTo>
                <a:lnTo>
                  <a:pt x="4419" y="1054"/>
                </a:lnTo>
                <a:lnTo>
                  <a:pt x="4390" y="1081"/>
                </a:lnTo>
                <a:lnTo>
                  <a:pt x="4355" y="1102"/>
                </a:lnTo>
                <a:lnTo>
                  <a:pt x="4318" y="1115"/>
                </a:lnTo>
                <a:lnTo>
                  <a:pt x="4280" y="1122"/>
                </a:lnTo>
                <a:lnTo>
                  <a:pt x="4241" y="1122"/>
                </a:lnTo>
                <a:lnTo>
                  <a:pt x="4203" y="1117"/>
                </a:lnTo>
                <a:lnTo>
                  <a:pt x="4164" y="1103"/>
                </a:lnTo>
                <a:lnTo>
                  <a:pt x="4101" y="1150"/>
                </a:lnTo>
                <a:lnTo>
                  <a:pt x="4033" y="1194"/>
                </a:lnTo>
                <a:lnTo>
                  <a:pt x="3960" y="1236"/>
                </a:lnTo>
                <a:lnTo>
                  <a:pt x="3880" y="1274"/>
                </a:lnTo>
                <a:lnTo>
                  <a:pt x="3796" y="1309"/>
                </a:lnTo>
                <a:lnTo>
                  <a:pt x="3705" y="1340"/>
                </a:lnTo>
                <a:lnTo>
                  <a:pt x="3609" y="1366"/>
                </a:lnTo>
                <a:lnTo>
                  <a:pt x="3506" y="1387"/>
                </a:lnTo>
                <a:lnTo>
                  <a:pt x="3398" y="1403"/>
                </a:lnTo>
                <a:lnTo>
                  <a:pt x="3433" y="1429"/>
                </a:lnTo>
                <a:lnTo>
                  <a:pt x="3473" y="1450"/>
                </a:lnTo>
                <a:lnTo>
                  <a:pt x="3515" y="1464"/>
                </a:lnTo>
                <a:lnTo>
                  <a:pt x="3558" y="1471"/>
                </a:lnTo>
                <a:lnTo>
                  <a:pt x="3600" y="1469"/>
                </a:lnTo>
                <a:lnTo>
                  <a:pt x="3642" y="1462"/>
                </a:lnTo>
                <a:lnTo>
                  <a:pt x="3681" y="1448"/>
                </a:lnTo>
                <a:lnTo>
                  <a:pt x="3717" y="1427"/>
                </a:lnTo>
                <a:lnTo>
                  <a:pt x="3752" y="1401"/>
                </a:lnTo>
                <a:lnTo>
                  <a:pt x="3782" y="1436"/>
                </a:lnTo>
                <a:lnTo>
                  <a:pt x="3742" y="1467"/>
                </a:lnTo>
                <a:lnTo>
                  <a:pt x="3700" y="1490"/>
                </a:lnTo>
                <a:lnTo>
                  <a:pt x="3653" y="1508"/>
                </a:lnTo>
                <a:lnTo>
                  <a:pt x="3604" y="1516"/>
                </a:lnTo>
                <a:lnTo>
                  <a:pt x="3555" y="1516"/>
                </a:lnTo>
                <a:lnTo>
                  <a:pt x="3510" y="1509"/>
                </a:lnTo>
                <a:lnTo>
                  <a:pt x="3466" y="1497"/>
                </a:lnTo>
                <a:lnTo>
                  <a:pt x="3426" y="1478"/>
                </a:lnTo>
                <a:lnTo>
                  <a:pt x="3387" y="1454"/>
                </a:lnTo>
                <a:lnTo>
                  <a:pt x="3352" y="1422"/>
                </a:lnTo>
                <a:lnTo>
                  <a:pt x="3345" y="1427"/>
                </a:lnTo>
                <a:lnTo>
                  <a:pt x="3340" y="1434"/>
                </a:lnTo>
                <a:lnTo>
                  <a:pt x="3335" y="1440"/>
                </a:lnTo>
                <a:lnTo>
                  <a:pt x="3319" y="1464"/>
                </a:lnTo>
                <a:lnTo>
                  <a:pt x="3302" y="1495"/>
                </a:lnTo>
                <a:lnTo>
                  <a:pt x="3281" y="1534"/>
                </a:lnTo>
                <a:lnTo>
                  <a:pt x="3258" y="1582"/>
                </a:lnTo>
                <a:lnTo>
                  <a:pt x="3237" y="1640"/>
                </a:lnTo>
                <a:lnTo>
                  <a:pt x="3214" y="1706"/>
                </a:lnTo>
                <a:lnTo>
                  <a:pt x="3192" y="1785"/>
                </a:lnTo>
                <a:lnTo>
                  <a:pt x="3248" y="1779"/>
                </a:lnTo>
                <a:lnTo>
                  <a:pt x="3286" y="1767"/>
                </a:lnTo>
                <a:lnTo>
                  <a:pt x="3321" y="1746"/>
                </a:lnTo>
                <a:lnTo>
                  <a:pt x="3351" y="1718"/>
                </a:lnTo>
                <a:lnTo>
                  <a:pt x="3375" y="1687"/>
                </a:lnTo>
                <a:lnTo>
                  <a:pt x="3393" y="1649"/>
                </a:lnTo>
                <a:lnTo>
                  <a:pt x="3401" y="1609"/>
                </a:lnTo>
                <a:lnTo>
                  <a:pt x="3403" y="1567"/>
                </a:lnTo>
                <a:lnTo>
                  <a:pt x="3433" y="1563"/>
                </a:lnTo>
                <a:lnTo>
                  <a:pt x="3431" y="1610"/>
                </a:lnTo>
                <a:lnTo>
                  <a:pt x="3420" y="1656"/>
                </a:lnTo>
                <a:lnTo>
                  <a:pt x="3403" y="1697"/>
                </a:lnTo>
                <a:lnTo>
                  <a:pt x="3379" y="1732"/>
                </a:lnTo>
                <a:lnTo>
                  <a:pt x="3347" y="1764"/>
                </a:lnTo>
                <a:lnTo>
                  <a:pt x="3438" y="1741"/>
                </a:lnTo>
                <a:lnTo>
                  <a:pt x="3523" y="1713"/>
                </a:lnTo>
                <a:lnTo>
                  <a:pt x="3604" y="1678"/>
                </a:lnTo>
                <a:lnTo>
                  <a:pt x="3681" y="1642"/>
                </a:lnTo>
                <a:lnTo>
                  <a:pt x="3752" y="1600"/>
                </a:lnTo>
                <a:lnTo>
                  <a:pt x="3819" y="1558"/>
                </a:lnTo>
                <a:lnTo>
                  <a:pt x="3880" y="1515"/>
                </a:lnTo>
                <a:lnTo>
                  <a:pt x="3874" y="1471"/>
                </a:lnTo>
                <a:lnTo>
                  <a:pt x="3876" y="1426"/>
                </a:lnTo>
                <a:lnTo>
                  <a:pt x="3887" y="1384"/>
                </a:lnTo>
                <a:lnTo>
                  <a:pt x="3904" y="1344"/>
                </a:lnTo>
                <a:lnTo>
                  <a:pt x="3930" y="1307"/>
                </a:lnTo>
                <a:lnTo>
                  <a:pt x="3962" y="1276"/>
                </a:lnTo>
                <a:lnTo>
                  <a:pt x="4000" y="1251"/>
                </a:lnTo>
                <a:lnTo>
                  <a:pt x="4012" y="1279"/>
                </a:lnTo>
                <a:lnTo>
                  <a:pt x="3981" y="1300"/>
                </a:lnTo>
                <a:lnTo>
                  <a:pt x="3955" y="1326"/>
                </a:lnTo>
                <a:lnTo>
                  <a:pt x="3934" y="1354"/>
                </a:lnTo>
                <a:lnTo>
                  <a:pt x="3916" y="1387"/>
                </a:lnTo>
                <a:lnTo>
                  <a:pt x="3908" y="1422"/>
                </a:lnTo>
                <a:lnTo>
                  <a:pt x="3902" y="1459"/>
                </a:lnTo>
                <a:lnTo>
                  <a:pt x="3906" y="1495"/>
                </a:lnTo>
                <a:lnTo>
                  <a:pt x="3948" y="1462"/>
                </a:lnTo>
                <a:lnTo>
                  <a:pt x="3986" y="1429"/>
                </a:lnTo>
                <a:lnTo>
                  <a:pt x="4019" y="1400"/>
                </a:lnTo>
                <a:lnTo>
                  <a:pt x="4049" y="1372"/>
                </a:lnTo>
                <a:lnTo>
                  <a:pt x="4073" y="1349"/>
                </a:lnTo>
                <a:lnTo>
                  <a:pt x="4093" y="1328"/>
                </a:lnTo>
                <a:lnTo>
                  <a:pt x="4107" y="1312"/>
                </a:lnTo>
                <a:lnTo>
                  <a:pt x="4115" y="1302"/>
                </a:lnTo>
                <a:lnTo>
                  <a:pt x="4119" y="1298"/>
                </a:lnTo>
                <a:lnTo>
                  <a:pt x="4187" y="1359"/>
                </a:lnTo>
                <a:lnTo>
                  <a:pt x="4185" y="1361"/>
                </a:lnTo>
                <a:lnTo>
                  <a:pt x="4222" y="1359"/>
                </a:lnTo>
                <a:lnTo>
                  <a:pt x="4259" y="1349"/>
                </a:lnTo>
                <a:lnTo>
                  <a:pt x="4292" y="1333"/>
                </a:lnTo>
                <a:lnTo>
                  <a:pt x="4321" y="1311"/>
                </a:lnTo>
                <a:lnTo>
                  <a:pt x="4348" y="1283"/>
                </a:lnTo>
                <a:lnTo>
                  <a:pt x="4369" y="1250"/>
                </a:lnTo>
                <a:lnTo>
                  <a:pt x="4396" y="1264"/>
                </a:lnTo>
                <a:lnTo>
                  <a:pt x="4374" y="1300"/>
                </a:lnTo>
                <a:lnTo>
                  <a:pt x="4346" y="1332"/>
                </a:lnTo>
                <a:lnTo>
                  <a:pt x="4314" y="1356"/>
                </a:lnTo>
                <a:lnTo>
                  <a:pt x="4278" y="1375"/>
                </a:lnTo>
                <a:lnTo>
                  <a:pt x="4239" y="1386"/>
                </a:lnTo>
                <a:lnTo>
                  <a:pt x="4199" y="1391"/>
                </a:lnTo>
                <a:lnTo>
                  <a:pt x="4159" y="1389"/>
                </a:lnTo>
                <a:lnTo>
                  <a:pt x="4136" y="1413"/>
                </a:lnTo>
                <a:lnTo>
                  <a:pt x="4108" y="1441"/>
                </a:lnTo>
                <a:lnTo>
                  <a:pt x="4072" y="1474"/>
                </a:lnTo>
                <a:lnTo>
                  <a:pt x="4032" y="1511"/>
                </a:lnTo>
                <a:lnTo>
                  <a:pt x="3984" y="1551"/>
                </a:lnTo>
                <a:lnTo>
                  <a:pt x="3930" y="1591"/>
                </a:lnTo>
                <a:lnTo>
                  <a:pt x="3873" y="1633"/>
                </a:lnTo>
                <a:lnTo>
                  <a:pt x="3904" y="1652"/>
                </a:lnTo>
                <a:lnTo>
                  <a:pt x="3937" y="1664"/>
                </a:lnTo>
                <a:lnTo>
                  <a:pt x="3972" y="1670"/>
                </a:lnTo>
                <a:lnTo>
                  <a:pt x="4009" y="1670"/>
                </a:lnTo>
                <a:lnTo>
                  <a:pt x="4044" y="1663"/>
                </a:lnTo>
                <a:lnTo>
                  <a:pt x="4077" y="1650"/>
                </a:lnTo>
                <a:lnTo>
                  <a:pt x="4108" y="1630"/>
                </a:lnTo>
                <a:lnTo>
                  <a:pt x="4128" y="1654"/>
                </a:lnTo>
                <a:lnTo>
                  <a:pt x="4089" y="1678"/>
                </a:lnTo>
                <a:lnTo>
                  <a:pt x="4049" y="1694"/>
                </a:lnTo>
                <a:lnTo>
                  <a:pt x="4007" y="1701"/>
                </a:lnTo>
                <a:lnTo>
                  <a:pt x="3963" y="1701"/>
                </a:lnTo>
                <a:lnTo>
                  <a:pt x="3922" y="1692"/>
                </a:lnTo>
                <a:lnTo>
                  <a:pt x="3883" y="1675"/>
                </a:lnTo>
                <a:lnTo>
                  <a:pt x="3846" y="1650"/>
                </a:lnTo>
                <a:lnTo>
                  <a:pt x="3750" y="1710"/>
                </a:lnTo>
                <a:lnTo>
                  <a:pt x="3653" y="1758"/>
                </a:lnTo>
                <a:lnTo>
                  <a:pt x="3555" y="1800"/>
                </a:lnTo>
                <a:lnTo>
                  <a:pt x="3455" y="1832"/>
                </a:lnTo>
                <a:lnTo>
                  <a:pt x="3489" y="1854"/>
                </a:lnTo>
                <a:lnTo>
                  <a:pt x="3523" y="1870"/>
                </a:lnTo>
                <a:lnTo>
                  <a:pt x="3562" y="1882"/>
                </a:lnTo>
                <a:lnTo>
                  <a:pt x="3600" y="1887"/>
                </a:lnTo>
                <a:lnTo>
                  <a:pt x="3642" y="1887"/>
                </a:lnTo>
                <a:lnTo>
                  <a:pt x="3684" y="1880"/>
                </a:lnTo>
                <a:lnTo>
                  <a:pt x="3724" y="1867"/>
                </a:lnTo>
                <a:lnTo>
                  <a:pt x="3761" y="1846"/>
                </a:lnTo>
                <a:lnTo>
                  <a:pt x="3796" y="1819"/>
                </a:lnTo>
                <a:lnTo>
                  <a:pt x="3826" y="1853"/>
                </a:lnTo>
                <a:lnTo>
                  <a:pt x="3794" y="1879"/>
                </a:lnTo>
                <a:lnTo>
                  <a:pt x="3761" y="1898"/>
                </a:lnTo>
                <a:lnTo>
                  <a:pt x="3726" y="1914"/>
                </a:lnTo>
                <a:lnTo>
                  <a:pt x="3757" y="1940"/>
                </a:lnTo>
                <a:lnTo>
                  <a:pt x="3794" y="1959"/>
                </a:lnTo>
                <a:lnTo>
                  <a:pt x="3831" y="1969"/>
                </a:lnTo>
                <a:lnTo>
                  <a:pt x="3871" y="1971"/>
                </a:lnTo>
                <a:lnTo>
                  <a:pt x="3911" y="1966"/>
                </a:lnTo>
                <a:lnTo>
                  <a:pt x="3950" y="1954"/>
                </a:lnTo>
                <a:lnTo>
                  <a:pt x="3984" y="1931"/>
                </a:lnTo>
                <a:lnTo>
                  <a:pt x="4002" y="1955"/>
                </a:lnTo>
                <a:lnTo>
                  <a:pt x="3965" y="1980"/>
                </a:lnTo>
                <a:lnTo>
                  <a:pt x="3925" y="1995"/>
                </a:lnTo>
                <a:lnTo>
                  <a:pt x="3883" y="2002"/>
                </a:lnTo>
                <a:lnTo>
                  <a:pt x="3841" y="2002"/>
                </a:lnTo>
                <a:lnTo>
                  <a:pt x="3801" y="1994"/>
                </a:lnTo>
                <a:lnTo>
                  <a:pt x="3761" y="1978"/>
                </a:lnTo>
                <a:lnTo>
                  <a:pt x="3724" y="1954"/>
                </a:lnTo>
                <a:lnTo>
                  <a:pt x="3693" y="1924"/>
                </a:lnTo>
                <a:lnTo>
                  <a:pt x="3646" y="1933"/>
                </a:lnTo>
                <a:lnTo>
                  <a:pt x="3599" y="1933"/>
                </a:lnTo>
                <a:lnTo>
                  <a:pt x="3544" y="1926"/>
                </a:lnTo>
                <a:lnTo>
                  <a:pt x="3492" y="1908"/>
                </a:lnTo>
                <a:lnTo>
                  <a:pt x="3445" y="1882"/>
                </a:lnTo>
                <a:lnTo>
                  <a:pt x="3403" y="1847"/>
                </a:lnTo>
                <a:lnTo>
                  <a:pt x="3326" y="1863"/>
                </a:lnTo>
                <a:lnTo>
                  <a:pt x="3248" y="1872"/>
                </a:lnTo>
                <a:lnTo>
                  <a:pt x="3171" y="1877"/>
                </a:lnTo>
                <a:lnTo>
                  <a:pt x="3155" y="1962"/>
                </a:lnTo>
                <a:lnTo>
                  <a:pt x="3141" y="2055"/>
                </a:lnTo>
                <a:lnTo>
                  <a:pt x="3131" y="2158"/>
                </a:lnTo>
                <a:lnTo>
                  <a:pt x="3122" y="2267"/>
                </a:lnTo>
                <a:lnTo>
                  <a:pt x="3143" y="2252"/>
                </a:lnTo>
                <a:lnTo>
                  <a:pt x="3164" y="2238"/>
                </a:lnTo>
                <a:lnTo>
                  <a:pt x="3197" y="2215"/>
                </a:lnTo>
                <a:lnTo>
                  <a:pt x="3234" y="2194"/>
                </a:lnTo>
                <a:lnTo>
                  <a:pt x="3267" y="2166"/>
                </a:lnTo>
                <a:lnTo>
                  <a:pt x="3291" y="2131"/>
                </a:lnTo>
                <a:lnTo>
                  <a:pt x="3309" y="2093"/>
                </a:lnTo>
                <a:lnTo>
                  <a:pt x="3317" y="2053"/>
                </a:lnTo>
                <a:lnTo>
                  <a:pt x="3319" y="2011"/>
                </a:lnTo>
                <a:lnTo>
                  <a:pt x="3310" y="1968"/>
                </a:lnTo>
                <a:lnTo>
                  <a:pt x="3295" y="1927"/>
                </a:lnTo>
                <a:lnTo>
                  <a:pt x="3321" y="1914"/>
                </a:lnTo>
                <a:lnTo>
                  <a:pt x="3338" y="1955"/>
                </a:lnTo>
                <a:lnTo>
                  <a:pt x="3347" y="1997"/>
                </a:lnTo>
                <a:lnTo>
                  <a:pt x="3349" y="2041"/>
                </a:lnTo>
                <a:lnTo>
                  <a:pt x="3342" y="2084"/>
                </a:lnTo>
                <a:lnTo>
                  <a:pt x="3328" y="2124"/>
                </a:lnTo>
                <a:lnTo>
                  <a:pt x="3307" y="2163"/>
                </a:lnTo>
                <a:lnTo>
                  <a:pt x="3359" y="2145"/>
                </a:lnTo>
                <a:lnTo>
                  <a:pt x="3417" y="2133"/>
                </a:lnTo>
                <a:lnTo>
                  <a:pt x="3478" y="2124"/>
                </a:lnTo>
                <a:lnTo>
                  <a:pt x="3543" y="2123"/>
                </a:lnTo>
                <a:lnTo>
                  <a:pt x="3613" y="2128"/>
                </a:lnTo>
                <a:lnTo>
                  <a:pt x="3684" y="2140"/>
                </a:lnTo>
                <a:lnTo>
                  <a:pt x="3761" y="2161"/>
                </a:lnTo>
                <a:lnTo>
                  <a:pt x="3841" y="2191"/>
                </a:lnTo>
                <a:lnTo>
                  <a:pt x="3923" y="2227"/>
                </a:lnTo>
                <a:lnTo>
                  <a:pt x="3976" y="2152"/>
                </a:lnTo>
                <a:lnTo>
                  <a:pt x="4025" y="2070"/>
                </a:lnTo>
                <a:lnTo>
                  <a:pt x="4070" y="1982"/>
                </a:lnTo>
                <a:lnTo>
                  <a:pt x="4112" y="1887"/>
                </a:lnTo>
                <a:lnTo>
                  <a:pt x="4163" y="1769"/>
                </a:lnTo>
                <a:lnTo>
                  <a:pt x="4215" y="1659"/>
                </a:lnTo>
                <a:lnTo>
                  <a:pt x="4269" y="1556"/>
                </a:lnTo>
                <a:lnTo>
                  <a:pt x="4325" y="1461"/>
                </a:lnTo>
                <a:lnTo>
                  <a:pt x="4383" y="1373"/>
                </a:lnTo>
                <a:lnTo>
                  <a:pt x="4440" y="1291"/>
                </a:lnTo>
                <a:lnTo>
                  <a:pt x="4498" y="1217"/>
                </a:lnTo>
                <a:lnTo>
                  <a:pt x="4555" y="1149"/>
                </a:lnTo>
                <a:lnTo>
                  <a:pt x="4533" y="1100"/>
                </a:lnTo>
                <a:lnTo>
                  <a:pt x="4519" y="1049"/>
                </a:lnTo>
                <a:lnTo>
                  <a:pt x="4513" y="995"/>
                </a:lnTo>
                <a:lnTo>
                  <a:pt x="4517" y="945"/>
                </a:lnTo>
                <a:lnTo>
                  <a:pt x="4527" y="896"/>
                </a:lnTo>
                <a:lnTo>
                  <a:pt x="4545" y="849"/>
                </a:lnTo>
                <a:lnTo>
                  <a:pt x="4569" y="805"/>
                </a:lnTo>
                <a:lnTo>
                  <a:pt x="4601" y="765"/>
                </a:lnTo>
                <a:lnTo>
                  <a:pt x="4632" y="797"/>
                </a:lnTo>
                <a:lnTo>
                  <a:pt x="4606" y="831"/>
                </a:lnTo>
                <a:lnTo>
                  <a:pt x="4585" y="868"/>
                </a:lnTo>
                <a:lnTo>
                  <a:pt x="4569" y="908"/>
                </a:lnTo>
                <a:lnTo>
                  <a:pt x="4561" y="950"/>
                </a:lnTo>
                <a:lnTo>
                  <a:pt x="4559" y="994"/>
                </a:lnTo>
                <a:lnTo>
                  <a:pt x="4562" y="1035"/>
                </a:lnTo>
                <a:lnTo>
                  <a:pt x="4573" y="1075"/>
                </a:lnTo>
                <a:lnTo>
                  <a:pt x="4589" y="1112"/>
                </a:lnTo>
                <a:lnTo>
                  <a:pt x="4674" y="1025"/>
                </a:lnTo>
                <a:lnTo>
                  <a:pt x="4758" y="950"/>
                </a:lnTo>
                <a:lnTo>
                  <a:pt x="4740" y="908"/>
                </a:lnTo>
                <a:lnTo>
                  <a:pt x="4730" y="863"/>
                </a:lnTo>
                <a:lnTo>
                  <a:pt x="4725" y="818"/>
                </a:lnTo>
                <a:lnTo>
                  <a:pt x="4728" y="770"/>
                </a:lnTo>
                <a:lnTo>
                  <a:pt x="4739" y="716"/>
                </a:lnTo>
                <a:lnTo>
                  <a:pt x="4758" y="668"/>
                </a:lnTo>
                <a:lnTo>
                  <a:pt x="4784" y="621"/>
                </a:lnTo>
                <a:lnTo>
                  <a:pt x="4817" y="581"/>
                </a:lnTo>
                <a:lnTo>
                  <a:pt x="4856" y="608"/>
                </a:lnTo>
                <a:lnTo>
                  <a:pt x="4826" y="640"/>
                </a:lnTo>
                <a:lnTo>
                  <a:pt x="4803" y="676"/>
                </a:lnTo>
                <a:lnTo>
                  <a:pt x="4786" y="715"/>
                </a:lnTo>
                <a:lnTo>
                  <a:pt x="4821" y="716"/>
                </a:lnTo>
                <a:lnTo>
                  <a:pt x="4856" y="713"/>
                </a:lnTo>
                <a:lnTo>
                  <a:pt x="4885" y="704"/>
                </a:lnTo>
                <a:lnTo>
                  <a:pt x="4913" y="690"/>
                </a:lnTo>
                <a:lnTo>
                  <a:pt x="4940" y="671"/>
                </a:lnTo>
                <a:lnTo>
                  <a:pt x="4964" y="692"/>
                </a:lnTo>
                <a:lnTo>
                  <a:pt x="4933" y="715"/>
                </a:lnTo>
                <a:lnTo>
                  <a:pt x="4899" y="730"/>
                </a:lnTo>
                <a:lnTo>
                  <a:pt x="4863" y="743"/>
                </a:lnTo>
                <a:lnTo>
                  <a:pt x="4821" y="748"/>
                </a:lnTo>
                <a:lnTo>
                  <a:pt x="4777" y="744"/>
                </a:lnTo>
                <a:lnTo>
                  <a:pt x="4772" y="776"/>
                </a:lnTo>
                <a:lnTo>
                  <a:pt x="4770" y="826"/>
                </a:lnTo>
                <a:lnTo>
                  <a:pt x="4777" y="875"/>
                </a:lnTo>
                <a:lnTo>
                  <a:pt x="4793" y="922"/>
                </a:lnTo>
                <a:lnTo>
                  <a:pt x="4849" y="879"/>
                </a:lnTo>
                <a:lnTo>
                  <a:pt x="4903" y="842"/>
                </a:lnTo>
                <a:lnTo>
                  <a:pt x="4953" y="809"/>
                </a:lnTo>
                <a:lnTo>
                  <a:pt x="5001" y="783"/>
                </a:lnTo>
                <a:lnTo>
                  <a:pt x="5044" y="760"/>
                </a:lnTo>
                <a:lnTo>
                  <a:pt x="5140" y="849"/>
                </a:lnTo>
                <a:lnTo>
                  <a:pt x="5063" y="887"/>
                </a:lnTo>
                <a:lnTo>
                  <a:pt x="5018" y="913"/>
                </a:lnTo>
                <a:lnTo>
                  <a:pt x="5043" y="922"/>
                </a:lnTo>
                <a:lnTo>
                  <a:pt x="5065" y="927"/>
                </a:lnTo>
                <a:lnTo>
                  <a:pt x="5109" y="927"/>
                </a:lnTo>
                <a:lnTo>
                  <a:pt x="5151" y="919"/>
                </a:lnTo>
                <a:lnTo>
                  <a:pt x="5191" y="901"/>
                </a:lnTo>
                <a:lnTo>
                  <a:pt x="5201" y="912"/>
                </a:lnTo>
                <a:lnTo>
                  <a:pt x="5212" y="924"/>
                </a:lnTo>
                <a:lnTo>
                  <a:pt x="5177" y="941"/>
                </a:lnTo>
                <a:lnTo>
                  <a:pt x="5140" y="953"/>
                </a:lnTo>
                <a:lnTo>
                  <a:pt x="5102" y="959"/>
                </a:lnTo>
                <a:lnTo>
                  <a:pt x="5062" y="957"/>
                </a:lnTo>
                <a:lnTo>
                  <a:pt x="5023" y="948"/>
                </a:lnTo>
                <a:lnTo>
                  <a:pt x="4988" y="933"/>
                </a:lnTo>
                <a:lnTo>
                  <a:pt x="4929" y="973"/>
                </a:lnTo>
                <a:lnTo>
                  <a:pt x="4866" y="1021"/>
                </a:lnTo>
                <a:lnTo>
                  <a:pt x="4807" y="1070"/>
                </a:lnTo>
                <a:lnTo>
                  <a:pt x="4746" y="1126"/>
                </a:lnTo>
                <a:lnTo>
                  <a:pt x="4679" y="1192"/>
                </a:lnTo>
                <a:lnTo>
                  <a:pt x="4613" y="1269"/>
                </a:lnTo>
                <a:lnTo>
                  <a:pt x="4545" y="1356"/>
                </a:lnTo>
                <a:lnTo>
                  <a:pt x="4585" y="1365"/>
                </a:lnTo>
                <a:lnTo>
                  <a:pt x="4623" y="1365"/>
                </a:lnTo>
                <a:lnTo>
                  <a:pt x="4662" y="1356"/>
                </a:lnTo>
                <a:lnTo>
                  <a:pt x="4699" y="1340"/>
                </a:lnTo>
                <a:lnTo>
                  <a:pt x="4730" y="1318"/>
                </a:lnTo>
                <a:lnTo>
                  <a:pt x="4758" y="1290"/>
                </a:lnTo>
                <a:lnTo>
                  <a:pt x="4781" y="1253"/>
                </a:lnTo>
                <a:lnTo>
                  <a:pt x="4807" y="1267"/>
                </a:lnTo>
                <a:lnTo>
                  <a:pt x="4784" y="1305"/>
                </a:lnTo>
                <a:lnTo>
                  <a:pt x="4756" y="1337"/>
                </a:lnTo>
                <a:lnTo>
                  <a:pt x="4723" y="1361"/>
                </a:lnTo>
                <a:lnTo>
                  <a:pt x="4686" y="1380"/>
                </a:lnTo>
                <a:lnTo>
                  <a:pt x="4648" y="1391"/>
                </a:lnTo>
                <a:lnTo>
                  <a:pt x="4608" y="1396"/>
                </a:lnTo>
                <a:lnTo>
                  <a:pt x="4566" y="1393"/>
                </a:lnTo>
                <a:lnTo>
                  <a:pt x="4526" y="1380"/>
                </a:lnTo>
                <a:lnTo>
                  <a:pt x="4494" y="1424"/>
                </a:lnTo>
                <a:lnTo>
                  <a:pt x="4465" y="1469"/>
                </a:lnTo>
                <a:lnTo>
                  <a:pt x="4513" y="1515"/>
                </a:lnTo>
                <a:lnTo>
                  <a:pt x="4566" y="1556"/>
                </a:lnTo>
                <a:lnTo>
                  <a:pt x="4622" y="1591"/>
                </a:lnTo>
                <a:lnTo>
                  <a:pt x="4679" y="1623"/>
                </a:lnTo>
                <a:lnTo>
                  <a:pt x="4692" y="1574"/>
                </a:lnTo>
                <a:lnTo>
                  <a:pt x="4713" y="1528"/>
                </a:lnTo>
                <a:lnTo>
                  <a:pt x="4739" y="1488"/>
                </a:lnTo>
                <a:lnTo>
                  <a:pt x="4772" y="1450"/>
                </a:lnTo>
                <a:lnTo>
                  <a:pt x="4805" y="1422"/>
                </a:lnTo>
                <a:lnTo>
                  <a:pt x="4842" y="1400"/>
                </a:lnTo>
                <a:lnTo>
                  <a:pt x="4882" y="1382"/>
                </a:lnTo>
                <a:lnTo>
                  <a:pt x="4866" y="1342"/>
                </a:lnTo>
                <a:lnTo>
                  <a:pt x="4859" y="1302"/>
                </a:lnTo>
                <a:lnTo>
                  <a:pt x="4857" y="1260"/>
                </a:lnTo>
                <a:lnTo>
                  <a:pt x="4864" y="1220"/>
                </a:lnTo>
                <a:lnTo>
                  <a:pt x="4878" y="1180"/>
                </a:lnTo>
                <a:lnTo>
                  <a:pt x="4898" y="1143"/>
                </a:lnTo>
                <a:lnTo>
                  <a:pt x="4924" y="1112"/>
                </a:lnTo>
                <a:lnTo>
                  <a:pt x="4957" y="1084"/>
                </a:lnTo>
                <a:lnTo>
                  <a:pt x="4974" y="1109"/>
                </a:lnTo>
                <a:lnTo>
                  <a:pt x="4945" y="1133"/>
                </a:lnTo>
                <a:lnTo>
                  <a:pt x="4922" y="1163"/>
                </a:lnTo>
                <a:lnTo>
                  <a:pt x="4905" y="1194"/>
                </a:lnTo>
                <a:lnTo>
                  <a:pt x="4892" y="1229"/>
                </a:lnTo>
                <a:lnTo>
                  <a:pt x="4887" y="1265"/>
                </a:lnTo>
                <a:lnTo>
                  <a:pt x="4889" y="1302"/>
                </a:lnTo>
                <a:lnTo>
                  <a:pt x="4896" y="1339"/>
                </a:lnTo>
                <a:lnTo>
                  <a:pt x="4910" y="1373"/>
                </a:lnTo>
                <a:lnTo>
                  <a:pt x="4953" y="1366"/>
                </a:lnTo>
                <a:lnTo>
                  <a:pt x="4997" y="1365"/>
                </a:lnTo>
                <a:lnTo>
                  <a:pt x="4995" y="1410"/>
                </a:lnTo>
                <a:lnTo>
                  <a:pt x="4953" y="1412"/>
                </a:lnTo>
                <a:lnTo>
                  <a:pt x="4912" y="1420"/>
                </a:lnTo>
                <a:lnTo>
                  <a:pt x="4871" y="1436"/>
                </a:lnTo>
                <a:lnTo>
                  <a:pt x="4835" y="1457"/>
                </a:lnTo>
                <a:lnTo>
                  <a:pt x="4802" y="1483"/>
                </a:lnTo>
                <a:lnTo>
                  <a:pt x="4772" y="1518"/>
                </a:lnTo>
                <a:lnTo>
                  <a:pt x="4749" y="1556"/>
                </a:lnTo>
                <a:lnTo>
                  <a:pt x="4732" y="1596"/>
                </a:lnTo>
                <a:lnTo>
                  <a:pt x="4721" y="1640"/>
                </a:lnTo>
                <a:lnTo>
                  <a:pt x="4789" y="1666"/>
                </a:lnTo>
                <a:lnTo>
                  <a:pt x="4859" y="1687"/>
                </a:lnTo>
                <a:lnTo>
                  <a:pt x="4929" y="1704"/>
                </a:lnTo>
                <a:lnTo>
                  <a:pt x="5001" y="1717"/>
                </a:lnTo>
                <a:lnTo>
                  <a:pt x="5011" y="1645"/>
                </a:lnTo>
                <a:lnTo>
                  <a:pt x="5029" y="1579"/>
                </a:lnTo>
                <a:lnTo>
                  <a:pt x="5051" y="1518"/>
                </a:lnTo>
                <a:lnTo>
                  <a:pt x="5077" y="1462"/>
                </a:lnTo>
                <a:lnTo>
                  <a:pt x="5109" y="1412"/>
                </a:lnTo>
                <a:lnTo>
                  <a:pt x="5142" y="1366"/>
                </a:lnTo>
                <a:lnTo>
                  <a:pt x="5123" y="1312"/>
                </a:lnTo>
                <a:lnTo>
                  <a:pt x="5116" y="1255"/>
                </a:lnTo>
                <a:lnTo>
                  <a:pt x="5118" y="1197"/>
                </a:lnTo>
                <a:lnTo>
                  <a:pt x="5130" y="1140"/>
                </a:lnTo>
                <a:lnTo>
                  <a:pt x="5151" y="1089"/>
                </a:lnTo>
                <a:lnTo>
                  <a:pt x="5179" y="1044"/>
                </a:lnTo>
                <a:lnTo>
                  <a:pt x="5214" y="1004"/>
                </a:lnTo>
                <a:lnTo>
                  <a:pt x="5254" y="971"/>
                </a:lnTo>
                <a:lnTo>
                  <a:pt x="5285" y="1006"/>
                </a:lnTo>
                <a:lnTo>
                  <a:pt x="5257" y="1027"/>
                </a:lnTo>
                <a:lnTo>
                  <a:pt x="5233" y="1049"/>
                </a:lnTo>
                <a:lnTo>
                  <a:pt x="5212" y="1077"/>
                </a:lnTo>
                <a:lnTo>
                  <a:pt x="5193" y="1107"/>
                </a:lnTo>
                <a:lnTo>
                  <a:pt x="5221" y="1112"/>
                </a:lnTo>
                <a:lnTo>
                  <a:pt x="5249" y="1114"/>
                </a:lnTo>
                <a:lnTo>
                  <a:pt x="5283" y="1109"/>
                </a:lnTo>
                <a:lnTo>
                  <a:pt x="5317" y="1098"/>
                </a:lnTo>
                <a:lnTo>
                  <a:pt x="5348" y="1082"/>
                </a:lnTo>
                <a:lnTo>
                  <a:pt x="5355" y="1091"/>
                </a:lnTo>
                <a:lnTo>
                  <a:pt x="5360" y="1100"/>
                </a:lnTo>
                <a:lnTo>
                  <a:pt x="5367" y="1107"/>
                </a:lnTo>
                <a:lnTo>
                  <a:pt x="5331" y="1128"/>
                </a:lnTo>
                <a:lnTo>
                  <a:pt x="5292" y="1140"/>
                </a:lnTo>
                <a:lnTo>
                  <a:pt x="5250" y="1145"/>
                </a:lnTo>
                <a:lnTo>
                  <a:pt x="5215" y="1142"/>
                </a:lnTo>
                <a:lnTo>
                  <a:pt x="5180" y="1135"/>
                </a:lnTo>
                <a:lnTo>
                  <a:pt x="5177" y="1145"/>
                </a:lnTo>
                <a:lnTo>
                  <a:pt x="5173" y="1154"/>
                </a:lnTo>
                <a:lnTo>
                  <a:pt x="5163" y="1197"/>
                </a:lnTo>
                <a:lnTo>
                  <a:pt x="5161" y="1241"/>
                </a:lnTo>
                <a:lnTo>
                  <a:pt x="5165" y="1286"/>
                </a:lnTo>
                <a:lnTo>
                  <a:pt x="5175" y="1328"/>
                </a:lnTo>
                <a:lnTo>
                  <a:pt x="5222" y="1283"/>
                </a:lnTo>
                <a:lnTo>
                  <a:pt x="5271" y="1246"/>
                </a:lnTo>
                <a:lnTo>
                  <a:pt x="5318" y="1213"/>
                </a:lnTo>
                <a:lnTo>
                  <a:pt x="5366" y="1189"/>
                </a:lnTo>
                <a:lnTo>
                  <a:pt x="5409" y="1168"/>
                </a:lnTo>
                <a:lnTo>
                  <a:pt x="5462" y="1244"/>
                </a:lnTo>
                <a:lnTo>
                  <a:pt x="5421" y="1262"/>
                </a:lnTo>
                <a:lnTo>
                  <a:pt x="5378" y="1285"/>
                </a:lnTo>
                <a:lnTo>
                  <a:pt x="5332" y="1312"/>
                </a:lnTo>
                <a:lnTo>
                  <a:pt x="5369" y="1325"/>
                </a:lnTo>
                <a:lnTo>
                  <a:pt x="5407" y="1332"/>
                </a:lnTo>
                <a:lnTo>
                  <a:pt x="5441" y="1332"/>
                </a:lnTo>
                <a:lnTo>
                  <a:pt x="5472" y="1325"/>
                </a:lnTo>
                <a:lnTo>
                  <a:pt x="5503" y="1312"/>
                </a:lnTo>
                <a:lnTo>
                  <a:pt x="5519" y="1340"/>
                </a:lnTo>
                <a:lnTo>
                  <a:pt x="5483" y="1354"/>
                </a:lnTo>
                <a:lnTo>
                  <a:pt x="5446" y="1361"/>
                </a:lnTo>
                <a:lnTo>
                  <a:pt x="5406" y="1363"/>
                </a:lnTo>
                <a:lnTo>
                  <a:pt x="5371" y="1358"/>
                </a:lnTo>
                <a:lnTo>
                  <a:pt x="5338" y="1347"/>
                </a:lnTo>
                <a:lnTo>
                  <a:pt x="5306" y="1332"/>
                </a:lnTo>
                <a:lnTo>
                  <a:pt x="5269" y="1363"/>
                </a:lnTo>
                <a:lnTo>
                  <a:pt x="5233" y="1398"/>
                </a:lnTo>
                <a:lnTo>
                  <a:pt x="5200" y="1440"/>
                </a:lnTo>
                <a:lnTo>
                  <a:pt x="5168" y="1485"/>
                </a:lnTo>
                <a:lnTo>
                  <a:pt x="5140" y="1537"/>
                </a:lnTo>
                <a:lnTo>
                  <a:pt x="5118" y="1593"/>
                </a:lnTo>
                <a:lnTo>
                  <a:pt x="5100" y="1657"/>
                </a:lnTo>
                <a:lnTo>
                  <a:pt x="5090" y="1727"/>
                </a:lnTo>
                <a:lnTo>
                  <a:pt x="5172" y="1732"/>
                </a:lnTo>
                <a:lnTo>
                  <a:pt x="5250" y="1736"/>
                </a:lnTo>
                <a:lnTo>
                  <a:pt x="5327" y="1734"/>
                </a:lnTo>
                <a:lnTo>
                  <a:pt x="5329" y="1691"/>
                </a:lnTo>
                <a:lnTo>
                  <a:pt x="5334" y="1649"/>
                </a:lnTo>
                <a:lnTo>
                  <a:pt x="5304" y="1619"/>
                </a:lnTo>
                <a:lnTo>
                  <a:pt x="5280" y="1586"/>
                </a:lnTo>
                <a:lnTo>
                  <a:pt x="5263" y="1546"/>
                </a:lnTo>
                <a:lnTo>
                  <a:pt x="5252" y="1504"/>
                </a:lnTo>
                <a:lnTo>
                  <a:pt x="5249" y="1461"/>
                </a:lnTo>
                <a:lnTo>
                  <a:pt x="5278" y="1461"/>
                </a:lnTo>
                <a:lnTo>
                  <a:pt x="5282" y="1506"/>
                </a:lnTo>
                <a:lnTo>
                  <a:pt x="5296" y="1548"/>
                </a:lnTo>
                <a:lnTo>
                  <a:pt x="5317" y="1586"/>
                </a:lnTo>
                <a:lnTo>
                  <a:pt x="5345" y="1617"/>
                </a:lnTo>
                <a:lnTo>
                  <a:pt x="5364" y="1574"/>
                </a:lnTo>
                <a:lnTo>
                  <a:pt x="5386" y="1532"/>
                </a:lnTo>
                <a:lnTo>
                  <a:pt x="5421" y="1490"/>
                </a:lnTo>
                <a:lnTo>
                  <a:pt x="5463" y="1457"/>
                </a:lnTo>
                <a:lnTo>
                  <a:pt x="5509" y="1431"/>
                </a:lnTo>
                <a:lnTo>
                  <a:pt x="5558" y="1412"/>
                </a:lnTo>
                <a:lnTo>
                  <a:pt x="5579" y="1455"/>
                </a:lnTo>
                <a:lnTo>
                  <a:pt x="5538" y="1467"/>
                </a:lnTo>
                <a:lnTo>
                  <a:pt x="5500" y="1487"/>
                </a:lnTo>
                <a:lnTo>
                  <a:pt x="5465" y="1513"/>
                </a:lnTo>
                <a:lnTo>
                  <a:pt x="5500" y="1537"/>
                </a:lnTo>
                <a:lnTo>
                  <a:pt x="5537" y="1553"/>
                </a:lnTo>
                <a:lnTo>
                  <a:pt x="5579" y="1560"/>
                </a:lnTo>
                <a:lnTo>
                  <a:pt x="5601" y="1560"/>
                </a:lnTo>
                <a:lnTo>
                  <a:pt x="5624" y="1558"/>
                </a:lnTo>
                <a:lnTo>
                  <a:pt x="5631" y="1572"/>
                </a:lnTo>
                <a:lnTo>
                  <a:pt x="5636" y="1586"/>
                </a:lnTo>
                <a:lnTo>
                  <a:pt x="5608" y="1591"/>
                </a:lnTo>
                <a:lnTo>
                  <a:pt x="5579" y="1591"/>
                </a:lnTo>
                <a:lnTo>
                  <a:pt x="5542" y="1586"/>
                </a:lnTo>
                <a:lnTo>
                  <a:pt x="5507" y="1574"/>
                </a:lnTo>
                <a:lnTo>
                  <a:pt x="5474" y="1558"/>
                </a:lnTo>
                <a:lnTo>
                  <a:pt x="5444" y="1535"/>
                </a:lnTo>
                <a:lnTo>
                  <a:pt x="5423" y="1560"/>
                </a:lnTo>
                <a:lnTo>
                  <a:pt x="5399" y="1600"/>
                </a:lnTo>
                <a:lnTo>
                  <a:pt x="5383" y="1642"/>
                </a:lnTo>
                <a:lnTo>
                  <a:pt x="5373" y="1685"/>
                </a:lnTo>
                <a:lnTo>
                  <a:pt x="5371" y="1731"/>
                </a:lnTo>
                <a:lnTo>
                  <a:pt x="5448" y="1725"/>
                </a:lnTo>
                <a:lnTo>
                  <a:pt x="5517" y="1718"/>
                </a:lnTo>
                <a:lnTo>
                  <a:pt x="5579" y="1710"/>
                </a:lnTo>
                <a:lnTo>
                  <a:pt x="5631" y="1701"/>
                </a:lnTo>
                <a:lnTo>
                  <a:pt x="5675" y="1694"/>
                </a:lnTo>
                <a:lnTo>
                  <a:pt x="5692" y="1753"/>
                </a:lnTo>
                <a:lnTo>
                  <a:pt x="5708" y="1812"/>
                </a:lnTo>
                <a:lnTo>
                  <a:pt x="5669" y="1819"/>
                </a:lnTo>
                <a:lnTo>
                  <a:pt x="5624" y="1828"/>
                </a:lnTo>
                <a:lnTo>
                  <a:pt x="5568" y="1837"/>
                </a:lnTo>
                <a:lnTo>
                  <a:pt x="5603" y="1861"/>
                </a:lnTo>
                <a:lnTo>
                  <a:pt x="5641" y="1877"/>
                </a:lnTo>
                <a:lnTo>
                  <a:pt x="5682" y="1884"/>
                </a:lnTo>
                <a:lnTo>
                  <a:pt x="5723" y="1884"/>
                </a:lnTo>
                <a:lnTo>
                  <a:pt x="5729" y="1914"/>
                </a:lnTo>
                <a:lnTo>
                  <a:pt x="5685" y="1915"/>
                </a:lnTo>
                <a:lnTo>
                  <a:pt x="5641" y="1908"/>
                </a:lnTo>
                <a:lnTo>
                  <a:pt x="5601" y="1894"/>
                </a:lnTo>
                <a:lnTo>
                  <a:pt x="5563" y="1872"/>
                </a:lnTo>
                <a:lnTo>
                  <a:pt x="5530" y="1842"/>
                </a:lnTo>
                <a:lnTo>
                  <a:pt x="5455" y="1851"/>
                </a:lnTo>
                <a:lnTo>
                  <a:pt x="5373" y="1856"/>
                </a:lnTo>
                <a:lnTo>
                  <a:pt x="5283" y="1860"/>
                </a:lnTo>
                <a:lnTo>
                  <a:pt x="5191" y="1858"/>
                </a:lnTo>
                <a:lnTo>
                  <a:pt x="5095" y="1853"/>
                </a:lnTo>
                <a:lnTo>
                  <a:pt x="4995" y="1842"/>
                </a:lnTo>
                <a:lnTo>
                  <a:pt x="5027" y="1875"/>
                </a:lnTo>
                <a:lnTo>
                  <a:pt x="5051" y="1915"/>
                </a:lnTo>
                <a:lnTo>
                  <a:pt x="5067" y="1957"/>
                </a:lnTo>
                <a:lnTo>
                  <a:pt x="5074" y="2004"/>
                </a:lnTo>
                <a:lnTo>
                  <a:pt x="5072" y="2053"/>
                </a:lnTo>
                <a:lnTo>
                  <a:pt x="5043" y="2049"/>
                </a:lnTo>
                <a:lnTo>
                  <a:pt x="5044" y="2008"/>
                </a:lnTo>
                <a:lnTo>
                  <a:pt x="5039" y="1968"/>
                </a:lnTo>
                <a:lnTo>
                  <a:pt x="5025" y="1931"/>
                </a:lnTo>
                <a:lnTo>
                  <a:pt x="5006" y="1898"/>
                </a:lnTo>
                <a:lnTo>
                  <a:pt x="4980" y="1868"/>
                </a:lnTo>
                <a:lnTo>
                  <a:pt x="4948" y="1846"/>
                </a:lnTo>
                <a:lnTo>
                  <a:pt x="4913" y="1828"/>
                </a:lnTo>
                <a:lnTo>
                  <a:pt x="4835" y="1811"/>
                </a:lnTo>
                <a:lnTo>
                  <a:pt x="4756" y="1786"/>
                </a:lnTo>
                <a:lnTo>
                  <a:pt x="4679" y="1757"/>
                </a:lnTo>
                <a:lnTo>
                  <a:pt x="4604" y="1722"/>
                </a:lnTo>
                <a:lnTo>
                  <a:pt x="4531" y="1680"/>
                </a:lnTo>
                <a:lnTo>
                  <a:pt x="4463" y="1631"/>
                </a:lnTo>
                <a:lnTo>
                  <a:pt x="4398" y="1576"/>
                </a:lnTo>
                <a:lnTo>
                  <a:pt x="4351" y="1659"/>
                </a:lnTo>
                <a:lnTo>
                  <a:pt x="4304" y="1750"/>
                </a:lnTo>
                <a:lnTo>
                  <a:pt x="4341" y="1739"/>
                </a:lnTo>
                <a:lnTo>
                  <a:pt x="4377" y="1736"/>
                </a:lnTo>
                <a:lnTo>
                  <a:pt x="4416" y="1738"/>
                </a:lnTo>
                <a:lnTo>
                  <a:pt x="4452" y="1746"/>
                </a:lnTo>
                <a:lnTo>
                  <a:pt x="4487" y="1760"/>
                </a:lnTo>
                <a:lnTo>
                  <a:pt x="4520" y="1781"/>
                </a:lnTo>
                <a:lnTo>
                  <a:pt x="4550" y="1807"/>
                </a:lnTo>
                <a:lnTo>
                  <a:pt x="4529" y="1828"/>
                </a:lnTo>
                <a:lnTo>
                  <a:pt x="4500" y="1802"/>
                </a:lnTo>
                <a:lnTo>
                  <a:pt x="4465" y="1783"/>
                </a:lnTo>
                <a:lnTo>
                  <a:pt x="4428" y="1771"/>
                </a:lnTo>
                <a:lnTo>
                  <a:pt x="4391" y="1765"/>
                </a:lnTo>
                <a:lnTo>
                  <a:pt x="4355" y="1769"/>
                </a:lnTo>
                <a:lnTo>
                  <a:pt x="4318" y="1778"/>
                </a:lnTo>
                <a:lnTo>
                  <a:pt x="4283" y="1795"/>
                </a:lnTo>
                <a:lnTo>
                  <a:pt x="4225" y="1924"/>
                </a:lnTo>
                <a:lnTo>
                  <a:pt x="4295" y="1955"/>
                </a:lnTo>
                <a:lnTo>
                  <a:pt x="4369" y="1978"/>
                </a:lnTo>
                <a:lnTo>
                  <a:pt x="4440" y="1995"/>
                </a:lnTo>
                <a:lnTo>
                  <a:pt x="4513" y="2008"/>
                </a:lnTo>
                <a:lnTo>
                  <a:pt x="4536" y="1975"/>
                </a:lnTo>
                <a:lnTo>
                  <a:pt x="4564" y="1943"/>
                </a:lnTo>
                <a:lnTo>
                  <a:pt x="4603" y="1910"/>
                </a:lnTo>
                <a:lnTo>
                  <a:pt x="4644" y="1884"/>
                </a:lnTo>
                <a:lnTo>
                  <a:pt x="4688" y="1865"/>
                </a:lnTo>
                <a:lnTo>
                  <a:pt x="4737" y="1854"/>
                </a:lnTo>
                <a:lnTo>
                  <a:pt x="4786" y="1851"/>
                </a:lnTo>
                <a:lnTo>
                  <a:pt x="4786" y="1896"/>
                </a:lnTo>
                <a:lnTo>
                  <a:pt x="4744" y="1900"/>
                </a:lnTo>
                <a:lnTo>
                  <a:pt x="4702" y="1910"/>
                </a:lnTo>
                <a:lnTo>
                  <a:pt x="4664" y="1926"/>
                </a:lnTo>
                <a:lnTo>
                  <a:pt x="4629" y="1948"/>
                </a:lnTo>
                <a:lnTo>
                  <a:pt x="4596" y="1976"/>
                </a:lnTo>
                <a:lnTo>
                  <a:pt x="4564" y="2013"/>
                </a:lnTo>
                <a:lnTo>
                  <a:pt x="4623" y="2016"/>
                </a:lnTo>
                <a:lnTo>
                  <a:pt x="4681" y="2018"/>
                </a:lnTo>
                <a:lnTo>
                  <a:pt x="4735" y="2018"/>
                </a:lnTo>
                <a:lnTo>
                  <a:pt x="4784" y="2016"/>
                </a:lnTo>
                <a:lnTo>
                  <a:pt x="4830" y="2011"/>
                </a:lnTo>
                <a:lnTo>
                  <a:pt x="4866" y="2008"/>
                </a:lnTo>
                <a:lnTo>
                  <a:pt x="4898" y="2004"/>
                </a:lnTo>
                <a:lnTo>
                  <a:pt x="4922" y="1999"/>
                </a:lnTo>
                <a:lnTo>
                  <a:pt x="4938" y="1997"/>
                </a:lnTo>
                <a:lnTo>
                  <a:pt x="4943" y="1995"/>
                </a:lnTo>
                <a:lnTo>
                  <a:pt x="4960" y="2086"/>
                </a:lnTo>
                <a:lnTo>
                  <a:pt x="4952" y="2088"/>
                </a:lnTo>
                <a:lnTo>
                  <a:pt x="4933" y="2091"/>
                </a:lnTo>
                <a:lnTo>
                  <a:pt x="4906" y="2097"/>
                </a:lnTo>
                <a:lnTo>
                  <a:pt x="4870" y="2100"/>
                </a:lnTo>
                <a:lnTo>
                  <a:pt x="4828" y="2105"/>
                </a:lnTo>
                <a:lnTo>
                  <a:pt x="4777" y="2109"/>
                </a:lnTo>
                <a:lnTo>
                  <a:pt x="4723" y="2110"/>
                </a:lnTo>
                <a:lnTo>
                  <a:pt x="4664" y="2112"/>
                </a:lnTo>
                <a:lnTo>
                  <a:pt x="4601" y="2109"/>
                </a:lnTo>
                <a:lnTo>
                  <a:pt x="4534" y="2103"/>
                </a:lnTo>
                <a:lnTo>
                  <a:pt x="4466" y="2095"/>
                </a:lnTo>
                <a:lnTo>
                  <a:pt x="4396" y="2081"/>
                </a:lnTo>
                <a:lnTo>
                  <a:pt x="4327" y="2063"/>
                </a:lnTo>
                <a:lnTo>
                  <a:pt x="4257" y="2039"/>
                </a:lnTo>
                <a:lnTo>
                  <a:pt x="4189" y="2009"/>
                </a:lnTo>
                <a:lnTo>
                  <a:pt x="4189" y="2011"/>
                </a:lnTo>
                <a:lnTo>
                  <a:pt x="4182" y="2030"/>
                </a:lnTo>
                <a:lnTo>
                  <a:pt x="4171" y="2055"/>
                </a:lnTo>
                <a:lnTo>
                  <a:pt x="4157" y="2083"/>
                </a:lnTo>
                <a:lnTo>
                  <a:pt x="4142" y="2116"/>
                </a:lnTo>
                <a:lnTo>
                  <a:pt x="4166" y="2147"/>
                </a:lnTo>
                <a:lnTo>
                  <a:pt x="4194" y="2171"/>
                </a:lnTo>
                <a:lnTo>
                  <a:pt x="4227" y="2191"/>
                </a:lnTo>
                <a:lnTo>
                  <a:pt x="4262" y="2203"/>
                </a:lnTo>
                <a:lnTo>
                  <a:pt x="4299" y="2206"/>
                </a:lnTo>
                <a:lnTo>
                  <a:pt x="4335" y="2205"/>
                </a:lnTo>
                <a:lnTo>
                  <a:pt x="4374" y="2196"/>
                </a:lnTo>
                <a:lnTo>
                  <a:pt x="4409" y="2178"/>
                </a:lnTo>
                <a:lnTo>
                  <a:pt x="4423" y="2205"/>
                </a:lnTo>
                <a:lnTo>
                  <a:pt x="4384" y="2224"/>
                </a:lnTo>
                <a:lnTo>
                  <a:pt x="4344" y="2234"/>
                </a:lnTo>
                <a:lnTo>
                  <a:pt x="4304" y="2238"/>
                </a:lnTo>
                <a:lnTo>
                  <a:pt x="4264" y="2234"/>
                </a:lnTo>
                <a:lnTo>
                  <a:pt x="4224" y="2222"/>
                </a:lnTo>
                <a:lnTo>
                  <a:pt x="4187" y="2203"/>
                </a:lnTo>
                <a:lnTo>
                  <a:pt x="4154" y="2177"/>
                </a:lnTo>
                <a:lnTo>
                  <a:pt x="4126" y="2145"/>
                </a:lnTo>
                <a:lnTo>
                  <a:pt x="4089" y="2212"/>
                </a:lnTo>
                <a:lnTo>
                  <a:pt x="4044" y="2283"/>
                </a:lnTo>
                <a:lnTo>
                  <a:pt x="4176" y="2346"/>
                </a:lnTo>
                <a:lnTo>
                  <a:pt x="4281" y="2394"/>
                </a:lnTo>
                <a:lnTo>
                  <a:pt x="4321" y="2400"/>
                </a:lnTo>
                <a:lnTo>
                  <a:pt x="4360" y="2400"/>
                </a:lnTo>
                <a:lnTo>
                  <a:pt x="4400" y="2391"/>
                </a:lnTo>
                <a:lnTo>
                  <a:pt x="4437" y="2379"/>
                </a:lnTo>
                <a:lnTo>
                  <a:pt x="4475" y="2360"/>
                </a:lnTo>
                <a:lnTo>
                  <a:pt x="4508" y="2334"/>
                </a:lnTo>
                <a:lnTo>
                  <a:pt x="4538" y="2304"/>
                </a:lnTo>
                <a:lnTo>
                  <a:pt x="4562" y="2267"/>
                </a:lnTo>
                <a:lnTo>
                  <a:pt x="4582" y="2229"/>
                </a:lnTo>
                <a:lnTo>
                  <a:pt x="4623" y="2246"/>
                </a:lnTo>
                <a:lnTo>
                  <a:pt x="4606" y="2283"/>
                </a:lnTo>
                <a:lnTo>
                  <a:pt x="4585" y="2316"/>
                </a:lnTo>
                <a:lnTo>
                  <a:pt x="4561" y="2346"/>
                </a:lnTo>
                <a:lnTo>
                  <a:pt x="4601" y="2354"/>
                </a:lnTo>
                <a:lnTo>
                  <a:pt x="4641" y="2354"/>
                </a:lnTo>
                <a:lnTo>
                  <a:pt x="4679" y="2347"/>
                </a:lnTo>
                <a:lnTo>
                  <a:pt x="4716" y="2332"/>
                </a:lnTo>
                <a:lnTo>
                  <a:pt x="4749" y="2309"/>
                </a:lnTo>
                <a:lnTo>
                  <a:pt x="4777" y="2279"/>
                </a:lnTo>
                <a:lnTo>
                  <a:pt x="4800" y="2243"/>
                </a:lnTo>
                <a:lnTo>
                  <a:pt x="4826" y="2257"/>
                </a:lnTo>
                <a:lnTo>
                  <a:pt x="4803" y="2295"/>
                </a:lnTo>
                <a:lnTo>
                  <a:pt x="4774" y="2327"/>
                </a:lnTo>
                <a:lnTo>
                  <a:pt x="4740" y="2353"/>
                </a:lnTo>
                <a:lnTo>
                  <a:pt x="4702" y="2372"/>
                </a:lnTo>
                <a:lnTo>
                  <a:pt x="4662" y="2382"/>
                </a:lnTo>
                <a:lnTo>
                  <a:pt x="4620" y="2388"/>
                </a:lnTo>
                <a:lnTo>
                  <a:pt x="4578" y="2382"/>
                </a:lnTo>
                <a:lnTo>
                  <a:pt x="4536" y="2370"/>
                </a:lnTo>
                <a:lnTo>
                  <a:pt x="4498" y="2398"/>
                </a:lnTo>
                <a:lnTo>
                  <a:pt x="4454" y="2421"/>
                </a:lnTo>
                <a:lnTo>
                  <a:pt x="4419" y="2435"/>
                </a:lnTo>
                <a:lnTo>
                  <a:pt x="4383" y="2443"/>
                </a:lnTo>
                <a:lnTo>
                  <a:pt x="4562" y="2523"/>
                </a:lnTo>
                <a:lnTo>
                  <a:pt x="4744" y="2597"/>
                </a:lnTo>
                <a:lnTo>
                  <a:pt x="4763" y="2569"/>
                </a:lnTo>
                <a:lnTo>
                  <a:pt x="4789" y="2536"/>
                </a:lnTo>
                <a:lnTo>
                  <a:pt x="4821" y="2499"/>
                </a:lnTo>
                <a:lnTo>
                  <a:pt x="4859" y="2461"/>
                </a:lnTo>
                <a:lnTo>
                  <a:pt x="4906" y="2421"/>
                </a:lnTo>
                <a:lnTo>
                  <a:pt x="4962" y="2382"/>
                </a:lnTo>
                <a:lnTo>
                  <a:pt x="5027" y="2344"/>
                </a:lnTo>
                <a:lnTo>
                  <a:pt x="5100" y="2309"/>
                </a:lnTo>
                <a:lnTo>
                  <a:pt x="5093" y="2267"/>
                </a:lnTo>
                <a:lnTo>
                  <a:pt x="5091" y="2224"/>
                </a:lnTo>
                <a:lnTo>
                  <a:pt x="5097" y="2180"/>
                </a:lnTo>
                <a:lnTo>
                  <a:pt x="5109" y="2130"/>
                </a:lnTo>
                <a:lnTo>
                  <a:pt x="5128" y="2084"/>
                </a:lnTo>
                <a:lnTo>
                  <a:pt x="5154" y="2041"/>
                </a:lnTo>
                <a:lnTo>
                  <a:pt x="5186" y="2004"/>
                </a:lnTo>
                <a:lnTo>
                  <a:pt x="5224" y="1971"/>
                </a:lnTo>
                <a:lnTo>
                  <a:pt x="5250" y="2008"/>
                </a:lnTo>
                <a:lnTo>
                  <a:pt x="5215" y="2037"/>
                </a:lnTo>
                <a:lnTo>
                  <a:pt x="5186" y="2074"/>
                </a:lnTo>
                <a:lnTo>
                  <a:pt x="5226" y="2083"/>
                </a:lnTo>
                <a:lnTo>
                  <a:pt x="5266" y="2084"/>
                </a:lnTo>
                <a:lnTo>
                  <a:pt x="5306" y="2076"/>
                </a:lnTo>
                <a:lnTo>
                  <a:pt x="5343" y="2060"/>
                </a:lnTo>
                <a:lnTo>
                  <a:pt x="5376" y="2037"/>
                </a:lnTo>
                <a:lnTo>
                  <a:pt x="5406" y="2008"/>
                </a:lnTo>
                <a:lnTo>
                  <a:pt x="5428" y="1971"/>
                </a:lnTo>
                <a:lnTo>
                  <a:pt x="5455" y="1985"/>
                </a:lnTo>
                <a:lnTo>
                  <a:pt x="5432" y="2023"/>
                </a:lnTo>
                <a:lnTo>
                  <a:pt x="5404" y="2055"/>
                </a:lnTo>
                <a:lnTo>
                  <a:pt x="5371" y="2081"/>
                </a:lnTo>
                <a:lnTo>
                  <a:pt x="5334" y="2100"/>
                </a:lnTo>
                <a:lnTo>
                  <a:pt x="5294" y="2110"/>
                </a:lnTo>
                <a:lnTo>
                  <a:pt x="5252" y="2116"/>
                </a:lnTo>
                <a:lnTo>
                  <a:pt x="5212" y="2112"/>
                </a:lnTo>
                <a:lnTo>
                  <a:pt x="5170" y="2100"/>
                </a:lnTo>
                <a:lnTo>
                  <a:pt x="5153" y="2142"/>
                </a:lnTo>
                <a:lnTo>
                  <a:pt x="5140" y="2187"/>
                </a:lnTo>
                <a:lnTo>
                  <a:pt x="5137" y="2241"/>
                </a:lnTo>
                <a:lnTo>
                  <a:pt x="5144" y="2293"/>
                </a:lnTo>
                <a:lnTo>
                  <a:pt x="5205" y="2273"/>
                </a:lnTo>
                <a:lnTo>
                  <a:pt x="5273" y="2255"/>
                </a:lnTo>
                <a:lnTo>
                  <a:pt x="5346" y="2239"/>
                </a:lnTo>
                <a:lnTo>
                  <a:pt x="5427" y="2229"/>
                </a:lnTo>
                <a:lnTo>
                  <a:pt x="5442" y="2177"/>
                </a:lnTo>
                <a:lnTo>
                  <a:pt x="5469" y="2128"/>
                </a:lnTo>
                <a:lnTo>
                  <a:pt x="5500" y="2084"/>
                </a:lnTo>
                <a:lnTo>
                  <a:pt x="5540" y="2046"/>
                </a:lnTo>
                <a:lnTo>
                  <a:pt x="5586" y="2016"/>
                </a:lnTo>
                <a:lnTo>
                  <a:pt x="5634" y="1994"/>
                </a:lnTo>
                <a:lnTo>
                  <a:pt x="5687" y="1982"/>
                </a:lnTo>
                <a:lnTo>
                  <a:pt x="5739" y="1978"/>
                </a:lnTo>
                <a:lnTo>
                  <a:pt x="5746" y="2025"/>
                </a:lnTo>
                <a:lnTo>
                  <a:pt x="5701" y="2027"/>
                </a:lnTo>
                <a:lnTo>
                  <a:pt x="5659" y="2036"/>
                </a:lnTo>
                <a:lnTo>
                  <a:pt x="5617" y="2051"/>
                </a:lnTo>
                <a:lnTo>
                  <a:pt x="5647" y="2077"/>
                </a:lnTo>
                <a:lnTo>
                  <a:pt x="5680" y="2098"/>
                </a:lnTo>
                <a:lnTo>
                  <a:pt x="5716" y="2110"/>
                </a:lnTo>
                <a:lnTo>
                  <a:pt x="5755" y="2117"/>
                </a:lnTo>
                <a:lnTo>
                  <a:pt x="5757" y="2131"/>
                </a:lnTo>
                <a:lnTo>
                  <a:pt x="5757" y="2147"/>
                </a:lnTo>
                <a:lnTo>
                  <a:pt x="5720" y="2144"/>
                </a:lnTo>
                <a:lnTo>
                  <a:pt x="5683" y="2133"/>
                </a:lnTo>
                <a:lnTo>
                  <a:pt x="5648" y="2116"/>
                </a:lnTo>
                <a:lnTo>
                  <a:pt x="5619" y="2095"/>
                </a:lnTo>
                <a:lnTo>
                  <a:pt x="5591" y="2067"/>
                </a:lnTo>
                <a:lnTo>
                  <a:pt x="5579" y="2076"/>
                </a:lnTo>
                <a:lnTo>
                  <a:pt x="5566" y="2083"/>
                </a:lnTo>
                <a:lnTo>
                  <a:pt x="5535" y="2112"/>
                </a:lnTo>
                <a:lnTo>
                  <a:pt x="5509" y="2147"/>
                </a:lnTo>
                <a:lnTo>
                  <a:pt x="5488" y="2185"/>
                </a:lnTo>
                <a:lnTo>
                  <a:pt x="5474" y="2225"/>
                </a:lnTo>
                <a:lnTo>
                  <a:pt x="5563" y="2220"/>
                </a:lnTo>
                <a:lnTo>
                  <a:pt x="5657" y="2220"/>
                </a:lnTo>
                <a:lnTo>
                  <a:pt x="5758" y="2225"/>
                </a:lnTo>
                <a:lnTo>
                  <a:pt x="5758" y="2278"/>
                </a:lnTo>
                <a:lnTo>
                  <a:pt x="5757" y="2318"/>
                </a:lnTo>
                <a:lnTo>
                  <a:pt x="5687" y="2314"/>
                </a:lnTo>
                <a:lnTo>
                  <a:pt x="5622" y="2313"/>
                </a:lnTo>
                <a:lnTo>
                  <a:pt x="5645" y="2346"/>
                </a:lnTo>
                <a:lnTo>
                  <a:pt x="5675" y="2375"/>
                </a:lnTo>
                <a:lnTo>
                  <a:pt x="5708" y="2396"/>
                </a:lnTo>
                <a:lnTo>
                  <a:pt x="5746" y="2410"/>
                </a:lnTo>
                <a:lnTo>
                  <a:pt x="5741" y="2440"/>
                </a:lnTo>
                <a:lnTo>
                  <a:pt x="5703" y="2428"/>
                </a:lnTo>
                <a:lnTo>
                  <a:pt x="5668" y="2407"/>
                </a:lnTo>
                <a:lnTo>
                  <a:pt x="5636" y="2381"/>
                </a:lnTo>
                <a:lnTo>
                  <a:pt x="5610" y="2349"/>
                </a:lnTo>
                <a:lnTo>
                  <a:pt x="5589" y="2313"/>
                </a:lnTo>
                <a:lnTo>
                  <a:pt x="5502" y="2316"/>
                </a:lnTo>
                <a:lnTo>
                  <a:pt x="5421" y="2323"/>
                </a:lnTo>
                <a:lnTo>
                  <a:pt x="5348" y="2335"/>
                </a:lnTo>
                <a:lnTo>
                  <a:pt x="5280" y="2349"/>
                </a:lnTo>
                <a:lnTo>
                  <a:pt x="5219" y="2367"/>
                </a:lnTo>
                <a:lnTo>
                  <a:pt x="5163" y="2386"/>
                </a:lnTo>
                <a:lnTo>
                  <a:pt x="5112" y="2407"/>
                </a:lnTo>
                <a:lnTo>
                  <a:pt x="5067" y="2429"/>
                </a:lnTo>
                <a:lnTo>
                  <a:pt x="5027" y="2452"/>
                </a:lnTo>
                <a:lnTo>
                  <a:pt x="4992" y="2475"/>
                </a:lnTo>
                <a:lnTo>
                  <a:pt x="4946" y="2508"/>
                </a:lnTo>
                <a:lnTo>
                  <a:pt x="4908" y="2541"/>
                </a:lnTo>
                <a:lnTo>
                  <a:pt x="4877" y="2572"/>
                </a:lnTo>
                <a:lnTo>
                  <a:pt x="4852" y="2604"/>
                </a:lnTo>
                <a:lnTo>
                  <a:pt x="4831" y="2630"/>
                </a:lnTo>
                <a:lnTo>
                  <a:pt x="4891" y="2651"/>
                </a:lnTo>
                <a:lnTo>
                  <a:pt x="4950" y="2670"/>
                </a:lnTo>
                <a:lnTo>
                  <a:pt x="4990" y="2672"/>
                </a:lnTo>
                <a:lnTo>
                  <a:pt x="5030" y="2666"/>
                </a:lnTo>
                <a:lnTo>
                  <a:pt x="5069" y="2654"/>
                </a:lnTo>
                <a:lnTo>
                  <a:pt x="5107" y="2637"/>
                </a:lnTo>
                <a:lnTo>
                  <a:pt x="5142" y="2612"/>
                </a:lnTo>
                <a:lnTo>
                  <a:pt x="5173" y="2583"/>
                </a:lnTo>
                <a:lnTo>
                  <a:pt x="5200" y="2550"/>
                </a:lnTo>
                <a:lnTo>
                  <a:pt x="5221" y="2511"/>
                </a:lnTo>
                <a:lnTo>
                  <a:pt x="5235" y="2471"/>
                </a:lnTo>
                <a:lnTo>
                  <a:pt x="5278" y="2483"/>
                </a:lnTo>
                <a:lnTo>
                  <a:pt x="5264" y="2522"/>
                </a:lnTo>
                <a:lnTo>
                  <a:pt x="5247" y="2557"/>
                </a:lnTo>
                <a:lnTo>
                  <a:pt x="5226" y="2590"/>
                </a:lnTo>
                <a:lnTo>
                  <a:pt x="5266" y="2595"/>
                </a:lnTo>
                <a:lnTo>
                  <a:pt x="5306" y="2590"/>
                </a:lnTo>
                <a:lnTo>
                  <a:pt x="5345" y="2577"/>
                </a:lnTo>
                <a:lnTo>
                  <a:pt x="5378" y="2558"/>
                </a:lnTo>
                <a:lnTo>
                  <a:pt x="5409" y="2532"/>
                </a:lnTo>
                <a:lnTo>
                  <a:pt x="5434" y="2499"/>
                </a:lnTo>
                <a:lnTo>
                  <a:pt x="5453" y="2461"/>
                </a:lnTo>
                <a:lnTo>
                  <a:pt x="5481" y="2471"/>
                </a:lnTo>
                <a:lnTo>
                  <a:pt x="5462" y="2511"/>
                </a:lnTo>
                <a:lnTo>
                  <a:pt x="5435" y="2546"/>
                </a:lnTo>
                <a:lnTo>
                  <a:pt x="5406" y="2576"/>
                </a:lnTo>
                <a:lnTo>
                  <a:pt x="5369" y="2598"/>
                </a:lnTo>
                <a:lnTo>
                  <a:pt x="5331" y="2614"/>
                </a:lnTo>
                <a:lnTo>
                  <a:pt x="5290" y="2623"/>
                </a:lnTo>
                <a:lnTo>
                  <a:pt x="5247" y="2625"/>
                </a:lnTo>
                <a:lnTo>
                  <a:pt x="5205" y="2616"/>
                </a:lnTo>
                <a:lnTo>
                  <a:pt x="5182" y="2638"/>
                </a:lnTo>
                <a:lnTo>
                  <a:pt x="5156" y="2659"/>
                </a:lnTo>
                <a:lnTo>
                  <a:pt x="5128" y="2677"/>
                </a:lnTo>
                <a:lnTo>
                  <a:pt x="5098" y="2692"/>
                </a:lnTo>
                <a:lnTo>
                  <a:pt x="5067" y="2703"/>
                </a:lnTo>
                <a:lnTo>
                  <a:pt x="5170" y="2729"/>
                </a:lnTo>
                <a:lnTo>
                  <a:pt x="5275" y="2752"/>
                </a:lnTo>
                <a:lnTo>
                  <a:pt x="5383" y="2769"/>
                </a:lnTo>
                <a:lnTo>
                  <a:pt x="5397" y="2726"/>
                </a:lnTo>
                <a:lnTo>
                  <a:pt x="5418" y="2687"/>
                </a:lnTo>
                <a:lnTo>
                  <a:pt x="5444" y="2651"/>
                </a:lnTo>
                <a:lnTo>
                  <a:pt x="5476" y="2618"/>
                </a:lnTo>
                <a:lnTo>
                  <a:pt x="5510" y="2590"/>
                </a:lnTo>
                <a:lnTo>
                  <a:pt x="5549" y="2567"/>
                </a:lnTo>
                <a:lnTo>
                  <a:pt x="5591" y="2550"/>
                </a:lnTo>
                <a:lnTo>
                  <a:pt x="5634" y="2539"/>
                </a:lnTo>
                <a:lnTo>
                  <a:pt x="5678" y="2536"/>
                </a:lnTo>
                <a:lnTo>
                  <a:pt x="5722" y="2539"/>
                </a:lnTo>
                <a:lnTo>
                  <a:pt x="5718" y="2562"/>
                </a:lnTo>
                <a:lnTo>
                  <a:pt x="5713" y="2584"/>
                </a:lnTo>
                <a:lnTo>
                  <a:pt x="5668" y="2583"/>
                </a:lnTo>
                <a:lnTo>
                  <a:pt x="5624" y="2590"/>
                </a:lnTo>
                <a:lnTo>
                  <a:pt x="5580" y="2604"/>
                </a:lnTo>
                <a:lnTo>
                  <a:pt x="5601" y="2631"/>
                </a:lnTo>
                <a:lnTo>
                  <a:pt x="5626" y="2656"/>
                </a:lnTo>
                <a:lnTo>
                  <a:pt x="5654" y="2675"/>
                </a:lnTo>
                <a:lnTo>
                  <a:pt x="5685" y="2689"/>
                </a:lnTo>
                <a:lnTo>
                  <a:pt x="5682" y="2705"/>
                </a:lnTo>
                <a:lnTo>
                  <a:pt x="5676" y="2719"/>
                </a:lnTo>
                <a:lnTo>
                  <a:pt x="5640" y="2703"/>
                </a:lnTo>
                <a:lnTo>
                  <a:pt x="5606" y="2679"/>
                </a:lnTo>
                <a:lnTo>
                  <a:pt x="5577" y="2651"/>
                </a:lnTo>
                <a:lnTo>
                  <a:pt x="5552" y="2618"/>
                </a:lnTo>
                <a:lnTo>
                  <a:pt x="5535" y="2628"/>
                </a:lnTo>
                <a:lnTo>
                  <a:pt x="5500" y="2658"/>
                </a:lnTo>
                <a:lnTo>
                  <a:pt x="5469" y="2692"/>
                </a:lnTo>
                <a:lnTo>
                  <a:pt x="5444" y="2731"/>
                </a:lnTo>
                <a:lnTo>
                  <a:pt x="5427" y="2774"/>
                </a:lnTo>
                <a:lnTo>
                  <a:pt x="5540" y="2785"/>
                </a:lnTo>
                <a:lnTo>
                  <a:pt x="5655" y="2790"/>
                </a:lnTo>
                <a:lnTo>
                  <a:pt x="5634" y="2853"/>
                </a:lnTo>
                <a:lnTo>
                  <a:pt x="5615" y="2912"/>
                </a:lnTo>
                <a:lnTo>
                  <a:pt x="5476" y="2903"/>
                </a:lnTo>
                <a:lnTo>
                  <a:pt x="5339" y="2886"/>
                </a:lnTo>
                <a:lnTo>
                  <a:pt x="5207" y="2863"/>
                </a:lnTo>
                <a:lnTo>
                  <a:pt x="5229" y="2888"/>
                </a:lnTo>
                <a:lnTo>
                  <a:pt x="5247" y="2916"/>
                </a:lnTo>
                <a:lnTo>
                  <a:pt x="5210" y="2916"/>
                </a:lnTo>
                <a:lnTo>
                  <a:pt x="5186" y="2886"/>
                </a:lnTo>
                <a:lnTo>
                  <a:pt x="5156" y="2861"/>
                </a:lnTo>
                <a:lnTo>
                  <a:pt x="5119" y="2844"/>
                </a:lnTo>
                <a:lnTo>
                  <a:pt x="4976" y="2806"/>
                </a:lnTo>
                <a:lnTo>
                  <a:pt x="4990" y="2837"/>
                </a:lnTo>
                <a:lnTo>
                  <a:pt x="5002" y="2874"/>
                </a:lnTo>
                <a:lnTo>
                  <a:pt x="5015" y="2916"/>
                </a:lnTo>
                <a:lnTo>
                  <a:pt x="4967" y="2916"/>
                </a:lnTo>
                <a:lnTo>
                  <a:pt x="4955" y="2875"/>
                </a:lnTo>
                <a:lnTo>
                  <a:pt x="4943" y="2841"/>
                </a:lnTo>
                <a:lnTo>
                  <a:pt x="4929" y="2811"/>
                </a:lnTo>
                <a:lnTo>
                  <a:pt x="4915" y="2787"/>
                </a:lnTo>
                <a:lnTo>
                  <a:pt x="4812" y="2752"/>
                </a:lnTo>
                <a:lnTo>
                  <a:pt x="4711" y="2715"/>
                </a:lnTo>
                <a:lnTo>
                  <a:pt x="4733" y="2750"/>
                </a:lnTo>
                <a:lnTo>
                  <a:pt x="4751" y="2788"/>
                </a:lnTo>
                <a:lnTo>
                  <a:pt x="4760" y="2830"/>
                </a:lnTo>
                <a:lnTo>
                  <a:pt x="4761" y="2872"/>
                </a:lnTo>
                <a:lnTo>
                  <a:pt x="4756" y="2916"/>
                </a:lnTo>
                <a:lnTo>
                  <a:pt x="4725" y="2916"/>
                </a:lnTo>
                <a:lnTo>
                  <a:pt x="4732" y="2875"/>
                </a:lnTo>
                <a:lnTo>
                  <a:pt x="4730" y="2835"/>
                </a:lnTo>
                <a:lnTo>
                  <a:pt x="4721" y="2797"/>
                </a:lnTo>
                <a:lnTo>
                  <a:pt x="4706" y="2760"/>
                </a:lnTo>
                <a:lnTo>
                  <a:pt x="4683" y="2727"/>
                </a:lnTo>
                <a:lnTo>
                  <a:pt x="4653" y="2701"/>
                </a:lnTo>
                <a:lnTo>
                  <a:pt x="4620" y="2679"/>
                </a:lnTo>
                <a:lnTo>
                  <a:pt x="4466" y="2614"/>
                </a:lnTo>
                <a:lnTo>
                  <a:pt x="4316" y="2546"/>
                </a:lnTo>
                <a:lnTo>
                  <a:pt x="4348" y="2602"/>
                </a:lnTo>
                <a:lnTo>
                  <a:pt x="4374" y="2666"/>
                </a:lnTo>
                <a:lnTo>
                  <a:pt x="4398" y="2738"/>
                </a:lnTo>
                <a:lnTo>
                  <a:pt x="4442" y="2743"/>
                </a:lnTo>
                <a:lnTo>
                  <a:pt x="4484" y="2755"/>
                </a:lnTo>
                <a:lnTo>
                  <a:pt x="4520" y="2774"/>
                </a:lnTo>
                <a:lnTo>
                  <a:pt x="4555" y="2802"/>
                </a:lnTo>
                <a:lnTo>
                  <a:pt x="4583" y="2835"/>
                </a:lnTo>
                <a:lnTo>
                  <a:pt x="4604" y="2872"/>
                </a:lnTo>
                <a:lnTo>
                  <a:pt x="4620" y="2916"/>
                </a:lnTo>
                <a:lnTo>
                  <a:pt x="4589" y="2916"/>
                </a:lnTo>
                <a:lnTo>
                  <a:pt x="4573" y="2875"/>
                </a:lnTo>
                <a:lnTo>
                  <a:pt x="4548" y="2841"/>
                </a:lnTo>
                <a:lnTo>
                  <a:pt x="4520" y="2813"/>
                </a:lnTo>
                <a:lnTo>
                  <a:pt x="4486" y="2790"/>
                </a:lnTo>
                <a:lnTo>
                  <a:pt x="4447" y="2776"/>
                </a:lnTo>
                <a:lnTo>
                  <a:pt x="4405" y="2769"/>
                </a:lnTo>
                <a:lnTo>
                  <a:pt x="4416" y="2814"/>
                </a:lnTo>
                <a:lnTo>
                  <a:pt x="4423" y="2863"/>
                </a:lnTo>
                <a:lnTo>
                  <a:pt x="4428" y="2916"/>
                </a:lnTo>
                <a:lnTo>
                  <a:pt x="4339" y="2916"/>
                </a:lnTo>
                <a:lnTo>
                  <a:pt x="4332" y="2856"/>
                </a:lnTo>
                <a:lnTo>
                  <a:pt x="4321" y="2802"/>
                </a:lnTo>
                <a:lnTo>
                  <a:pt x="4307" y="2752"/>
                </a:lnTo>
                <a:lnTo>
                  <a:pt x="4278" y="2776"/>
                </a:lnTo>
                <a:lnTo>
                  <a:pt x="4255" y="2806"/>
                </a:lnTo>
                <a:lnTo>
                  <a:pt x="4238" y="2841"/>
                </a:lnTo>
                <a:lnTo>
                  <a:pt x="4227" y="2877"/>
                </a:lnTo>
                <a:lnTo>
                  <a:pt x="4222" y="2916"/>
                </a:lnTo>
                <a:lnTo>
                  <a:pt x="4192" y="2916"/>
                </a:lnTo>
                <a:lnTo>
                  <a:pt x="4197" y="2868"/>
                </a:lnTo>
                <a:lnTo>
                  <a:pt x="4211" y="2825"/>
                </a:lnTo>
                <a:lnTo>
                  <a:pt x="4234" y="2785"/>
                </a:lnTo>
                <a:lnTo>
                  <a:pt x="4264" y="2748"/>
                </a:lnTo>
                <a:lnTo>
                  <a:pt x="4299" y="2720"/>
                </a:lnTo>
                <a:lnTo>
                  <a:pt x="4276" y="2663"/>
                </a:lnTo>
                <a:lnTo>
                  <a:pt x="4252" y="2614"/>
                </a:lnTo>
                <a:lnTo>
                  <a:pt x="4225" y="2570"/>
                </a:lnTo>
                <a:lnTo>
                  <a:pt x="4197" y="2532"/>
                </a:lnTo>
                <a:lnTo>
                  <a:pt x="4173" y="2503"/>
                </a:lnTo>
                <a:lnTo>
                  <a:pt x="4129" y="2459"/>
                </a:lnTo>
                <a:lnTo>
                  <a:pt x="4128" y="2459"/>
                </a:lnTo>
                <a:lnTo>
                  <a:pt x="4128" y="2457"/>
                </a:lnTo>
                <a:lnTo>
                  <a:pt x="4126" y="2457"/>
                </a:lnTo>
                <a:lnTo>
                  <a:pt x="4051" y="2422"/>
                </a:lnTo>
                <a:lnTo>
                  <a:pt x="3979" y="2388"/>
                </a:lnTo>
                <a:lnTo>
                  <a:pt x="3981" y="2429"/>
                </a:lnTo>
                <a:lnTo>
                  <a:pt x="3990" y="2468"/>
                </a:lnTo>
                <a:lnTo>
                  <a:pt x="4005" y="2504"/>
                </a:lnTo>
                <a:lnTo>
                  <a:pt x="4028" y="2537"/>
                </a:lnTo>
                <a:lnTo>
                  <a:pt x="4056" y="2565"/>
                </a:lnTo>
                <a:lnTo>
                  <a:pt x="4091" y="2586"/>
                </a:lnTo>
                <a:lnTo>
                  <a:pt x="4129" y="2600"/>
                </a:lnTo>
                <a:lnTo>
                  <a:pt x="4122" y="2630"/>
                </a:lnTo>
                <a:lnTo>
                  <a:pt x="4080" y="2616"/>
                </a:lnTo>
                <a:lnTo>
                  <a:pt x="4044" y="2593"/>
                </a:lnTo>
                <a:lnTo>
                  <a:pt x="4012" y="2565"/>
                </a:lnTo>
                <a:lnTo>
                  <a:pt x="3986" y="2530"/>
                </a:lnTo>
                <a:lnTo>
                  <a:pt x="3965" y="2494"/>
                </a:lnTo>
                <a:lnTo>
                  <a:pt x="3953" y="2452"/>
                </a:lnTo>
                <a:lnTo>
                  <a:pt x="3948" y="2408"/>
                </a:lnTo>
                <a:lnTo>
                  <a:pt x="3901" y="2459"/>
                </a:lnTo>
                <a:lnTo>
                  <a:pt x="3850" y="2508"/>
                </a:lnTo>
                <a:lnTo>
                  <a:pt x="3796" y="2555"/>
                </a:lnTo>
                <a:lnTo>
                  <a:pt x="3735" y="2597"/>
                </a:lnTo>
                <a:lnTo>
                  <a:pt x="3681" y="2630"/>
                </a:lnTo>
                <a:lnTo>
                  <a:pt x="3626" y="2658"/>
                </a:lnTo>
                <a:lnTo>
                  <a:pt x="3661" y="2677"/>
                </a:lnTo>
                <a:lnTo>
                  <a:pt x="3698" y="2699"/>
                </a:lnTo>
                <a:lnTo>
                  <a:pt x="3733" y="2726"/>
                </a:lnTo>
                <a:lnTo>
                  <a:pt x="3777" y="2692"/>
                </a:lnTo>
                <a:lnTo>
                  <a:pt x="3826" y="2670"/>
                </a:lnTo>
                <a:lnTo>
                  <a:pt x="3878" y="2656"/>
                </a:lnTo>
                <a:lnTo>
                  <a:pt x="3934" y="2651"/>
                </a:lnTo>
                <a:lnTo>
                  <a:pt x="3983" y="2654"/>
                </a:lnTo>
                <a:lnTo>
                  <a:pt x="4032" y="2666"/>
                </a:lnTo>
                <a:lnTo>
                  <a:pt x="4075" y="2687"/>
                </a:lnTo>
                <a:lnTo>
                  <a:pt x="4117" y="2713"/>
                </a:lnTo>
                <a:lnTo>
                  <a:pt x="4156" y="2746"/>
                </a:lnTo>
                <a:lnTo>
                  <a:pt x="4122" y="2778"/>
                </a:lnTo>
                <a:lnTo>
                  <a:pt x="4086" y="2746"/>
                </a:lnTo>
                <a:lnTo>
                  <a:pt x="4044" y="2722"/>
                </a:lnTo>
                <a:lnTo>
                  <a:pt x="3997" y="2705"/>
                </a:lnTo>
                <a:lnTo>
                  <a:pt x="3950" y="2698"/>
                </a:lnTo>
                <a:lnTo>
                  <a:pt x="3946" y="2741"/>
                </a:lnTo>
                <a:lnTo>
                  <a:pt x="3951" y="2785"/>
                </a:lnTo>
                <a:lnTo>
                  <a:pt x="3965" y="2825"/>
                </a:lnTo>
                <a:lnTo>
                  <a:pt x="3986" y="2860"/>
                </a:lnTo>
                <a:lnTo>
                  <a:pt x="4014" y="2891"/>
                </a:lnTo>
                <a:lnTo>
                  <a:pt x="4049" y="2916"/>
                </a:lnTo>
                <a:lnTo>
                  <a:pt x="3997" y="2916"/>
                </a:lnTo>
                <a:lnTo>
                  <a:pt x="3965" y="2881"/>
                </a:lnTo>
                <a:lnTo>
                  <a:pt x="3939" y="2841"/>
                </a:lnTo>
                <a:lnTo>
                  <a:pt x="3923" y="2795"/>
                </a:lnTo>
                <a:lnTo>
                  <a:pt x="3916" y="2748"/>
                </a:lnTo>
                <a:lnTo>
                  <a:pt x="3918" y="2698"/>
                </a:lnTo>
                <a:lnTo>
                  <a:pt x="3876" y="2703"/>
                </a:lnTo>
                <a:lnTo>
                  <a:pt x="3838" y="2715"/>
                </a:lnTo>
                <a:lnTo>
                  <a:pt x="3801" y="2734"/>
                </a:lnTo>
                <a:lnTo>
                  <a:pt x="3766" y="2757"/>
                </a:lnTo>
                <a:lnTo>
                  <a:pt x="3794" y="2790"/>
                </a:lnTo>
                <a:lnTo>
                  <a:pt x="3820" y="2827"/>
                </a:lnTo>
                <a:lnTo>
                  <a:pt x="3845" y="2868"/>
                </a:lnTo>
                <a:lnTo>
                  <a:pt x="3867" y="2916"/>
                </a:lnTo>
                <a:lnTo>
                  <a:pt x="3768" y="2916"/>
                </a:lnTo>
                <a:lnTo>
                  <a:pt x="3740" y="2868"/>
                </a:lnTo>
                <a:lnTo>
                  <a:pt x="3709" y="2828"/>
                </a:lnTo>
                <a:lnTo>
                  <a:pt x="3675" y="2795"/>
                </a:lnTo>
                <a:lnTo>
                  <a:pt x="3640" y="2769"/>
                </a:lnTo>
                <a:lnTo>
                  <a:pt x="3604" y="2748"/>
                </a:lnTo>
                <a:lnTo>
                  <a:pt x="3569" y="2731"/>
                </a:lnTo>
                <a:lnTo>
                  <a:pt x="3534" y="2719"/>
                </a:lnTo>
                <a:lnTo>
                  <a:pt x="3501" y="2710"/>
                </a:lnTo>
                <a:lnTo>
                  <a:pt x="3447" y="2727"/>
                </a:lnTo>
                <a:lnTo>
                  <a:pt x="3396" y="2741"/>
                </a:lnTo>
                <a:lnTo>
                  <a:pt x="3401" y="2778"/>
                </a:lnTo>
                <a:lnTo>
                  <a:pt x="3412" y="2811"/>
                </a:lnTo>
                <a:lnTo>
                  <a:pt x="3429" y="2844"/>
                </a:lnTo>
                <a:lnTo>
                  <a:pt x="3450" y="2872"/>
                </a:lnTo>
                <a:lnTo>
                  <a:pt x="3476" y="2896"/>
                </a:lnTo>
                <a:lnTo>
                  <a:pt x="3508" y="2916"/>
                </a:lnTo>
                <a:lnTo>
                  <a:pt x="3452" y="2916"/>
                </a:lnTo>
                <a:lnTo>
                  <a:pt x="3419" y="2881"/>
                </a:lnTo>
                <a:lnTo>
                  <a:pt x="3393" y="2841"/>
                </a:lnTo>
                <a:lnTo>
                  <a:pt x="3375" y="2797"/>
                </a:lnTo>
                <a:lnTo>
                  <a:pt x="3366" y="2748"/>
                </a:lnTo>
                <a:lnTo>
                  <a:pt x="3317" y="2760"/>
                </a:lnTo>
                <a:lnTo>
                  <a:pt x="3272" y="2773"/>
                </a:lnTo>
                <a:lnTo>
                  <a:pt x="3230" y="2785"/>
                </a:lnTo>
                <a:lnTo>
                  <a:pt x="3195" y="2799"/>
                </a:lnTo>
                <a:lnTo>
                  <a:pt x="3166" y="2814"/>
                </a:lnTo>
                <a:lnTo>
                  <a:pt x="3141" y="2832"/>
                </a:lnTo>
                <a:lnTo>
                  <a:pt x="3124" y="2856"/>
                </a:lnTo>
                <a:lnTo>
                  <a:pt x="3124" y="3212"/>
                </a:lnTo>
                <a:lnTo>
                  <a:pt x="3125" y="3241"/>
                </a:lnTo>
                <a:lnTo>
                  <a:pt x="3127" y="3276"/>
                </a:lnTo>
                <a:lnTo>
                  <a:pt x="3131" y="3315"/>
                </a:lnTo>
                <a:lnTo>
                  <a:pt x="3136" y="3356"/>
                </a:lnTo>
                <a:lnTo>
                  <a:pt x="3141" y="3403"/>
                </a:lnTo>
                <a:lnTo>
                  <a:pt x="3148" y="3452"/>
                </a:lnTo>
                <a:lnTo>
                  <a:pt x="3157" y="3503"/>
                </a:lnTo>
                <a:lnTo>
                  <a:pt x="3167" y="3555"/>
                </a:lnTo>
                <a:lnTo>
                  <a:pt x="3181" y="3607"/>
                </a:lnTo>
                <a:lnTo>
                  <a:pt x="3197" y="3661"/>
                </a:lnTo>
                <a:lnTo>
                  <a:pt x="3216" y="3714"/>
                </a:lnTo>
                <a:lnTo>
                  <a:pt x="3237" y="3766"/>
                </a:lnTo>
                <a:lnTo>
                  <a:pt x="3260" y="3816"/>
                </a:lnTo>
                <a:lnTo>
                  <a:pt x="3288" y="3865"/>
                </a:lnTo>
                <a:lnTo>
                  <a:pt x="3319" y="3912"/>
                </a:lnTo>
                <a:lnTo>
                  <a:pt x="3352" y="3956"/>
                </a:lnTo>
                <a:lnTo>
                  <a:pt x="3391" y="3994"/>
                </a:lnTo>
                <a:lnTo>
                  <a:pt x="3433" y="4029"/>
                </a:lnTo>
                <a:lnTo>
                  <a:pt x="3480" y="4059"/>
                </a:lnTo>
                <a:lnTo>
                  <a:pt x="3530" y="4083"/>
                </a:lnTo>
                <a:lnTo>
                  <a:pt x="3585" y="4100"/>
                </a:lnTo>
                <a:lnTo>
                  <a:pt x="3646" y="4113"/>
                </a:lnTo>
                <a:lnTo>
                  <a:pt x="3710" y="4116"/>
                </a:lnTo>
                <a:lnTo>
                  <a:pt x="2060" y="4116"/>
                </a:lnTo>
                <a:lnTo>
                  <a:pt x="2125" y="4111"/>
                </a:lnTo>
                <a:lnTo>
                  <a:pt x="2186" y="4099"/>
                </a:lnTo>
                <a:lnTo>
                  <a:pt x="2242" y="4081"/>
                </a:lnTo>
                <a:lnTo>
                  <a:pt x="2293" y="4055"/>
                </a:lnTo>
                <a:lnTo>
                  <a:pt x="2338" y="4025"/>
                </a:lnTo>
                <a:lnTo>
                  <a:pt x="2380" y="3991"/>
                </a:lnTo>
                <a:lnTo>
                  <a:pt x="2418" y="3951"/>
                </a:lnTo>
                <a:lnTo>
                  <a:pt x="2451" y="3909"/>
                </a:lnTo>
                <a:lnTo>
                  <a:pt x="2483" y="3862"/>
                </a:lnTo>
                <a:lnTo>
                  <a:pt x="2509" y="3813"/>
                </a:lnTo>
                <a:lnTo>
                  <a:pt x="2533" y="3762"/>
                </a:lnTo>
                <a:lnTo>
                  <a:pt x="2554" y="3710"/>
                </a:lnTo>
                <a:lnTo>
                  <a:pt x="2572" y="3658"/>
                </a:lnTo>
                <a:lnTo>
                  <a:pt x="2588" y="3604"/>
                </a:lnTo>
                <a:lnTo>
                  <a:pt x="2612" y="3499"/>
                </a:lnTo>
                <a:lnTo>
                  <a:pt x="2621" y="3449"/>
                </a:lnTo>
                <a:lnTo>
                  <a:pt x="2626" y="3400"/>
                </a:lnTo>
                <a:lnTo>
                  <a:pt x="2633" y="3353"/>
                </a:lnTo>
                <a:lnTo>
                  <a:pt x="2636" y="3311"/>
                </a:lnTo>
                <a:lnTo>
                  <a:pt x="2638" y="3271"/>
                </a:lnTo>
                <a:lnTo>
                  <a:pt x="2640" y="3236"/>
                </a:lnTo>
                <a:lnTo>
                  <a:pt x="2642" y="3207"/>
                </a:lnTo>
                <a:lnTo>
                  <a:pt x="2642" y="2898"/>
                </a:lnTo>
                <a:lnTo>
                  <a:pt x="2635" y="2868"/>
                </a:lnTo>
                <a:lnTo>
                  <a:pt x="2621" y="2844"/>
                </a:lnTo>
                <a:lnTo>
                  <a:pt x="2603" y="2825"/>
                </a:lnTo>
                <a:lnTo>
                  <a:pt x="2579" y="2807"/>
                </a:lnTo>
                <a:lnTo>
                  <a:pt x="2549" y="2794"/>
                </a:lnTo>
                <a:lnTo>
                  <a:pt x="2516" y="2781"/>
                </a:lnTo>
                <a:lnTo>
                  <a:pt x="2479" y="2771"/>
                </a:lnTo>
                <a:lnTo>
                  <a:pt x="2437" y="2759"/>
                </a:lnTo>
                <a:lnTo>
                  <a:pt x="2392" y="2748"/>
                </a:lnTo>
                <a:lnTo>
                  <a:pt x="2385" y="2797"/>
                </a:lnTo>
                <a:lnTo>
                  <a:pt x="2368" y="2841"/>
                </a:lnTo>
                <a:lnTo>
                  <a:pt x="2341" y="2881"/>
                </a:lnTo>
                <a:lnTo>
                  <a:pt x="2308" y="2916"/>
                </a:lnTo>
                <a:lnTo>
                  <a:pt x="2252" y="2916"/>
                </a:lnTo>
                <a:lnTo>
                  <a:pt x="2289" y="2891"/>
                </a:lnTo>
                <a:lnTo>
                  <a:pt x="2319" y="2861"/>
                </a:lnTo>
                <a:lnTo>
                  <a:pt x="2341" y="2825"/>
                </a:lnTo>
                <a:lnTo>
                  <a:pt x="2355" y="2785"/>
                </a:lnTo>
                <a:lnTo>
                  <a:pt x="2362" y="2741"/>
                </a:lnTo>
                <a:lnTo>
                  <a:pt x="2312" y="2727"/>
                </a:lnTo>
                <a:lnTo>
                  <a:pt x="2258" y="2710"/>
                </a:lnTo>
                <a:lnTo>
                  <a:pt x="2224" y="2719"/>
                </a:lnTo>
                <a:lnTo>
                  <a:pt x="2191" y="2731"/>
                </a:lnTo>
                <a:lnTo>
                  <a:pt x="2155" y="2748"/>
                </a:lnTo>
                <a:lnTo>
                  <a:pt x="2120" y="2769"/>
                </a:lnTo>
                <a:lnTo>
                  <a:pt x="2085" y="2797"/>
                </a:lnTo>
                <a:lnTo>
                  <a:pt x="2050" y="2830"/>
                </a:lnTo>
                <a:lnTo>
                  <a:pt x="2018" y="2868"/>
                </a:lnTo>
                <a:lnTo>
                  <a:pt x="1990" y="2916"/>
                </a:lnTo>
                <a:lnTo>
                  <a:pt x="1891" y="2916"/>
                </a:lnTo>
                <a:lnTo>
                  <a:pt x="1914" y="2868"/>
                </a:lnTo>
                <a:lnTo>
                  <a:pt x="1938" y="2827"/>
                </a:lnTo>
                <a:lnTo>
                  <a:pt x="1964" y="2790"/>
                </a:lnTo>
                <a:lnTo>
                  <a:pt x="1994" y="2757"/>
                </a:lnTo>
                <a:lnTo>
                  <a:pt x="1959" y="2734"/>
                </a:lnTo>
                <a:lnTo>
                  <a:pt x="1922" y="2715"/>
                </a:lnTo>
                <a:lnTo>
                  <a:pt x="1882" y="2703"/>
                </a:lnTo>
                <a:lnTo>
                  <a:pt x="1840" y="2698"/>
                </a:lnTo>
                <a:lnTo>
                  <a:pt x="1844" y="2748"/>
                </a:lnTo>
                <a:lnTo>
                  <a:pt x="1837" y="2795"/>
                </a:lnTo>
                <a:lnTo>
                  <a:pt x="1819" y="2841"/>
                </a:lnTo>
                <a:lnTo>
                  <a:pt x="1795" y="2881"/>
                </a:lnTo>
                <a:lnTo>
                  <a:pt x="1763" y="2916"/>
                </a:lnTo>
                <a:lnTo>
                  <a:pt x="1711" y="2916"/>
                </a:lnTo>
                <a:lnTo>
                  <a:pt x="1744" y="2891"/>
                </a:lnTo>
                <a:lnTo>
                  <a:pt x="1772" y="2860"/>
                </a:lnTo>
                <a:lnTo>
                  <a:pt x="1795" y="2825"/>
                </a:lnTo>
                <a:lnTo>
                  <a:pt x="1809" y="2785"/>
                </a:lnTo>
                <a:lnTo>
                  <a:pt x="1814" y="2741"/>
                </a:lnTo>
                <a:lnTo>
                  <a:pt x="1811" y="2698"/>
                </a:lnTo>
                <a:lnTo>
                  <a:pt x="1762" y="2705"/>
                </a:lnTo>
                <a:lnTo>
                  <a:pt x="1716" y="2722"/>
                </a:lnTo>
                <a:lnTo>
                  <a:pt x="1674" y="2746"/>
                </a:lnTo>
                <a:lnTo>
                  <a:pt x="1636" y="2778"/>
                </a:lnTo>
                <a:lnTo>
                  <a:pt x="1605" y="2746"/>
                </a:lnTo>
                <a:lnTo>
                  <a:pt x="1643" y="2713"/>
                </a:lnTo>
                <a:lnTo>
                  <a:pt x="1685" y="2687"/>
                </a:lnTo>
                <a:lnTo>
                  <a:pt x="1729" y="2666"/>
                </a:lnTo>
                <a:lnTo>
                  <a:pt x="1777" y="2654"/>
                </a:lnTo>
                <a:lnTo>
                  <a:pt x="1826" y="2651"/>
                </a:lnTo>
                <a:lnTo>
                  <a:pt x="1880" y="2656"/>
                </a:lnTo>
                <a:lnTo>
                  <a:pt x="1933" y="2670"/>
                </a:lnTo>
                <a:lnTo>
                  <a:pt x="1982" y="2692"/>
                </a:lnTo>
                <a:lnTo>
                  <a:pt x="2027" y="2726"/>
                </a:lnTo>
                <a:lnTo>
                  <a:pt x="2078" y="2687"/>
                </a:lnTo>
                <a:lnTo>
                  <a:pt x="2130" y="2659"/>
                </a:lnTo>
                <a:lnTo>
                  <a:pt x="2074" y="2630"/>
                </a:lnTo>
                <a:lnTo>
                  <a:pt x="2017" y="2595"/>
                </a:lnTo>
                <a:lnTo>
                  <a:pt x="1959" y="2553"/>
                </a:lnTo>
                <a:lnTo>
                  <a:pt x="1905" y="2510"/>
                </a:lnTo>
                <a:lnTo>
                  <a:pt x="1856" y="2462"/>
                </a:lnTo>
                <a:lnTo>
                  <a:pt x="1811" y="2414"/>
                </a:lnTo>
                <a:lnTo>
                  <a:pt x="1805" y="2455"/>
                </a:lnTo>
                <a:lnTo>
                  <a:pt x="1791" y="2496"/>
                </a:lnTo>
                <a:lnTo>
                  <a:pt x="1772" y="2534"/>
                </a:lnTo>
                <a:lnTo>
                  <a:pt x="1746" y="2567"/>
                </a:lnTo>
                <a:lnTo>
                  <a:pt x="1715" y="2593"/>
                </a:lnTo>
                <a:lnTo>
                  <a:pt x="1678" y="2616"/>
                </a:lnTo>
                <a:lnTo>
                  <a:pt x="1638" y="2630"/>
                </a:lnTo>
                <a:lnTo>
                  <a:pt x="1631" y="2600"/>
                </a:lnTo>
                <a:lnTo>
                  <a:pt x="1669" y="2586"/>
                </a:lnTo>
                <a:lnTo>
                  <a:pt x="1702" y="2565"/>
                </a:lnTo>
                <a:lnTo>
                  <a:pt x="1732" y="2537"/>
                </a:lnTo>
                <a:lnTo>
                  <a:pt x="1755" y="2504"/>
                </a:lnTo>
                <a:lnTo>
                  <a:pt x="1770" y="2468"/>
                </a:lnTo>
                <a:lnTo>
                  <a:pt x="1779" y="2429"/>
                </a:lnTo>
                <a:lnTo>
                  <a:pt x="1781" y="2388"/>
                </a:lnTo>
                <a:lnTo>
                  <a:pt x="1708" y="2422"/>
                </a:lnTo>
                <a:lnTo>
                  <a:pt x="1633" y="2457"/>
                </a:lnTo>
                <a:lnTo>
                  <a:pt x="1631" y="2459"/>
                </a:lnTo>
                <a:lnTo>
                  <a:pt x="1629" y="2459"/>
                </a:lnTo>
                <a:lnTo>
                  <a:pt x="1610" y="2478"/>
                </a:lnTo>
                <a:lnTo>
                  <a:pt x="1587" y="2503"/>
                </a:lnTo>
                <a:lnTo>
                  <a:pt x="1561" y="2532"/>
                </a:lnTo>
                <a:lnTo>
                  <a:pt x="1535" y="2570"/>
                </a:lnTo>
                <a:lnTo>
                  <a:pt x="1509" y="2614"/>
                </a:lnTo>
                <a:lnTo>
                  <a:pt x="1484" y="2663"/>
                </a:lnTo>
                <a:lnTo>
                  <a:pt x="1461" y="2720"/>
                </a:lnTo>
                <a:lnTo>
                  <a:pt x="1496" y="2748"/>
                </a:lnTo>
                <a:lnTo>
                  <a:pt x="1526" y="2785"/>
                </a:lnTo>
                <a:lnTo>
                  <a:pt x="1549" y="2825"/>
                </a:lnTo>
                <a:lnTo>
                  <a:pt x="1563" y="2868"/>
                </a:lnTo>
                <a:lnTo>
                  <a:pt x="1568" y="2916"/>
                </a:lnTo>
                <a:lnTo>
                  <a:pt x="1538" y="2916"/>
                </a:lnTo>
                <a:lnTo>
                  <a:pt x="1533" y="2877"/>
                </a:lnTo>
                <a:lnTo>
                  <a:pt x="1523" y="2841"/>
                </a:lnTo>
                <a:lnTo>
                  <a:pt x="1503" y="2806"/>
                </a:lnTo>
                <a:lnTo>
                  <a:pt x="1481" y="2776"/>
                </a:lnTo>
                <a:lnTo>
                  <a:pt x="1451" y="2752"/>
                </a:lnTo>
                <a:lnTo>
                  <a:pt x="1439" y="2802"/>
                </a:lnTo>
                <a:lnTo>
                  <a:pt x="1428" y="2856"/>
                </a:lnTo>
                <a:lnTo>
                  <a:pt x="1421" y="2916"/>
                </a:lnTo>
                <a:lnTo>
                  <a:pt x="1330" y="2916"/>
                </a:lnTo>
                <a:lnTo>
                  <a:pt x="1339" y="2839"/>
                </a:lnTo>
                <a:lnTo>
                  <a:pt x="1353" y="2769"/>
                </a:lnTo>
                <a:lnTo>
                  <a:pt x="1311" y="2776"/>
                </a:lnTo>
                <a:lnTo>
                  <a:pt x="1273" y="2790"/>
                </a:lnTo>
                <a:lnTo>
                  <a:pt x="1238" y="2813"/>
                </a:lnTo>
                <a:lnTo>
                  <a:pt x="1210" y="2841"/>
                </a:lnTo>
                <a:lnTo>
                  <a:pt x="1186" y="2875"/>
                </a:lnTo>
                <a:lnTo>
                  <a:pt x="1170" y="2916"/>
                </a:lnTo>
                <a:lnTo>
                  <a:pt x="1140" y="2916"/>
                </a:lnTo>
                <a:lnTo>
                  <a:pt x="1154" y="2872"/>
                </a:lnTo>
                <a:lnTo>
                  <a:pt x="1177" y="2835"/>
                </a:lnTo>
                <a:lnTo>
                  <a:pt x="1205" y="2802"/>
                </a:lnTo>
                <a:lnTo>
                  <a:pt x="1238" y="2774"/>
                </a:lnTo>
                <a:lnTo>
                  <a:pt x="1276" y="2755"/>
                </a:lnTo>
                <a:lnTo>
                  <a:pt x="1318" y="2743"/>
                </a:lnTo>
                <a:lnTo>
                  <a:pt x="1362" y="2738"/>
                </a:lnTo>
                <a:lnTo>
                  <a:pt x="1385" y="2666"/>
                </a:lnTo>
                <a:lnTo>
                  <a:pt x="1413" y="2602"/>
                </a:lnTo>
                <a:lnTo>
                  <a:pt x="1442" y="2546"/>
                </a:lnTo>
                <a:lnTo>
                  <a:pt x="1294" y="2614"/>
                </a:lnTo>
                <a:lnTo>
                  <a:pt x="1140" y="2679"/>
                </a:lnTo>
                <a:lnTo>
                  <a:pt x="1105" y="2701"/>
                </a:lnTo>
                <a:lnTo>
                  <a:pt x="1077" y="2727"/>
                </a:lnTo>
                <a:lnTo>
                  <a:pt x="1055" y="2760"/>
                </a:lnTo>
                <a:lnTo>
                  <a:pt x="1039" y="2797"/>
                </a:lnTo>
                <a:lnTo>
                  <a:pt x="1030" y="2835"/>
                </a:lnTo>
                <a:lnTo>
                  <a:pt x="1028" y="2875"/>
                </a:lnTo>
                <a:lnTo>
                  <a:pt x="1034" y="2916"/>
                </a:lnTo>
                <a:lnTo>
                  <a:pt x="1004" y="2916"/>
                </a:lnTo>
                <a:lnTo>
                  <a:pt x="999" y="2872"/>
                </a:lnTo>
                <a:lnTo>
                  <a:pt x="1000" y="2830"/>
                </a:lnTo>
                <a:lnTo>
                  <a:pt x="1009" y="2788"/>
                </a:lnTo>
                <a:lnTo>
                  <a:pt x="1027" y="2750"/>
                </a:lnTo>
                <a:lnTo>
                  <a:pt x="1049" y="2715"/>
                </a:lnTo>
                <a:lnTo>
                  <a:pt x="946" y="2752"/>
                </a:lnTo>
                <a:lnTo>
                  <a:pt x="843" y="2787"/>
                </a:lnTo>
                <a:lnTo>
                  <a:pt x="831" y="2811"/>
                </a:lnTo>
                <a:lnTo>
                  <a:pt x="817" y="2841"/>
                </a:lnTo>
                <a:lnTo>
                  <a:pt x="803" y="2875"/>
                </a:lnTo>
                <a:lnTo>
                  <a:pt x="791" y="2916"/>
                </a:lnTo>
                <a:lnTo>
                  <a:pt x="746" y="2916"/>
                </a:lnTo>
                <a:lnTo>
                  <a:pt x="756" y="2874"/>
                </a:lnTo>
                <a:lnTo>
                  <a:pt x="768" y="2837"/>
                </a:lnTo>
                <a:lnTo>
                  <a:pt x="782" y="2806"/>
                </a:lnTo>
                <a:lnTo>
                  <a:pt x="641" y="2844"/>
                </a:lnTo>
                <a:lnTo>
                  <a:pt x="604" y="2861"/>
                </a:lnTo>
                <a:lnTo>
                  <a:pt x="574" y="2886"/>
                </a:lnTo>
                <a:lnTo>
                  <a:pt x="548" y="2916"/>
                </a:lnTo>
                <a:lnTo>
                  <a:pt x="512" y="2916"/>
                </a:lnTo>
                <a:lnTo>
                  <a:pt x="531" y="2888"/>
                </a:lnTo>
                <a:lnTo>
                  <a:pt x="553" y="2863"/>
                </a:lnTo>
                <a:lnTo>
                  <a:pt x="421" y="2886"/>
                </a:lnTo>
                <a:lnTo>
                  <a:pt x="285" y="2903"/>
                </a:lnTo>
                <a:lnTo>
                  <a:pt x="145" y="2912"/>
                </a:lnTo>
                <a:lnTo>
                  <a:pt x="124" y="2853"/>
                </a:lnTo>
                <a:lnTo>
                  <a:pt x="103" y="2790"/>
                </a:lnTo>
                <a:lnTo>
                  <a:pt x="218" y="2785"/>
                </a:lnTo>
                <a:lnTo>
                  <a:pt x="332" y="2774"/>
                </a:lnTo>
                <a:lnTo>
                  <a:pt x="314" y="2731"/>
                </a:lnTo>
                <a:lnTo>
                  <a:pt x="290" y="2692"/>
                </a:lnTo>
                <a:lnTo>
                  <a:pt x="260" y="2658"/>
                </a:lnTo>
                <a:lnTo>
                  <a:pt x="223" y="2628"/>
                </a:lnTo>
                <a:lnTo>
                  <a:pt x="206" y="2618"/>
                </a:lnTo>
                <a:lnTo>
                  <a:pt x="182" y="2651"/>
                </a:lnTo>
                <a:lnTo>
                  <a:pt x="154" y="2679"/>
                </a:lnTo>
                <a:lnTo>
                  <a:pt x="119" y="2703"/>
                </a:lnTo>
                <a:lnTo>
                  <a:pt x="82" y="2719"/>
                </a:lnTo>
                <a:lnTo>
                  <a:pt x="79" y="2705"/>
                </a:lnTo>
                <a:lnTo>
                  <a:pt x="73" y="2689"/>
                </a:lnTo>
                <a:lnTo>
                  <a:pt x="105" y="2675"/>
                </a:lnTo>
                <a:lnTo>
                  <a:pt x="134" y="2656"/>
                </a:lnTo>
                <a:lnTo>
                  <a:pt x="159" y="2631"/>
                </a:lnTo>
                <a:lnTo>
                  <a:pt x="180" y="2604"/>
                </a:lnTo>
                <a:lnTo>
                  <a:pt x="136" y="2590"/>
                </a:lnTo>
                <a:lnTo>
                  <a:pt x="93" y="2583"/>
                </a:lnTo>
                <a:lnTo>
                  <a:pt x="47" y="2584"/>
                </a:lnTo>
                <a:lnTo>
                  <a:pt x="37" y="2539"/>
                </a:lnTo>
                <a:lnTo>
                  <a:pt x="93" y="2536"/>
                </a:lnTo>
                <a:lnTo>
                  <a:pt x="147" y="2544"/>
                </a:lnTo>
                <a:lnTo>
                  <a:pt x="199" y="2562"/>
                </a:lnTo>
                <a:lnTo>
                  <a:pt x="248" y="2590"/>
                </a:lnTo>
                <a:lnTo>
                  <a:pt x="283" y="2618"/>
                </a:lnTo>
                <a:lnTo>
                  <a:pt x="314" y="2651"/>
                </a:lnTo>
                <a:lnTo>
                  <a:pt x="340" y="2687"/>
                </a:lnTo>
                <a:lnTo>
                  <a:pt x="361" y="2726"/>
                </a:lnTo>
                <a:lnTo>
                  <a:pt x="377" y="2769"/>
                </a:lnTo>
                <a:lnTo>
                  <a:pt x="484" y="2752"/>
                </a:lnTo>
                <a:lnTo>
                  <a:pt x="590" y="2729"/>
                </a:lnTo>
                <a:lnTo>
                  <a:pt x="693" y="2703"/>
                </a:lnTo>
                <a:lnTo>
                  <a:pt x="662" y="2692"/>
                </a:lnTo>
                <a:lnTo>
                  <a:pt x="630" y="2677"/>
                </a:lnTo>
                <a:lnTo>
                  <a:pt x="590" y="2649"/>
                </a:lnTo>
                <a:lnTo>
                  <a:pt x="555" y="2616"/>
                </a:lnTo>
                <a:lnTo>
                  <a:pt x="512" y="2625"/>
                </a:lnTo>
                <a:lnTo>
                  <a:pt x="470" y="2623"/>
                </a:lnTo>
                <a:lnTo>
                  <a:pt x="430" y="2614"/>
                </a:lnTo>
                <a:lnTo>
                  <a:pt x="389" y="2598"/>
                </a:lnTo>
                <a:lnTo>
                  <a:pt x="354" y="2576"/>
                </a:lnTo>
                <a:lnTo>
                  <a:pt x="323" y="2546"/>
                </a:lnTo>
                <a:lnTo>
                  <a:pt x="299" y="2511"/>
                </a:lnTo>
                <a:lnTo>
                  <a:pt x="279" y="2471"/>
                </a:lnTo>
                <a:lnTo>
                  <a:pt x="307" y="2461"/>
                </a:lnTo>
                <a:lnTo>
                  <a:pt x="325" y="2499"/>
                </a:lnTo>
                <a:lnTo>
                  <a:pt x="349" y="2532"/>
                </a:lnTo>
                <a:lnTo>
                  <a:pt x="381" y="2558"/>
                </a:lnTo>
                <a:lnTo>
                  <a:pt x="416" y="2577"/>
                </a:lnTo>
                <a:lnTo>
                  <a:pt x="452" y="2590"/>
                </a:lnTo>
                <a:lnTo>
                  <a:pt x="492" y="2595"/>
                </a:lnTo>
                <a:lnTo>
                  <a:pt x="533" y="2590"/>
                </a:lnTo>
                <a:lnTo>
                  <a:pt x="512" y="2557"/>
                </a:lnTo>
                <a:lnTo>
                  <a:pt x="494" y="2522"/>
                </a:lnTo>
                <a:lnTo>
                  <a:pt x="482" y="2483"/>
                </a:lnTo>
                <a:lnTo>
                  <a:pt x="526" y="2471"/>
                </a:lnTo>
                <a:lnTo>
                  <a:pt x="540" y="2511"/>
                </a:lnTo>
                <a:lnTo>
                  <a:pt x="560" y="2550"/>
                </a:lnTo>
                <a:lnTo>
                  <a:pt x="587" y="2583"/>
                </a:lnTo>
                <a:lnTo>
                  <a:pt x="618" y="2612"/>
                </a:lnTo>
                <a:lnTo>
                  <a:pt x="653" y="2637"/>
                </a:lnTo>
                <a:lnTo>
                  <a:pt x="690" y="2654"/>
                </a:lnTo>
                <a:lnTo>
                  <a:pt x="728" y="2666"/>
                </a:lnTo>
                <a:lnTo>
                  <a:pt x="768" y="2672"/>
                </a:lnTo>
                <a:lnTo>
                  <a:pt x="808" y="2670"/>
                </a:lnTo>
                <a:lnTo>
                  <a:pt x="927" y="2630"/>
                </a:lnTo>
                <a:lnTo>
                  <a:pt x="908" y="2604"/>
                </a:lnTo>
                <a:lnTo>
                  <a:pt x="882" y="2572"/>
                </a:lnTo>
                <a:lnTo>
                  <a:pt x="850" y="2541"/>
                </a:lnTo>
                <a:lnTo>
                  <a:pt x="814" y="2508"/>
                </a:lnTo>
                <a:lnTo>
                  <a:pt x="768" y="2475"/>
                </a:lnTo>
                <a:lnTo>
                  <a:pt x="733" y="2452"/>
                </a:lnTo>
                <a:lnTo>
                  <a:pt x="693" y="2429"/>
                </a:lnTo>
                <a:lnTo>
                  <a:pt x="648" y="2407"/>
                </a:lnTo>
                <a:lnTo>
                  <a:pt x="597" y="2386"/>
                </a:lnTo>
                <a:lnTo>
                  <a:pt x="540" y="2367"/>
                </a:lnTo>
                <a:lnTo>
                  <a:pt x="478" y="2349"/>
                </a:lnTo>
                <a:lnTo>
                  <a:pt x="410" y="2335"/>
                </a:lnTo>
                <a:lnTo>
                  <a:pt x="337" y="2323"/>
                </a:lnTo>
                <a:lnTo>
                  <a:pt x="257" y="2316"/>
                </a:lnTo>
                <a:lnTo>
                  <a:pt x="171" y="2313"/>
                </a:lnTo>
                <a:lnTo>
                  <a:pt x="150" y="2349"/>
                </a:lnTo>
                <a:lnTo>
                  <a:pt x="124" y="2381"/>
                </a:lnTo>
                <a:lnTo>
                  <a:pt x="93" y="2407"/>
                </a:lnTo>
                <a:lnTo>
                  <a:pt x="58" y="2428"/>
                </a:lnTo>
                <a:lnTo>
                  <a:pt x="19" y="2440"/>
                </a:lnTo>
                <a:lnTo>
                  <a:pt x="14" y="2410"/>
                </a:lnTo>
                <a:lnTo>
                  <a:pt x="51" y="2396"/>
                </a:lnTo>
                <a:lnTo>
                  <a:pt x="86" y="2375"/>
                </a:lnTo>
                <a:lnTo>
                  <a:pt x="113" y="2346"/>
                </a:lnTo>
                <a:lnTo>
                  <a:pt x="138" y="2313"/>
                </a:lnTo>
                <a:lnTo>
                  <a:pt x="72" y="2314"/>
                </a:lnTo>
                <a:lnTo>
                  <a:pt x="3" y="2318"/>
                </a:lnTo>
                <a:lnTo>
                  <a:pt x="0" y="2238"/>
                </a:lnTo>
                <a:lnTo>
                  <a:pt x="0" y="2225"/>
                </a:lnTo>
                <a:lnTo>
                  <a:pt x="101" y="2220"/>
                </a:lnTo>
                <a:lnTo>
                  <a:pt x="196" y="2220"/>
                </a:lnTo>
                <a:lnTo>
                  <a:pt x="285" y="2225"/>
                </a:lnTo>
                <a:lnTo>
                  <a:pt x="271" y="2185"/>
                </a:lnTo>
                <a:lnTo>
                  <a:pt x="250" y="2147"/>
                </a:lnTo>
                <a:lnTo>
                  <a:pt x="223" y="2112"/>
                </a:lnTo>
                <a:lnTo>
                  <a:pt x="192" y="2083"/>
                </a:lnTo>
                <a:lnTo>
                  <a:pt x="180" y="2076"/>
                </a:lnTo>
                <a:lnTo>
                  <a:pt x="169" y="2067"/>
                </a:lnTo>
                <a:lnTo>
                  <a:pt x="141" y="2095"/>
                </a:lnTo>
                <a:lnTo>
                  <a:pt x="110" y="2116"/>
                </a:lnTo>
                <a:lnTo>
                  <a:pt x="77" y="2133"/>
                </a:lnTo>
                <a:lnTo>
                  <a:pt x="40" y="2144"/>
                </a:lnTo>
                <a:lnTo>
                  <a:pt x="2" y="2147"/>
                </a:lnTo>
                <a:lnTo>
                  <a:pt x="3" y="2117"/>
                </a:lnTo>
                <a:lnTo>
                  <a:pt x="42" y="2110"/>
                </a:lnTo>
                <a:lnTo>
                  <a:pt x="79" y="2098"/>
                </a:lnTo>
                <a:lnTo>
                  <a:pt x="113" y="2077"/>
                </a:lnTo>
                <a:lnTo>
                  <a:pt x="143" y="2051"/>
                </a:lnTo>
                <a:lnTo>
                  <a:pt x="101" y="2036"/>
                </a:lnTo>
                <a:lnTo>
                  <a:pt x="58" y="2027"/>
                </a:lnTo>
                <a:lnTo>
                  <a:pt x="12" y="2025"/>
                </a:lnTo>
                <a:lnTo>
                  <a:pt x="19" y="1978"/>
                </a:lnTo>
                <a:lnTo>
                  <a:pt x="73" y="1982"/>
                </a:lnTo>
                <a:lnTo>
                  <a:pt x="126" y="1994"/>
                </a:lnTo>
                <a:lnTo>
                  <a:pt x="175" y="2016"/>
                </a:lnTo>
                <a:lnTo>
                  <a:pt x="220" y="2046"/>
                </a:lnTo>
                <a:lnTo>
                  <a:pt x="260" y="2084"/>
                </a:lnTo>
                <a:lnTo>
                  <a:pt x="292" y="2128"/>
                </a:lnTo>
                <a:lnTo>
                  <a:pt x="316" y="2177"/>
                </a:lnTo>
                <a:lnTo>
                  <a:pt x="332" y="2229"/>
                </a:lnTo>
                <a:lnTo>
                  <a:pt x="412" y="2239"/>
                </a:lnTo>
                <a:lnTo>
                  <a:pt x="485" y="2255"/>
                </a:lnTo>
                <a:lnTo>
                  <a:pt x="553" y="2273"/>
                </a:lnTo>
                <a:lnTo>
                  <a:pt x="616" y="2293"/>
                </a:lnTo>
                <a:lnTo>
                  <a:pt x="622" y="2259"/>
                </a:lnTo>
                <a:lnTo>
                  <a:pt x="622" y="2224"/>
                </a:lnTo>
                <a:lnTo>
                  <a:pt x="618" y="2187"/>
                </a:lnTo>
                <a:lnTo>
                  <a:pt x="608" y="2142"/>
                </a:lnTo>
                <a:lnTo>
                  <a:pt x="590" y="2100"/>
                </a:lnTo>
                <a:lnTo>
                  <a:pt x="548" y="2112"/>
                </a:lnTo>
                <a:lnTo>
                  <a:pt x="506" y="2116"/>
                </a:lnTo>
                <a:lnTo>
                  <a:pt x="466" y="2110"/>
                </a:lnTo>
                <a:lnTo>
                  <a:pt x="426" y="2100"/>
                </a:lnTo>
                <a:lnTo>
                  <a:pt x="389" y="2081"/>
                </a:lnTo>
                <a:lnTo>
                  <a:pt x="356" y="2055"/>
                </a:lnTo>
                <a:lnTo>
                  <a:pt x="327" y="2023"/>
                </a:lnTo>
                <a:lnTo>
                  <a:pt x="304" y="1985"/>
                </a:lnTo>
                <a:lnTo>
                  <a:pt x="332" y="1971"/>
                </a:lnTo>
                <a:lnTo>
                  <a:pt x="354" y="2008"/>
                </a:lnTo>
                <a:lnTo>
                  <a:pt x="382" y="2037"/>
                </a:lnTo>
                <a:lnTo>
                  <a:pt x="416" y="2060"/>
                </a:lnTo>
                <a:lnTo>
                  <a:pt x="452" y="2076"/>
                </a:lnTo>
                <a:lnTo>
                  <a:pt x="492" y="2084"/>
                </a:lnTo>
                <a:lnTo>
                  <a:pt x="533" y="2083"/>
                </a:lnTo>
                <a:lnTo>
                  <a:pt x="573" y="2074"/>
                </a:lnTo>
                <a:lnTo>
                  <a:pt x="543" y="2037"/>
                </a:lnTo>
                <a:lnTo>
                  <a:pt x="510" y="2008"/>
                </a:lnTo>
                <a:lnTo>
                  <a:pt x="536" y="1971"/>
                </a:lnTo>
                <a:lnTo>
                  <a:pt x="574" y="2004"/>
                </a:lnTo>
                <a:lnTo>
                  <a:pt x="606" y="2041"/>
                </a:lnTo>
                <a:lnTo>
                  <a:pt x="632" y="2084"/>
                </a:lnTo>
                <a:lnTo>
                  <a:pt x="651" y="2130"/>
                </a:lnTo>
                <a:lnTo>
                  <a:pt x="663" y="2180"/>
                </a:lnTo>
                <a:lnTo>
                  <a:pt x="667" y="2224"/>
                </a:lnTo>
                <a:lnTo>
                  <a:pt x="665" y="2267"/>
                </a:lnTo>
                <a:lnTo>
                  <a:pt x="658" y="2309"/>
                </a:lnTo>
                <a:lnTo>
                  <a:pt x="732" y="2344"/>
                </a:lnTo>
                <a:lnTo>
                  <a:pt x="796" y="2382"/>
                </a:lnTo>
                <a:lnTo>
                  <a:pt x="852" y="2421"/>
                </a:lnTo>
                <a:lnTo>
                  <a:pt x="899" y="2461"/>
                </a:lnTo>
                <a:lnTo>
                  <a:pt x="938" y="2499"/>
                </a:lnTo>
                <a:lnTo>
                  <a:pt x="969" y="2536"/>
                </a:lnTo>
                <a:lnTo>
                  <a:pt x="995" y="2569"/>
                </a:lnTo>
                <a:lnTo>
                  <a:pt x="1014" y="2597"/>
                </a:lnTo>
                <a:lnTo>
                  <a:pt x="1198" y="2523"/>
                </a:lnTo>
                <a:lnTo>
                  <a:pt x="1376" y="2443"/>
                </a:lnTo>
                <a:lnTo>
                  <a:pt x="1339" y="2435"/>
                </a:lnTo>
                <a:lnTo>
                  <a:pt x="1304" y="2421"/>
                </a:lnTo>
                <a:lnTo>
                  <a:pt x="1261" y="2398"/>
                </a:lnTo>
                <a:lnTo>
                  <a:pt x="1222" y="2370"/>
                </a:lnTo>
                <a:lnTo>
                  <a:pt x="1180" y="2382"/>
                </a:lnTo>
                <a:lnTo>
                  <a:pt x="1138" y="2388"/>
                </a:lnTo>
                <a:lnTo>
                  <a:pt x="1096" y="2382"/>
                </a:lnTo>
                <a:lnTo>
                  <a:pt x="1056" y="2372"/>
                </a:lnTo>
                <a:lnTo>
                  <a:pt x="1020" y="2353"/>
                </a:lnTo>
                <a:lnTo>
                  <a:pt x="985" y="2327"/>
                </a:lnTo>
                <a:lnTo>
                  <a:pt x="955" y="2295"/>
                </a:lnTo>
                <a:lnTo>
                  <a:pt x="932" y="2257"/>
                </a:lnTo>
                <a:lnTo>
                  <a:pt x="960" y="2243"/>
                </a:lnTo>
                <a:lnTo>
                  <a:pt x="983" y="2279"/>
                </a:lnTo>
                <a:lnTo>
                  <a:pt x="1011" y="2309"/>
                </a:lnTo>
                <a:lnTo>
                  <a:pt x="1044" y="2332"/>
                </a:lnTo>
                <a:lnTo>
                  <a:pt x="1081" y="2347"/>
                </a:lnTo>
                <a:lnTo>
                  <a:pt x="1119" y="2354"/>
                </a:lnTo>
                <a:lnTo>
                  <a:pt x="1159" y="2354"/>
                </a:lnTo>
                <a:lnTo>
                  <a:pt x="1200" y="2346"/>
                </a:lnTo>
                <a:lnTo>
                  <a:pt x="1173" y="2316"/>
                </a:lnTo>
                <a:lnTo>
                  <a:pt x="1152" y="2283"/>
                </a:lnTo>
                <a:lnTo>
                  <a:pt x="1137" y="2246"/>
                </a:lnTo>
                <a:lnTo>
                  <a:pt x="1177" y="2229"/>
                </a:lnTo>
                <a:lnTo>
                  <a:pt x="1196" y="2267"/>
                </a:lnTo>
                <a:lnTo>
                  <a:pt x="1220" y="2304"/>
                </a:lnTo>
                <a:lnTo>
                  <a:pt x="1250" y="2334"/>
                </a:lnTo>
                <a:lnTo>
                  <a:pt x="1283" y="2360"/>
                </a:lnTo>
                <a:lnTo>
                  <a:pt x="1322" y="2379"/>
                </a:lnTo>
                <a:lnTo>
                  <a:pt x="1360" y="2391"/>
                </a:lnTo>
                <a:lnTo>
                  <a:pt x="1400" y="2400"/>
                </a:lnTo>
                <a:lnTo>
                  <a:pt x="1439" y="2400"/>
                </a:lnTo>
                <a:lnTo>
                  <a:pt x="1479" y="2394"/>
                </a:lnTo>
                <a:lnTo>
                  <a:pt x="1584" y="2346"/>
                </a:lnTo>
                <a:lnTo>
                  <a:pt x="1648" y="2314"/>
                </a:lnTo>
                <a:lnTo>
                  <a:pt x="1713" y="2285"/>
                </a:lnTo>
                <a:lnTo>
                  <a:pt x="1681" y="2236"/>
                </a:lnTo>
                <a:lnTo>
                  <a:pt x="1655" y="2189"/>
                </a:lnTo>
                <a:lnTo>
                  <a:pt x="1633" y="2147"/>
                </a:lnTo>
                <a:lnTo>
                  <a:pt x="1605" y="2178"/>
                </a:lnTo>
                <a:lnTo>
                  <a:pt x="1571" y="2205"/>
                </a:lnTo>
                <a:lnTo>
                  <a:pt x="1535" y="2222"/>
                </a:lnTo>
                <a:lnTo>
                  <a:pt x="1496" y="2234"/>
                </a:lnTo>
                <a:lnTo>
                  <a:pt x="1456" y="2238"/>
                </a:lnTo>
                <a:lnTo>
                  <a:pt x="1416" y="2234"/>
                </a:lnTo>
                <a:lnTo>
                  <a:pt x="1374" y="2224"/>
                </a:lnTo>
                <a:lnTo>
                  <a:pt x="1336" y="2205"/>
                </a:lnTo>
                <a:lnTo>
                  <a:pt x="1351" y="2178"/>
                </a:lnTo>
                <a:lnTo>
                  <a:pt x="1386" y="2196"/>
                </a:lnTo>
                <a:lnTo>
                  <a:pt x="1423" y="2205"/>
                </a:lnTo>
                <a:lnTo>
                  <a:pt x="1461" y="2206"/>
                </a:lnTo>
                <a:lnTo>
                  <a:pt x="1498" y="2203"/>
                </a:lnTo>
                <a:lnTo>
                  <a:pt x="1533" y="2191"/>
                </a:lnTo>
                <a:lnTo>
                  <a:pt x="1564" y="2171"/>
                </a:lnTo>
                <a:lnTo>
                  <a:pt x="1594" y="2147"/>
                </a:lnTo>
                <a:lnTo>
                  <a:pt x="1619" y="2116"/>
                </a:lnTo>
                <a:lnTo>
                  <a:pt x="1606" y="2088"/>
                </a:lnTo>
                <a:lnTo>
                  <a:pt x="1596" y="2063"/>
                </a:lnTo>
                <a:lnTo>
                  <a:pt x="1570" y="2009"/>
                </a:lnTo>
                <a:lnTo>
                  <a:pt x="1502" y="2039"/>
                </a:lnTo>
                <a:lnTo>
                  <a:pt x="1432" y="2063"/>
                </a:lnTo>
                <a:lnTo>
                  <a:pt x="1362" y="2081"/>
                </a:lnTo>
                <a:lnTo>
                  <a:pt x="1294" y="2095"/>
                </a:lnTo>
                <a:lnTo>
                  <a:pt x="1226" y="2103"/>
                </a:lnTo>
                <a:lnTo>
                  <a:pt x="1159" y="2109"/>
                </a:lnTo>
                <a:lnTo>
                  <a:pt x="1095" y="2112"/>
                </a:lnTo>
                <a:lnTo>
                  <a:pt x="1035" y="2110"/>
                </a:lnTo>
                <a:lnTo>
                  <a:pt x="981" y="2109"/>
                </a:lnTo>
                <a:lnTo>
                  <a:pt x="932" y="2105"/>
                </a:lnTo>
                <a:lnTo>
                  <a:pt x="889" y="2100"/>
                </a:lnTo>
                <a:lnTo>
                  <a:pt x="854" y="2097"/>
                </a:lnTo>
                <a:lnTo>
                  <a:pt x="826" y="2091"/>
                </a:lnTo>
                <a:lnTo>
                  <a:pt x="807" y="2088"/>
                </a:lnTo>
                <a:lnTo>
                  <a:pt x="798" y="2086"/>
                </a:lnTo>
                <a:lnTo>
                  <a:pt x="817" y="1995"/>
                </a:lnTo>
                <a:lnTo>
                  <a:pt x="822" y="1997"/>
                </a:lnTo>
                <a:lnTo>
                  <a:pt x="838" y="1999"/>
                </a:lnTo>
                <a:lnTo>
                  <a:pt x="861" y="2004"/>
                </a:lnTo>
                <a:lnTo>
                  <a:pt x="892" y="2008"/>
                </a:lnTo>
                <a:lnTo>
                  <a:pt x="931" y="2011"/>
                </a:lnTo>
                <a:lnTo>
                  <a:pt x="974" y="2016"/>
                </a:lnTo>
                <a:lnTo>
                  <a:pt x="1023" y="2018"/>
                </a:lnTo>
                <a:lnTo>
                  <a:pt x="1077" y="2018"/>
                </a:lnTo>
                <a:lnTo>
                  <a:pt x="1135" y="2016"/>
                </a:lnTo>
                <a:lnTo>
                  <a:pt x="1196" y="2013"/>
                </a:lnTo>
                <a:lnTo>
                  <a:pt x="1165" y="1976"/>
                </a:lnTo>
                <a:lnTo>
                  <a:pt x="1131" y="1948"/>
                </a:lnTo>
                <a:lnTo>
                  <a:pt x="1096" y="1926"/>
                </a:lnTo>
                <a:lnTo>
                  <a:pt x="1058" y="1910"/>
                </a:lnTo>
                <a:lnTo>
                  <a:pt x="1016" y="1900"/>
                </a:lnTo>
                <a:lnTo>
                  <a:pt x="974" y="1896"/>
                </a:lnTo>
                <a:lnTo>
                  <a:pt x="974" y="1851"/>
                </a:lnTo>
                <a:lnTo>
                  <a:pt x="1023" y="1854"/>
                </a:lnTo>
                <a:lnTo>
                  <a:pt x="1072" y="1865"/>
                </a:lnTo>
                <a:lnTo>
                  <a:pt x="1116" y="1884"/>
                </a:lnTo>
                <a:lnTo>
                  <a:pt x="1158" y="1910"/>
                </a:lnTo>
                <a:lnTo>
                  <a:pt x="1196" y="1943"/>
                </a:lnTo>
                <a:lnTo>
                  <a:pt x="1222" y="1975"/>
                </a:lnTo>
                <a:lnTo>
                  <a:pt x="1245" y="2008"/>
                </a:lnTo>
                <a:lnTo>
                  <a:pt x="1318" y="1995"/>
                </a:lnTo>
                <a:lnTo>
                  <a:pt x="1392" y="1978"/>
                </a:lnTo>
                <a:lnTo>
                  <a:pt x="1463" y="1955"/>
                </a:lnTo>
                <a:lnTo>
                  <a:pt x="1533" y="1924"/>
                </a:lnTo>
                <a:lnTo>
                  <a:pt x="1477" y="1795"/>
                </a:lnTo>
                <a:lnTo>
                  <a:pt x="1442" y="1778"/>
                </a:lnTo>
                <a:lnTo>
                  <a:pt x="1406" y="1769"/>
                </a:lnTo>
                <a:lnTo>
                  <a:pt x="1367" y="1765"/>
                </a:lnTo>
                <a:lnTo>
                  <a:pt x="1330" y="1771"/>
                </a:lnTo>
                <a:lnTo>
                  <a:pt x="1294" y="1783"/>
                </a:lnTo>
                <a:lnTo>
                  <a:pt x="1259" y="1802"/>
                </a:lnTo>
                <a:lnTo>
                  <a:pt x="1229" y="1828"/>
                </a:lnTo>
                <a:lnTo>
                  <a:pt x="1208" y="1807"/>
                </a:lnTo>
                <a:lnTo>
                  <a:pt x="1243" y="1776"/>
                </a:lnTo>
                <a:lnTo>
                  <a:pt x="1283" y="1755"/>
                </a:lnTo>
                <a:lnTo>
                  <a:pt x="1325" y="1741"/>
                </a:lnTo>
                <a:lnTo>
                  <a:pt x="1369" y="1736"/>
                </a:lnTo>
                <a:lnTo>
                  <a:pt x="1413" y="1738"/>
                </a:lnTo>
                <a:lnTo>
                  <a:pt x="1454" y="1750"/>
                </a:lnTo>
                <a:lnTo>
                  <a:pt x="1409" y="1659"/>
                </a:lnTo>
                <a:lnTo>
                  <a:pt x="1362" y="1576"/>
                </a:lnTo>
                <a:lnTo>
                  <a:pt x="1297" y="1631"/>
                </a:lnTo>
                <a:lnTo>
                  <a:pt x="1227" y="1680"/>
                </a:lnTo>
                <a:lnTo>
                  <a:pt x="1156" y="1722"/>
                </a:lnTo>
                <a:lnTo>
                  <a:pt x="1081" y="1757"/>
                </a:lnTo>
                <a:lnTo>
                  <a:pt x="1004" y="1786"/>
                </a:lnTo>
                <a:lnTo>
                  <a:pt x="925" y="1811"/>
                </a:lnTo>
                <a:lnTo>
                  <a:pt x="845" y="1828"/>
                </a:lnTo>
                <a:lnTo>
                  <a:pt x="810" y="1846"/>
                </a:lnTo>
                <a:lnTo>
                  <a:pt x="779" y="1868"/>
                </a:lnTo>
                <a:lnTo>
                  <a:pt x="753" y="1898"/>
                </a:lnTo>
                <a:lnTo>
                  <a:pt x="733" y="1931"/>
                </a:lnTo>
                <a:lnTo>
                  <a:pt x="719" y="1968"/>
                </a:lnTo>
                <a:lnTo>
                  <a:pt x="714" y="2008"/>
                </a:lnTo>
                <a:lnTo>
                  <a:pt x="716" y="2049"/>
                </a:lnTo>
                <a:lnTo>
                  <a:pt x="686" y="2053"/>
                </a:lnTo>
                <a:lnTo>
                  <a:pt x="684" y="2004"/>
                </a:lnTo>
                <a:lnTo>
                  <a:pt x="693" y="1957"/>
                </a:lnTo>
                <a:lnTo>
                  <a:pt x="709" y="1915"/>
                </a:lnTo>
                <a:lnTo>
                  <a:pt x="733" y="1875"/>
                </a:lnTo>
                <a:lnTo>
                  <a:pt x="763" y="1842"/>
                </a:lnTo>
                <a:lnTo>
                  <a:pt x="646" y="1854"/>
                </a:lnTo>
                <a:lnTo>
                  <a:pt x="531" y="1860"/>
                </a:lnTo>
                <a:lnTo>
                  <a:pt x="423" y="1858"/>
                </a:lnTo>
                <a:lnTo>
                  <a:pt x="320" y="1851"/>
                </a:lnTo>
                <a:lnTo>
                  <a:pt x="229" y="1842"/>
                </a:lnTo>
                <a:lnTo>
                  <a:pt x="196" y="1872"/>
                </a:lnTo>
                <a:lnTo>
                  <a:pt x="157" y="1894"/>
                </a:lnTo>
                <a:lnTo>
                  <a:pt x="117" y="1908"/>
                </a:lnTo>
                <a:lnTo>
                  <a:pt x="73" y="1915"/>
                </a:lnTo>
                <a:lnTo>
                  <a:pt x="30" y="1914"/>
                </a:lnTo>
                <a:lnTo>
                  <a:pt x="33" y="1898"/>
                </a:lnTo>
                <a:lnTo>
                  <a:pt x="37" y="1884"/>
                </a:lnTo>
                <a:lnTo>
                  <a:pt x="79" y="1884"/>
                </a:lnTo>
                <a:lnTo>
                  <a:pt x="119" y="1877"/>
                </a:lnTo>
                <a:lnTo>
                  <a:pt x="157" y="1861"/>
                </a:lnTo>
                <a:lnTo>
                  <a:pt x="190" y="1837"/>
                </a:lnTo>
                <a:lnTo>
                  <a:pt x="136" y="1828"/>
                </a:lnTo>
                <a:lnTo>
                  <a:pt x="91" y="1819"/>
                </a:lnTo>
                <a:lnTo>
                  <a:pt x="52" y="1812"/>
                </a:lnTo>
                <a:lnTo>
                  <a:pt x="68" y="1753"/>
                </a:lnTo>
                <a:lnTo>
                  <a:pt x="86" y="1694"/>
                </a:lnTo>
                <a:lnTo>
                  <a:pt x="180" y="1710"/>
                </a:lnTo>
                <a:lnTo>
                  <a:pt x="243" y="1718"/>
                </a:lnTo>
                <a:lnTo>
                  <a:pt x="313" y="1725"/>
                </a:lnTo>
                <a:lnTo>
                  <a:pt x="388" y="1731"/>
                </a:lnTo>
                <a:lnTo>
                  <a:pt x="386" y="1685"/>
                </a:lnTo>
                <a:lnTo>
                  <a:pt x="375" y="1642"/>
                </a:lnTo>
                <a:lnTo>
                  <a:pt x="360" y="1600"/>
                </a:lnTo>
                <a:lnTo>
                  <a:pt x="335" y="1560"/>
                </a:lnTo>
                <a:lnTo>
                  <a:pt x="327" y="1548"/>
                </a:lnTo>
                <a:lnTo>
                  <a:pt x="316" y="1535"/>
                </a:lnTo>
                <a:lnTo>
                  <a:pt x="286" y="1558"/>
                </a:lnTo>
                <a:lnTo>
                  <a:pt x="253" y="1574"/>
                </a:lnTo>
                <a:lnTo>
                  <a:pt x="218" y="1586"/>
                </a:lnTo>
                <a:lnTo>
                  <a:pt x="182" y="1591"/>
                </a:lnTo>
                <a:lnTo>
                  <a:pt x="152" y="1591"/>
                </a:lnTo>
                <a:lnTo>
                  <a:pt x="124" y="1586"/>
                </a:lnTo>
                <a:lnTo>
                  <a:pt x="134" y="1558"/>
                </a:lnTo>
                <a:lnTo>
                  <a:pt x="157" y="1560"/>
                </a:lnTo>
                <a:lnTo>
                  <a:pt x="180" y="1560"/>
                </a:lnTo>
                <a:lnTo>
                  <a:pt x="222" y="1553"/>
                </a:lnTo>
                <a:lnTo>
                  <a:pt x="258" y="1537"/>
                </a:lnTo>
                <a:lnTo>
                  <a:pt x="293" y="1513"/>
                </a:lnTo>
                <a:lnTo>
                  <a:pt x="260" y="1487"/>
                </a:lnTo>
                <a:lnTo>
                  <a:pt x="222" y="1467"/>
                </a:lnTo>
                <a:lnTo>
                  <a:pt x="180" y="1455"/>
                </a:lnTo>
                <a:lnTo>
                  <a:pt x="201" y="1412"/>
                </a:lnTo>
                <a:lnTo>
                  <a:pt x="250" y="1431"/>
                </a:lnTo>
                <a:lnTo>
                  <a:pt x="297" y="1457"/>
                </a:lnTo>
                <a:lnTo>
                  <a:pt x="337" y="1490"/>
                </a:lnTo>
                <a:lnTo>
                  <a:pt x="372" y="1532"/>
                </a:lnTo>
                <a:lnTo>
                  <a:pt x="396" y="1574"/>
                </a:lnTo>
                <a:lnTo>
                  <a:pt x="416" y="1617"/>
                </a:lnTo>
                <a:lnTo>
                  <a:pt x="443" y="1586"/>
                </a:lnTo>
                <a:lnTo>
                  <a:pt x="464" y="1548"/>
                </a:lnTo>
                <a:lnTo>
                  <a:pt x="477" y="1506"/>
                </a:lnTo>
                <a:lnTo>
                  <a:pt x="480" y="1461"/>
                </a:lnTo>
                <a:lnTo>
                  <a:pt x="512" y="1461"/>
                </a:lnTo>
                <a:lnTo>
                  <a:pt x="508" y="1504"/>
                </a:lnTo>
                <a:lnTo>
                  <a:pt x="498" y="1546"/>
                </a:lnTo>
                <a:lnTo>
                  <a:pt x="478" y="1586"/>
                </a:lnTo>
                <a:lnTo>
                  <a:pt x="454" y="1619"/>
                </a:lnTo>
                <a:lnTo>
                  <a:pt x="424" y="1649"/>
                </a:lnTo>
                <a:lnTo>
                  <a:pt x="431" y="1691"/>
                </a:lnTo>
                <a:lnTo>
                  <a:pt x="433" y="1734"/>
                </a:lnTo>
                <a:lnTo>
                  <a:pt x="508" y="1736"/>
                </a:lnTo>
                <a:lnTo>
                  <a:pt x="587" y="1732"/>
                </a:lnTo>
                <a:lnTo>
                  <a:pt x="669" y="1727"/>
                </a:lnTo>
                <a:lnTo>
                  <a:pt x="658" y="1657"/>
                </a:lnTo>
                <a:lnTo>
                  <a:pt x="641" y="1593"/>
                </a:lnTo>
                <a:lnTo>
                  <a:pt x="618" y="1537"/>
                </a:lnTo>
                <a:lnTo>
                  <a:pt x="590" y="1485"/>
                </a:lnTo>
                <a:lnTo>
                  <a:pt x="560" y="1440"/>
                </a:lnTo>
                <a:lnTo>
                  <a:pt x="527" y="1398"/>
                </a:lnTo>
                <a:lnTo>
                  <a:pt x="491" y="1363"/>
                </a:lnTo>
                <a:lnTo>
                  <a:pt x="454" y="1332"/>
                </a:lnTo>
                <a:lnTo>
                  <a:pt x="423" y="1347"/>
                </a:lnTo>
                <a:lnTo>
                  <a:pt x="388" y="1358"/>
                </a:lnTo>
                <a:lnTo>
                  <a:pt x="353" y="1363"/>
                </a:lnTo>
                <a:lnTo>
                  <a:pt x="314" y="1361"/>
                </a:lnTo>
                <a:lnTo>
                  <a:pt x="278" y="1354"/>
                </a:lnTo>
                <a:lnTo>
                  <a:pt x="241" y="1340"/>
                </a:lnTo>
                <a:lnTo>
                  <a:pt x="255" y="1312"/>
                </a:lnTo>
                <a:lnTo>
                  <a:pt x="286" y="1325"/>
                </a:lnTo>
                <a:lnTo>
                  <a:pt x="318" y="1332"/>
                </a:lnTo>
                <a:lnTo>
                  <a:pt x="351" y="1332"/>
                </a:lnTo>
                <a:lnTo>
                  <a:pt x="389" y="1325"/>
                </a:lnTo>
                <a:lnTo>
                  <a:pt x="426" y="1312"/>
                </a:lnTo>
                <a:lnTo>
                  <a:pt x="381" y="1285"/>
                </a:lnTo>
                <a:lnTo>
                  <a:pt x="337" y="1262"/>
                </a:lnTo>
                <a:lnTo>
                  <a:pt x="299" y="1244"/>
                </a:lnTo>
                <a:lnTo>
                  <a:pt x="349" y="1168"/>
                </a:lnTo>
                <a:lnTo>
                  <a:pt x="393" y="1189"/>
                </a:lnTo>
                <a:lnTo>
                  <a:pt x="440" y="1213"/>
                </a:lnTo>
                <a:lnTo>
                  <a:pt x="487" y="1246"/>
                </a:lnTo>
                <a:lnTo>
                  <a:pt x="536" y="1283"/>
                </a:lnTo>
                <a:lnTo>
                  <a:pt x="583" y="1328"/>
                </a:lnTo>
                <a:lnTo>
                  <a:pt x="594" y="1286"/>
                </a:lnTo>
                <a:lnTo>
                  <a:pt x="599" y="1241"/>
                </a:lnTo>
                <a:lnTo>
                  <a:pt x="595" y="1197"/>
                </a:lnTo>
                <a:lnTo>
                  <a:pt x="587" y="1154"/>
                </a:lnTo>
                <a:lnTo>
                  <a:pt x="585" y="1149"/>
                </a:lnTo>
                <a:lnTo>
                  <a:pt x="581" y="1142"/>
                </a:lnTo>
                <a:lnTo>
                  <a:pt x="580" y="1135"/>
                </a:lnTo>
                <a:lnTo>
                  <a:pt x="545" y="1142"/>
                </a:lnTo>
                <a:lnTo>
                  <a:pt x="510" y="1145"/>
                </a:lnTo>
                <a:lnTo>
                  <a:pt x="468" y="1140"/>
                </a:lnTo>
                <a:lnTo>
                  <a:pt x="430" y="1128"/>
                </a:lnTo>
                <a:lnTo>
                  <a:pt x="393" y="1107"/>
                </a:lnTo>
                <a:lnTo>
                  <a:pt x="398" y="1100"/>
                </a:lnTo>
                <a:lnTo>
                  <a:pt x="405" y="1091"/>
                </a:lnTo>
                <a:lnTo>
                  <a:pt x="410" y="1082"/>
                </a:lnTo>
                <a:lnTo>
                  <a:pt x="442" y="1098"/>
                </a:lnTo>
                <a:lnTo>
                  <a:pt x="475" y="1109"/>
                </a:lnTo>
                <a:lnTo>
                  <a:pt x="510" y="1114"/>
                </a:lnTo>
                <a:lnTo>
                  <a:pt x="538" y="1112"/>
                </a:lnTo>
                <a:lnTo>
                  <a:pt x="566" y="1107"/>
                </a:lnTo>
                <a:lnTo>
                  <a:pt x="541" y="1067"/>
                </a:lnTo>
                <a:lnTo>
                  <a:pt x="512" y="1034"/>
                </a:lnTo>
                <a:lnTo>
                  <a:pt x="475" y="1006"/>
                </a:lnTo>
                <a:lnTo>
                  <a:pt x="505" y="971"/>
                </a:lnTo>
                <a:lnTo>
                  <a:pt x="547" y="1004"/>
                </a:lnTo>
                <a:lnTo>
                  <a:pt x="581" y="1044"/>
                </a:lnTo>
                <a:lnTo>
                  <a:pt x="609" y="1089"/>
                </a:lnTo>
                <a:lnTo>
                  <a:pt x="629" y="1140"/>
                </a:lnTo>
                <a:lnTo>
                  <a:pt x="641" y="1197"/>
                </a:lnTo>
                <a:lnTo>
                  <a:pt x="643" y="1255"/>
                </a:lnTo>
                <a:lnTo>
                  <a:pt x="636" y="1312"/>
                </a:lnTo>
                <a:lnTo>
                  <a:pt x="618" y="1366"/>
                </a:lnTo>
                <a:lnTo>
                  <a:pt x="651" y="1412"/>
                </a:lnTo>
                <a:lnTo>
                  <a:pt x="681" y="1462"/>
                </a:lnTo>
                <a:lnTo>
                  <a:pt x="707" y="1518"/>
                </a:lnTo>
                <a:lnTo>
                  <a:pt x="730" y="1579"/>
                </a:lnTo>
                <a:lnTo>
                  <a:pt x="747" y="1645"/>
                </a:lnTo>
                <a:lnTo>
                  <a:pt x="758" y="1717"/>
                </a:lnTo>
                <a:lnTo>
                  <a:pt x="854" y="1699"/>
                </a:lnTo>
                <a:lnTo>
                  <a:pt x="946" y="1673"/>
                </a:lnTo>
                <a:lnTo>
                  <a:pt x="1039" y="1640"/>
                </a:lnTo>
                <a:lnTo>
                  <a:pt x="1028" y="1596"/>
                </a:lnTo>
                <a:lnTo>
                  <a:pt x="1011" y="1556"/>
                </a:lnTo>
                <a:lnTo>
                  <a:pt x="987" y="1518"/>
                </a:lnTo>
                <a:lnTo>
                  <a:pt x="957" y="1483"/>
                </a:lnTo>
                <a:lnTo>
                  <a:pt x="924" y="1457"/>
                </a:lnTo>
                <a:lnTo>
                  <a:pt x="887" y="1436"/>
                </a:lnTo>
                <a:lnTo>
                  <a:pt x="849" y="1420"/>
                </a:lnTo>
                <a:lnTo>
                  <a:pt x="807" y="1412"/>
                </a:lnTo>
                <a:lnTo>
                  <a:pt x="765" y="1410"/>
                </a:lnTo>
                <a:lnTo>
                  <a:pt x="763" y="1365"/>
                </a:lnTo>
                <a:lnTo>
                  <a:pt x="807" y="1366"/>
                </a:lnTo>
                <a:lnTo>
                  <a:pt x="849" y="1373"/>
                </a:lnTo>
                <a:lnTo>
                  <a:pt x="864" y="1333"/>
                </a:lnTo>
                <a:lnTo>
                  <a:pt x="871" y="1291"/>
                </a:lnTo>
                <a:lnTo>
                  <a:pt x="870" y="1250"/>
                </a:lnTo>
                <a:lnTo>
                  <a:pt x="861" y="1210"/>
                </a:lnTo>
                <a:lnTo>
                  <a:pt x="843" y="1171"/>
                </a:lnTo>
                <a:lnTo>
                  <a:pt x="819" y="1136"/>
                </a:lnTo>
                <a:lnTo>
                  <a:pt x="786" y="1109"/>
                </a:lnTo>
                <a:lnTo>
                  <a:pt x="803" y="1084"/>
                </a:lnTo>
                <a:lnTo>
                  <a:pt x="836" y="1112"/>
                </a:lnTo>
                <a:lnTo>
                  <a:pt x="863" y="1143"/>
                </a:lnTo>
                <a:lnTo>
                  <a:pt x="882" y="1180"/>
                </a:lnTo>
                <a:lnTo>
                  <a:pt x="896" y="1220"/>
                </a:lnTo>
                <a:lnTo>
                  <a:pt x="901" y="1260"/>
                </a:lnTo>
                <a:lnTo>
                  <a:pt x="901" y="1302"/>
                </a:lnTo>
                <a:lnTo>
                  <a:pt x="894" y="1342"/>
                </a:lnTo>
                <a:lnTo>
                  <a:pt x="878" y="1382"/>
                </a:lnTo>
                <a:lnTo>
                  <a:pt x="917" y="1400"/>
                </a:lnTo>
                <a:lnTo>
                  <a:pt x="953" y="1422"/>
                </a:lnTo>
                <a:lnTo>
                  <a:pt x="988" y="1450"/>
                </a:lnTo>
                <a:lnTo>
                  <a:pt x="1021" y="1488"/>
                </a:lnTo>
                <a:lnTo>
                  <a:pt x="1048" y="1528"/>
                </a:lnTo>
                <a:lnTo>
                  <a:pt x="1069" y="1574"/>
                </a:lnTo>
                <a:lnTo>
                  <a:pt x="1081" y="1623"/>
                </a:lnTo>
                <a:lnTo>
                  <a:pt x="1138" y="1591"/>
                </a:lnTo>
                <a:lnTo>
                  <a:pt x="1194" y="1556"/>
                </a:lnTo>
                <a:lnTo>
                  <a:pt x="1247" y="1515"/>
                </a:lnTo>
                <a:lnTo>
                  <a:pt x="1296" y="1469"/>
                </a:lnTo>
                <a:lnTo>
                  <a:pt x="1264" y="1424"/>
                </a:lnTo>
                <a:lnTo>
                  <a:pt x="1234" y="1380"/>
                </a:lnTo>
                <a:lnTo>
                  <a:pt x="1193" y="1393"/>
                </a:lnTo>
                <a:lnTo>
                  <a:pt x="1152" y="1396"/>
                </a:lnTo>
                <a:lnTo>
                  <a:pt x="1110" y="1391"/>
                </a:lnTo>
                <a:lnTo>
                  <a:pt x="1072" y="1380"/>
                </a:lnTo>
                <a:lnTo>
                  <a:pt x="1035" y="1361"/>
                </a:lnTo>
                <a:lnTo>
                  <a:pt x="1002" y="1337"/>
                </a:lnTo>
                <a:lnTo>
                  <a:pt x="974" y="1305"/>
                </a:lnTo>
                <a:lnTo>
                  <a:pt x="952" y="1267"/>
                </a:lnTo>
                <a:lnTo>
                  <a:pt x="978" y="1253"/>
                </a:lnTo>
                <a:lnTo>
                  <a:pt x="1000" y="1290"/>
                </a:lnTo>
                <a:lnTo>
                  <a:pt x="1028" y="1318"/>
                </a:lnTo>
                <a:lnTo>
                  <a:pt x="1062" y="1340"/>
                </a:lnTo>
                <a:lnTo>
                  <a:pt x="1098" y="1356"/>
                </a:lnTo>
                <a:lnTo>
                  <a:pt x="1137" y="1365"/>
                </a:lnTo>
                <a:lnTo>
                  <a:pt x="1175" y="1365"/>
                </a:lnTo>
                <a:lnTo>
                  <a:pt x="1215" y="1356"/>
                </a:lnTo>
                <a:lnTo>
                  <a:pt x="1147" y="1269"/>
                </a:lnTo>
                <a:lnTo>
                  <a:pt x="1079" y="1192"/>
                </a:lnTo>
                <a:lnTo>
                  <a:pt x="1014" y="1126"/>
                </a:lnTo>
                <a:lnTo>
                  <a:pt x="952" y="1070"/>
                </a:lnTo>
                <a:lnTo>
                  <a:pt x="894" y="1021"/>
                </a:lnTo>
                <a:lnTo>
                  <a:pt x="831" y="973"/>
                </a:lnTo>
                <a:lnTo>
                  <a:pt x="772" y="933"/>
                </a:lnTo>
                <a:lnTo>
                  <a:pt x="735" y="948"/>
                </a:lnTo>
                <a:lnTo>
                  <a:pt x="697" y="957"/>
                </a:lnTo>
                <a:lnTo>
                  <a:pt x="658" y="959"/>
                </a:lnTo>
                <a:lnTo>
                  <a:pt x="618" y="953"/>
                </a:lnTo>
                <a:lnTo>
                  <a:pt x="581" y="941"/>
                </a:lnTo>
                <a:lnTo>
                  <a:pt x="547" y="924"/>
                </a:lnTo>
                <a:lnTo>
                  <a:pt x="557" y="912"/>
                </a:lnTo>
                <a:lnTo>
                  <a:pt x="569" y="901"/>
                </a:lnTo>
                <a:lnTo>
                  <a:pt x="597" y="915"/>
                </a:lnTo>
                <a:lnTo>
                  <a:pt x="629" y="924"/>
                </a:lnTo>
                <a:lnTo>
                  <a:pt x="660" y="929"/>
                </a:lnTo>
                <a:lnTo>
                  <a:pt x="693" y="927"/>
                </a:lnTo>
                <a:lnTo>
                  <a:pt x="716" y="922"/>
                </a:lnTo>
                <a:lnTo>
                  <a:pt x="740" y="913"/>
                </a:lnTo>
                <a:lnTo>
                  <a:pt x="695" y="887"/>
                </a:lnTo>
                <a:lnTo>
                  <a:pt x="655" y="866"/>
                </a:lnTo>
                <a:lnTo>
                  <a:pt x="620" y="849"/>
                </a:lnTo>
                <a:lnTo>
                  <a:pt x="667" y="804"/>
                </a:lnTo>
                <a:lnTo>
                  <a:pt x="716" y="760"/>
                </a:lnTo>
                <a:lnTo>
                  <a:pt x="770" y="788"/>
                </a:lnTo>
                <a:lnTo>
                  <a:pt x="829" y="824"/>
                </a:lnTo>
                <a:lnTo>
                  <a:pt x="896" y="870"/>
                </a:lnTo>
                <a:lnTo>
                  <a:pt x="966" y="922"/>
                </a:lnTo>
                <a:lnTo>
                  <a:pt x="981" y="875"/>
                </a:lnTo>
                <a:lnTo>
                  <a:pt x="988" y="826"/>
                </a:lnTo>
                <a:lnTo>
                  <a:pt x="987" y="776"/>
                </a:lnTo>
                <a:lnTo>
                  <a:pt x="985" y="760"/>
                </a:lnTo>
                <a:lnTo>
                  <a:pt x="981" y="744"/>
                </a:lnTo>
                <a:lnTo>
                  <a:pt x="939" y="748"/>
                </a:lnTo>
                <a:lnTo>
                  <a:pt x="897" y="743"/>
                </a:lnTo>
                <a:lnTo>
                  <a:pt x="861" y="730"/>
                </a:lnTo>
                <a:lnTo>
                  <a:pt x="826" y="715"/>
                </a:lnTo>
                <a:lnTo>
                  <a:pt x="796" y="692"/>
                </a:lnTo>
                <a:lnTo>
                  <a:pt x="821" y="671"/>
                </a:lnTo>
                <a:lnTo>
                  <a:pt x="845" y="690"/>
                </a:lnTo>
                <a:lnTo>
                  <a:pt x="873" y="704"/>
                </a:lnTo>
                <a:lnTo>
                  <a:pt x="903" y="713"/>
                </a:lnTo>
                <a:lnTo>
                  <a:pt x="938" y="716"/>
                </a:lnTo>
                <a:lnTo>
                  <a:pt x="973" y="715"/>
                </a:lnTo>
                <a:lnTo>
                  <a:pt x="955" y="676"/>
                </a:lnTo>
                <a:lnTo>
                  <a:pt x="932" y="640"/>
                </a:lnTo>
                <a:lnTo>
                  <a:pt x="904" y="608"/>
                </a:lnTo>
                <a:lnTo>
                  <a:pt x="941" y="581"/>
                </a:lnTo>
                <a:lnTo>
                  <a:pt x="976" y="621"/>
                </a:lnTo>
                <a:lnTo>
                  <a:pt x="1002" y="668"/>
                </a:lnTo>
                <a:lnTo>
                  <a:pt x="1021" y="716"/>
                </a:lnTo>
                <a:lnTo>
                  <a:pt x="1032" y="770"/>
                </a:lnTo>
                <a:lnTo>
                  <a:pt x="1034" y="818"/>
                </a:lnTo>
                <a:lnTo>
                  <a:pt x="1030" y="863"/>
                </a:lnTo>
                <a:lnTo>
                  <a:pt x="1020" y="908"/>
                </a:lnTo>
                <a:lnTo>
                  <a:pt x="1002" y="950"/>
                </a:lnTo>
                <a:lnTo>
                  <a:pt x="1058" y="999"/>
                </a:lnTo>
                <a:lnTo>
                  <a:pt x="1114" y="1053"/>
                </a:lnTo>
                <a:lnTo>
                  <a:pt x="1172" y="1112"/>
                </a:lnTo>
                <a:lnTo>
                  <a:pt x="1187" y="1075"/>
                </a:lnTo>
                <a:lnTo>
                  <a:pt x="1196" y="1035"/>
                </a:lnTo>
                <a:lnTo>
                  <a:pt x="1200" y="994"/>
                </a:lnTo>
                <a:lnTo>
                  <a:pt x="1198" y="950"/>
                </a:lnTo>
                <a:lnTo>
                  <a:pt x="1189" y="908"/>
                </a:lnTo>
                <a:lnTo>
                  <a:pt x="1173" y="868"/>
                </a:lnTo>
                <a:lnTo>
                  <a:pt x="1152" y="831"/>
                </a:lnTo>
                <a:lnTo>
                  <a:pt x="1126" y="797"/>
                </a:lnTo>
                <a:lnTo>
                  <a:pt x="1159" y="765"/>
                </a:lnTo>
                <a:lnTo>
                  <a:pt x="1191" y="805"/>
                </a:lnTo>
                <a:lnTo>
                  <a:pt x="1215" y="849"/>
                </a:lnTo>
                <a:lnTo>
                  <a:pt x="1233" y="896"/>
                </a:lnTo>
                <a:lnTo>
                  <a:pt x="1241" y="945"/>
                </a:lnTo>
                <a:lnTo>
                  <a:pt x="1245" y="995"/>
                </a:lnTo>
                <a:lnTo>
                  <a:pt x="1240" y="1049"/>
                </a:lnTo>
                <a:lnTo>
                  <a:pt x="1226" y="1100"/>
                </a:lnTo>
                <a:lnTo>
                  <a:pt x="1203" y="1149"/>
                </a:lnTo>
                <a:lnTo>
                  <a:pt x="1269" y="1227"/>
                </a:lnTo>
                <a:lnTo>
                  <a:pt x="1336" y="1314"/>
                </a:lnTo>
                <a:lnTo>
                  <a:pt x="1402" y="1410"/>
                </a:lnTo>
                <a:lnTo>
                  <a:pt x="1467" y="1515"/>
                </a:lnTo>
                <a:lnTo>
                  <a:pt x="1530" y="1630"/>
                </a:lnTo>
                <a:lnTo>
                  <a:pt x="1591" y="1753"/>
                </a:lnTo>
                <a:lnTo>
                  <a:pt x="1648" y="1887"/>
                </a:lnTo>
                <a:lnTo>
                  <a:pt x="1690" y="1982"/>
                </a:lnTo>
                <a:lnTo>
                  <a:pt x="1734" y="2070"/>
                </a:lnTo>
                <a:lnTo>
                  <a:pt x="1784" y="2152"/>
                </a:lnTo>
                <a:lnTo>
                  <a:pt x="1837" y="2227"/>
                </a:lnTo>
                <a:lnTo>
                  <a:pt x="1917" y="2191"/>
                </a:lnTo>
                <a:lnTo>
                  <a:pt x="1997" y="2161"/>
                </a:lnTo>
                <a:lnTo>
                  <a:pt x="2074" y="2140"/>
                </a:lnTo>
                <a:lnTo>
                  <a:pt x="2146" y="2128"/>
                </a:lnTo>
                <a:lnTo>
                  <a:pt x="2216" y="2123"/>
                </a:lnTo>
                <a:lnTo>
                  <a:pt x="2280" y="2124"/>
                </a:lnTo>
                <a:lnTo>
                  <a:pt x="2341" y="2133"/>
                </a:lnTo>
                <a:lnTo>
                  <a:pt x="2399" y="2145"/>
                </a:lnTo>
                <a:lnTo>
                  <a:pt x="2451" y="2163"/>
                </a:lnTo>
                <a:lnTo>
                  <a:pt x="2430" y="2124"/>
                </a:lnTo>
                <a:lnTo>
                  <a:pt x="2416" y="2084"/>
                </a:lnTo>
                <a:lnTo>
                  <a:pt x="2411" y="2041"/>
                </a:lnTo>
                <a:lnTo>
                  <a:pt x="2411" y="1997"/>
                </a:lnTo>
                <a:lnTo>
                  <a:pt x="2422" y="1955"/>
                </a:lnTo>
                <a:lnTo>
                  <a:pt x="2439" y="1914"/>
                </a:lnTo>
                <a:lnTo>
                  <a:pt x="2465" y="1927"/>
                </a:lnTo>
                <a:lnTo>
                  <a:pt x="2448" y="1968"/>
                </a:lnTo>
                <a:lnTo>
                  <a:pt x="2441" y="2011"/>
                </a:lnTo>
                <a:lnTo>
                  <a:pt x="2441" y="2053"/>
                </a:lnTo>
                <a:lnTo>
                  <a:pt x="2451" y="2093"/>
                </a:lnTo>
                <a:lnTo>
                  <a:pt x="2469" y="2131"/>
                </a:lnTo>
                <a:lnTo>
                  <a:pt x="2493" y="2166"/>
                </a:lnTo>
                <a:lnTo>
                  <a:pt x="2525" y="2194"/>
                </a:lnTo>
                <a:lnTo>
                  <a:pt x="2563" y="2215"/>
                </a:lnTo>
                <a:lnTo>
                  <a:pt x="2596" y="2238"/>
                </a:lnTo>
                <a:lnTo>
                  <a:pt x="2640" y="2269"/>
                </a:lnTo>
                <a:lnTo>
                  <a:pt x="2631" y="2158"/>
                </a:lnTo>
                <a:lnTo>
                  <a:pt x="2619" y="2055"/>
                </a:lnTo>
                <a:lnTo>
                  <a:pt x="2605" y="1962"/>
                </a:lnTo>
                <a:lnTo>
                  <a:pt x="2589" y="1877"/>
                </a:lnTo>
                <a:lnTo>
                  <a:pt x="2513" y="1872"/>
                </a:lnTo>
                <a:lnTo>
                  <a:pt x="2434" y="1863"/>
                </a:lnTo>
                <a:lnTo>
                  <a:pt x="2357" y="1847"/>
                </a:lnTo>
                <a:lnTo>
                  <a:pt x="2313" y="1882"/>
                </a:lnTo>
                <a:lnTo>
                  <a:pt x="2266" y="1908"/>
                </a:lnTo>
                <a:lnTo>
                  <a:pt x="2216" y="1926"/>
                </a:lnTo>
                <a:lnTo>
                  <a:pt x="2162" y="1933"/>
                </a:lnTo>
                <a:lnTo>
                  <a:pt x="2113" y="1933"/>
                </a:lnTo>
                <a:lnTo>
                  <a:pt x="2066" y="1924"/>
                </a:lnTo>
                <a:lnTo>
                  <a:pt x="2034" y="1954"/>
                </a:lnTo>
                <a:lnTo>
                  <a:pt x="1997" y="1978"/>
                </a:lnTo>
                <a:lnTo>
                  <a:pt x="1959" y="1994"/>
                </a:lnTo>
                <a:lnTo>
                  <a:pt x="1917" y="2002"/>
                </a:lnTo>
                <a:lnTo>
                  <a:pt x="1875" y="2002"/>
                </a:lnTo>
                <a:lnTo>
                  <a:pt x="1835" y="1995"/>
                </a:lnTo>
                <a:lnTo>
                  <a:pt x="1795" y="1980"/>
                </a:lnTo>
                <a:lnTo>
                  <a:pt x="1756" y="1955"/>
                </a:lnTo>
                <a:lnTo>
                  <a:pt x="1776" y="1931"/>
                </a:lnTo>
                <a:lnTo>
                  <a:pt x="1811" y="1954"/>
                </a:lnTo>
                <a:lnTo>
                  <a:pt x="1849" y="1966"/>
                </a:lnTo>
                <a:lnTo>
                  <a:pt x="1889" y="1971"/>
                </a:lnTo>
                <a:lnTo>
                  <a:pt x="1928" y="1969"/>
                </a:lnTo>
                <a:lnTo>
                  <a:pt x="1966" y="1959"/>
                </a:lnTo>
                <a:lnTo>
                  <a:pt x="2003" y="1940"/>
                </a:lnTo>
                <a:lnTo>
                  <a:pt x="2034" y="1914"/>
                </a:lnTo>
                <a:lnTo>
                  <a:pt x="1999" y="1898"/>
                </a:lnTo>
                <a:lnTo>
                  <a:pt x="1966" y="1879"/>
                </a:lnTo>
                <a:lnTo>
                  <a:pt x="1935" y="1853"/>
                </a:lnTo>
                <a:lnTo>
                  <a:pt x="1964" y="1819"/>
                </a:lnTo>
                <a:lnTo>
                  <a:pt x="1999" y="1846"/>
                </a:lnTo>
                <a:lnTo>
                  <a:pt x="2036" y="1867"/>
                </a:lnTo>
                <a:lnTo>
                  <a:pt x="2074" y="1880"/>
                </a:lnTo>
                <a:lnTo>
                  <a:pt x="2116" y="1887"/>
                </a:lnTo>
                <a:lnTo>
                  <a:pt x="2158" y="1887"/>
                </a:lnTo>
                <a:lnTo>
                  <a:pt x="2198" y="1882"/>
                </a:lnTo>
                <a:lnTo>
                  <a:pt x="2235" y="1870"/>
                </a:lnTo>
                <a:lnTo>
                  <a:pt x="2270" y="1854"/>
                </a:lnTo>
                <a:lnTo>
                  <a:pt x="2303" y="1832"/>
                </a:lnTo>
                <a:lnTo>
                  <a:pt x="2205" y="1800"/>
                </a:lnTo>
                <a:lnTo>
                  <a:pt x="2107" y="1758"/>
                </a:lnTo>
                <a:lnTo>
                  <a:pt x="2010" y="1710"/>
                </a:lnTo>
                <a:lnTo>
                  <a:pt x="1914" y="1650"/>
                </a:lnTo>
                <a:lnTo>
                  <a:pt x="1912" y="1650"/>
                </a:lnTo>
                <a:lnTo>
                  <a:pt x="1875" y="1675"/>
                </a:lnTo>
                <a:lnTo>
                  <a:pt x="1837" y="1692"/>
                </a:lnTo>
                <a:lnTo>
                  <a:pt x="1795" y="1701"/>
                </a:lnTo>
                <a:lnTo>
                  <a:pt x="1753" y="1701"/>
                </a:lnTo>
                <a:lnTo>
                  <a:pt x="1711" y="1694"/>
                </a:lnTo>
                <a:lnTo>
                  <a:pt x="1671" y="1678"/>
                </a:lnTo>
                <a:lnTo>
                  <a:pt x="1633" y="1654"/>
                </a:lnTo>
                <a:lnTo>
                  <a:pt x="1650" y="1630"/>
                </a:lnTo>
                <a:lnTo>
                  <a:pt x="1688" y="1652"/>
                </a:lnTo>
                <a:lnTo>
                  <a:pt x="1729" y="1666"/>
                </a:lnTo>
                <a:lnTo>
                  <a:pt x="1769" y="1671"/>
                </a:lnTo>
                <a:lnTo>
                  <a:pt x="1811" y="1666"/>
                </a:lnTo>
                <a:lnTo>
                  <a:pt x="1849" y="1654"/>
                </a:lnTo>
                <a:lnTo>
                  <a:pt x="1886" y="1633"/>
                </a:lnTo>
                <a:lnTo>
                  <a:pt x="1828" y="1591"/>
                </a:lnTo>
                <a:lnTo>
                  <a:pt x="1776" y="1551"/>
                </a:lnTo>
                <a:lnTo>
                  <a:pt x="1729" y="1511"/>
                </a:lnTo>
                <a:lnTo>
                  <a:pt x="1687" y="1474"/>
                </a:lnTo>
                <a:lnTo>
                  <a:pt x="1652" y="1441"/>
                </a:lnTo>
                <a:lnTo>
                  <a:pt x="1622" y="1413"/>
                </a:lnTo>
                <a:lnTo>
                  <a:pt x="1599" y="1389"/>
                </a:lnTo>
                <a:lnTo>
                  <a:pt x="1559" y="1391"/>
                </a:lnTo>
                <a:lnTo>
                  <a:pt x="1519" y="1386"/>
                </a:lnTo>
                <a:lnTo>
                  <a:pt x="1481" y="1375"/>
                </a:lnTo>
                <a:lnTo>
                  <a:pt x="1446" y="1356"/>
                </a:lnTo>
                <a:lnTo>
                  <a:pt x="1414" y="1332"/>
                </a:lnTo>
                <a:lnTo>
                  <a:pt x="1386" y="1300"/>
                </a:lnTo>
                <a:lnTo>
                  <a:pt x="1364" y="1264"/>
                </a:lnTo>
                <a:lnTo>
                  <a:pt x="1390" y="1250"/>
                </a:lnTo>
                <a:lnTo>
                  <a:pt x="1411" y="1283"/>
                </a:lnTo>
                <a:lnTo>
                  <a:pt x="1437" y="1311"/>
                </a:lnTo>
                <a:lnTo>
                  <a:pt x="1468" y="1333"/>
                </a:lnTo>
                <a:lnTo>
                  <a:pt x="1502" y="1349"/>
                </a:lnTo>
                <a:lnTo>
                  <a:pt x="1536" y="1359"/>
                </a:lnTo>
                <a:lnTo>
                  <a:pt x="1573" y="1361"/>
                </a:lnTo>
                <a:lnTo>
                  <a:pt x="1573" y="1359"/>
                </a:lnTo>
                <a:lnTo>
                  <a:pt x="1640" y="1298"/>
                </a:lnTo>
                <a:lnTo>
                  <a:pt x="1643" y="1302"/>
                </a:lnTo>
                <a:lnTo>
                  <a:pt x="1652" y="1312"/>
                </a:lnTo>
                <a:lnTo>
                  <a:pt x="1666" y="1328"/>
                </a:lnTo>
                <a:lnTo>
                  <a:pt x="1685" y="1349"/>
                </a:lnTo>
                <a:lnTo>
                  <a:pt x="1709" y="1372"/>
                </a:lnTo>
                <a:lnTo>
                  <a:pt x="1739" y="1400"/>
                </a:lnTo>
                <a:lnTo>
                  <a:pt x="1774" y="1429"/>
                </a:lnTo>
                <a:lnTo>
                  <a:pt x="1812" y="1462"/>
                </a:lnTo>
                <a:lnTo>
                  <a:pt x="1854" y="1495"/>
                </a:lnTo>
                <a:lnTo>
                  <a:pt x="1856" y="1459"/>
                </a:lnTo>
                <a:lnTo>
                  <a:pt x="1853" y="1422"/>
                </a:lnTo>
                <a:lnTo>
                  <a:pt x="1842" y="1387"/>
                </a:lnTo>
                <a:lnTo>
                  <a:pt x="1826" y="1354"/>
                </a:lnTo>
                <a:lnTo>
                  <a:pt x="1805" y="1326"/>
                </a:lnTo>
                <a:lnTo>
                  <a:pt x="1777" y="1300"/>
                </a:lnTo>
                <a:lnTo>
                  <a:pt x="1746" y="1279"/>
                </a:lnTo>
                <a:lnTo>
                  <a:pt x="1760" y="1251"/>
                </a:lnTo>
                <a:lnTo>
                  <a:pt x="1798" y="1276"/>
                </a:lnTo>
                <a:lnTo>
                  <a:pt x="1830" y="1307"/>
                </a:lnTo>
                <a:lnTo>
                  <a:pt x="1854" y="1344"/>
                </a:lnTo>
                <a:lnTo>
                  <a:pt x="1873" y="1384"/>
                </a:lnTo>
                <a:lnTo>
                  <a:pt x="1884" y="1426"/>
                </a:lnTo>
                <a:lnTo>
                  <a:pt x="1886" y="1471"/>
                </a:lnTo>
                <a:lnTo>
                  <a:pt x="1880" y="1515"/>
                </a:lnTo>
                <a:lnTo>
                  <a:pt x="1942" y="1558"/>
                </a:lnTo>
                <a:lnTo>
                  <a:pt x="2008" y="1600"/>
                </a:lnTo>
                <a:lnTo>
                  <a:pt x="2080" y="1642"/>
                </a:lnTo>
                <a:lnTo>
                  <a:pt x="2156" y="1678"/>
                </a:lnTo>
                <a:lnTo>
                  <a:pt x="2237" y="1713"/>
                </a:lnTo>
                <a:lnTo>
                  <a:pt x="2322" y="1741"/>
                </a:lnTo>
                <a:lnTo>
                  <a:pt x="2413" y="1764"/>
                </a:lnTo>
                <a:lnTo>
                  <a:pt x="2382" y="1732"/>
                </a:lnTo>
                <a:lnTo>
                  <a:pt x="2357" y="1697"/>
                </a:lnTo>
                <a:lnTo>
                  <a:pt x="2338" y="1656"/>
                </a:lnTo>
                <a:lnTo>
                  <a:pt x="2329" y="1610"/>
                </a:lnTo>
                <a:lnTo>
                  <a:pt x="2327" y="1563"/>
                </a:lnTo>
                <a:lnTo>
                  <a:pt x="2357" y="1567"/>
                </a:lnTo>
                <a:lnTo>
                  <a:pt x="2359" y="1609"/>
                </a:lnTo>
                <a:lnTo>
                  <a:pt x="2368" y="1649"/>
                </a:lnTo>
                <a:lnTo>
                  <a:pt x="2385" y="1687"/>
                </a:lnTo>
                <a:lnTo>
                  <a:pt x="2410" y="1718"/>
                </a:lnTo>
                <a:lnTo>
                  <a:pt x="2439" y="1746"/>
                </a:lnTo>
                <a:lnTo>
                  <a:pt x="2474" y="1767"/>
                </a:lnTo>
                <a:lnTo>
                  <a:pt x="2513" y="1779"/>
                </a:lnTo>
                <a:lnTo>
                  <a:pt x="2540" y="1783"/>
                </a:lnTo>
                <a:lnTo>
                  <a:pt x="2568" y="1785"/>
                </a:lnTo>
                <a:lnTo>
                  <a:pt x="2568" y="1779"/>
                </a:lnTo>
                <a:lnTo>
                  <a:pt x="2565" y="1772"/>
                </a:lnTo>
                <a:lnTo>
                  <a:pt x="2533" y="1708"/>
                </a:lnTo>
                <a:lnTo>
                  <a:pt x="2499" y="1650"/>
                </a:lnTo>
                <a:lnTo>
                  <a:pt x="2460" y="1600"/>
                </a:lnTo>
                <a:lnTo>
                  <a:pt x="2420" y="1555"/>
                </a:lnTo>
                <a:lnTo>
                  <a:pt x="2376" y="1513"/>
                </a:lnTo>
                <a:lnTo>
                  <a:pt x="2334" y="1478"/>
                </a:lnTo>
                <a:lnTo>
                  <a:pt x="2293" y="1497"/>
                </a:lnTo>
                <a:lnTo>
                  <a:pt x="2249" y="1509"/>
                </a:lnTo>
                <a:lnTo>
                  <a:pt x="2203" y="1516"/>
                </a:lnTo>
                <a:lnTo>
                  <a:pt x="2155" y="1516"/>
                </a:lnTo>
                <a:lnTo>
                  <a:pt x="2107" y="1508"/>
                </a:lnTo>
                <a:lnTo>
                  <a:pt x="2060" y="1490"/>
                </a:lnTo>
                <a:lnTo>
                  <a:pt x="2018" y="1467"/>
                </a:lnTo>
                <a:lnTo>
                  <a:pt x="1978" y="1436"/>
                </a:lnTo>
                <a:lnTo>
                  <a:pt x="2008" y="1401"/>
                </a:lnTo>
                <a:lnTo>
                  <a:pt x="2041" y="1427"/>
                </a:lnTo>
                <a:lnTo>
                  <a:pt x="2078" y="1448"/>
                </a:lnTo>
                <a:lnTo>
                  <a:pt x="2118" y="1462"/>
                </a:lnTo>
                <a:lnTo>
                  <a:pt x="2160" y="1469"/>
                </a:lnTo>
                <a:lnTo>
                  <a:pt x="2202" y="1471"/>
                </a:lnTo>
                <a:lnTo>
                  <a:pt x="2249" y="1462"/>
                </a:lnTo>
                <a:lnTo>
                  <a:pt x="2293" y="1448"/>
                </a:lnTo>
                <a:lnTo>
                  <a:pt x="2240" y="1415"/>
                </a:lnTo>
                <a:lnTo>
                  <a:pt x="2191" y="1389"/>
                </a:lnTo>
                <a:lnTo>
                  <a:pt x="2148" y="1370"/>
                </a:lnTo>
                <a:lnTo>
                  <a:pt x="2113" y="1356"/>
                </a:lnTo>
                <a:lnTo>
                  <a:pt x="2024" y="1330"/>
                </a:lnTo>
                <a:lnTo>
                  <a:pt x="1940" y="1300"/>
                </a:lnTo>
                <a:lnTo>
                  <a:pt x="1861" y="1265"/>
                </a:lnTo>
                <a:lnTo>
                  <a:pt x="1786" y="1229"/>
                </a:lnTo>
                <a:lnTo>
                  <a:pt x="1718" y="1189"/>
                </a:lnTo>
                <a:lnTo>
                  <a:pt x="1653" y="1147"/>
                </a:lnTo>
                <a:lnTo>
                  <a:pt x="1594" y="1103"/>
                </a:lnTo>
                <a:lnTo>
                  <a:pt x="1556" y="1117"/>
                </a:lnTo>
                <a:lnTo>
                  <a:pt x="1517" y="1122"/>
                </a:lnTo>
                <a:lnTo>
                  <a:pt x="1479" y="1122"/>
                </a:lnTo>
                <a:lnTo>
                  <a:pt x="1440" y="1115"/>
                </a:lnTo>
                <a:lnTo>
                  <a:pt x="1404" y="1102"/>
                </a:lnTo>
                <a:lnTo>
                  <a:pt x="1369" y="1081"/>
                </a:lnTo>
                <a:lnTo>
                  <a:pt x="1339" y="1054"/>
                </a:lnTo>
                <a:lnTo>
                  <a:pt x="1313" y="1021"/>
                </a:lnTo>
                <a:lnTo>
                  <a:pt x="1337" y="1004"/>
                </a:lnTo>
                <a:lnTo>
                  <a:pt x="1362" y="1035"/>
                </a:lnTo>
                <a:lnTo>
                  <a:pt x="1392" y="1060"/>
                </a:lnTo>
                <a:lnTo>
                  <a:pt x="1423" y="1077"/>
                </a:lnTo>
                <a:lnTo>
                  <a:pt x="1458" y="1088"/>
                </a:lnTo>
                <a:lnTo>
                  <a:pt x="1495" y="1093"/>
                </a:lnTo>
                <a:lnTo>
                  <a:pt x="1531" y="1091"/>
                </a:lnTo>
                <a:lnTo>
                  <a:pt x="1566" y="1081"/>
                </a:lnTo>
                <a:lnTo>
                  <a:pt x="1502" y="1025"/>
                </a:lnTo>
                <a:lnTo>
                  <a:pt x="1442" y="967"/>
                </a:lnTo>
                <a:lnTo>
                  <a:pt x="1390" y="912"/>
                </a:lnTo>
                <a:lnTo>
                  <a:pt x="1344" y="856"/>
                </a:lnTo>
                <a:lnTo>
                  <a:pt x="1296" y="791"/>
                </a:lnTo>
                <a:lnTo>
                  <a:pt x="1252" y="727"/>
                </a:lnTo>
                <a:lnTo>
                  <a:pt x="1215" y="666"/>
                </a:lnTo>
                <a:lnTo>
                  <a:pt x="1184" y="608"/>
                </a:lnTo>
                <a:lnTo>
                  <a:pt x="1151" y="608"/>
                </a:lnTo>
                <a:lnTo>
                  <a:pt x="1119" y="603"/>
                </a:lnTo>
                <a:lnTo>
                  <a:pt x="1086" y="594"/>
                </a:lnTo>
                <a:lnTo>
                  <a:pt x="1056" y="581"/>
                </a:lnTo>
                <a:lnTo>
                  <a:pt x="1028" y="561"/>
                </a:lnTo>
                <a:lnTo>
                  <a:pt x="1004" y="539"/>
                </a:lnTo>
                <a:lnTo>
                  <a:pt x="1016" y="530"/>
                </a:lnTo>
                <a:lnTo>
                  <a:pt x="1030" y="521"/>
                </a:lnTo>
                <a:lnTo>
                  <a:pt x="1058" y="544"/>
                </a:lnTo>
                <a:lnTo>
                  <a:pt x="1090" y="561"/>
                </a:lnTo>
                <a:lnTo>
                  <a:pt x="1124" y="574"/>
                </a:lnTo>
                <a:lnTo>
                  <a:pt x="1147" y="577"/>
                </a:lnTo>
                <a:lnTo>
                  <a:pt x="1168" y="577"/>
                </a:lnTo>
                <a:lnTo>
                  <a:pt x="1149" y="537"/>
                </a:lnTo>
                <a:lnTo>
                  <a:pt x="1133" y="499"/>
                </a:lnTo>
                <a:lnTo>
                  <a:pt x="1119" y="466"/>
                </a:lnTo>
                <a:lnTo>
                  <a:pt x="1172" y="434"/>
                </a:lnTo>
                <a:lnTo>
                  <a:pt x="1224" y="405"/>
                </a:lnTo>
                <a:lnTo>
                  <a:pt x="1238" y="439"/>
                </a:lnTo>
                <a:lnTo>
                  <a:pt x="1255" y="478"/>
                </a:lnTo>
                <a:lnTo>
                  <a:pt x="1276" y="521"/>
                </a:lnTo>
                <a:lnTo>
                  <a:pt x="1301" y="570"/>
                </a:lnTo>
                <a:lnTo>
                  <a:pt x="1329" y="621"/>
                </a:lnTo>
                <a:lnTo>
                  <a:pt x="1358" y="586"/>
                </a:lnTo>
                <a:lnTo>
                  <a:pt x="1381" y="547"/>
                </a:lnTo>
                <a:lnTo>
                  <a:pt x="1397" y="504"/>
                </a:lnTo>
                <a:lnTo>
                  <a:pt x="1404" y="478"/>
                </a:lnTo>
                <a:lnTo>
                  <a:pt x="1407" y="450"/>
                </a:lnTo>
                <a:lnTo>
                  <a:pt x="1371" y="441"/>
                </a:lnTo>
                <a:lnTo>
                  <a:pt x="1337" y="425"/>
                </a:lnTo>
                <a:lnTo>
                  <a:pt x="1306" y="403"/>
                </a:lnTo>
                <a:lnTo>
                  <a:pt x="1278" y="377"/>
                </a:lnTo>
                <a:lnTo>
                  <a:pt x="1306" y="363"/>
                </a:lnTo>
                <a:lnTo>
                  <a:pt x="1327" y="382"/>
                </a:lnTo>
                <a:lnTo>
                  <a:pt x="1351" y="398"/>
                </a:lnTo>
                <a:lnTo>
                  <a:pt x="1379" y="412"/>
                </a:lnTo>
                <a:lnTo>
                  <a:pt x="1409" y="420"/>
                </a:lnTo>
                <a:lnTo>
                  <a:pt x="1404" y="370"/>
                </a:lnTo>
                <a:lnTo>
                  <a:pt x="1390" y="321"/>
                </a:lnTo>
                <a:lnTo>
                  <a:pt x="1409" y="310"/>
                </a:lnTo>
                <a:lnTo>
                  <a:pt x="1430" y="302"/>
                </a:lnTo>
                <a:lnTo>
                  <a:pt x="1446" y="354"/>
                </a:lnTo>
                <a:lnTo>
                  <a:pt x="1453" y="408"/>
                </a:lnTo>
                <a:lnTo>
                  <a:pt x="1451" y="462"/>
                </a:lnTo>
                <a:lnTo>
                  <a:pt x="1440" y="516"/>
                </a:lnTo>
                <a:lnTo>
                  <a:pt x="1426" y="556"/>
                </a:lnTo>
                <a:lnTo>
                  <a:pt x="1406" y="594"/>
                </a:lnTo>
                <a:lnTo>
                  <a:pt x="1381" y="629"/>
                </a:lnTo>
                <a:lnTo>
                  <a:pt x="1353" y="661"/>
                </a:lnTo>
                <a:lnTo>
                  <a:pt x="1393" y="720"/>
                </a:lnTo>
                <a:lnTo>
                  <a:pt x="1440" y="781"/>
                </a:lnTo>
                <a:lnTo>
                  <a:pt x="1495" y="847"/>
                </a:lnTo>
                <a:lnTo>
                  <a:pt x="1556" y="910"/>
                </a:lnTo>
                <a:lnTo>
                  <a:pt x="1578" y="872"/>
                </a:lnTo>
                <a:lnTo>
                  <a:pt x="1596" y="833"/>
                </a:lnTo>
                <a:lnTo>
                  <a:pt x="1564" y="804"/>
                </a:lnTo>
                <a:lnTo>
                  <a:pt x="1540" y="769"/>
                </a:lnTo>
                <a:lnTo>
                  <a:pt x="1521" y="730"/>
                </a:lnTo>
                <a:lnTo>
                  <a:pt x="1509" y="690"/>
                </a:lnTo>
                <a:lnTo>
                  <a:pt x="1505" y="647"/>
                </a:lnTo>
                <a:lnTo>
                  <a:pt x="1509" y="603"/>
                </a:lnTo>
                <a:lnTo>
                  <a:pt x="1521" y="560"/>
                </a:lnTo>
                <a:lnTo>
                  <a:pt x="1549" y="572"/>
                </a:lnTo>
                <a:lnTo>
                  <a:pt x="1536" y="614"/>
                </a:lnTo>
                <a:lnTo>
                  <a:pt x="1535" y="657"/>
                </a:lnTo>
                <a:lnTo>
                  <a:pt x="1540" y="697"/>
                </a:lnTo>
                <a:lnTo>
                  <a:pt x="1556" y="737"/>
                </a:lnTo>
                <a:lnTo>
                  <a:pt x="1577" y="772"/>
                </a:lnTo>
                <a:lnTo>
                  <a:pt x="1606" y="802"/>
                </a:lnTo>
                <a:lnTo>
                  <a:pt x="1620" y="739"/>
                </a:lnTo>
                <a:lnTo>
                  <a:pt x="1627" y="676"/>
                </a:lnTo>
                <a:lnTo>
                  <a:pt x="1627" y="614"/>
                </a:lnTo>
                <a:lnTo>
                  <a:pt x="1620" y="551"/>
                </a:lnTo>
                <a:lnTo>
                  <a:pt x="1610" y="492"/>
                </a:lnTo>
                <a:lnTo>
                  <a:pt x="1596" y="434"/>
                </a:lnTo>
                <a:lnTo>
                  <a:pt x="1580" y="382"/>
                </a:lnTo>
                <a:lnTo>
                  <a:pt x="1563" y="333"/>
                </a:lnTo>
                <a:lnTo>
                  <a:pt x="1547" y="293"/>
                </a:lnTo>
                <a:lnTo>
                  <a:pt x="1531" y="258"/>
                </a:lnTo>
                <a:lnTo>
                  <a:pt x="1615" y="225"/>
                </a:lnTo>
                <a:lnTo>
                  <a:pt x="1633" y="265"/>
                </a:lnTo>
                <a:lnTo>
                  <a:pt x="1652" y="312"/>
                </a:lnTo>
                <a:lnTo>
                  <a:pt x="1671" y="366"/>
                </a:lnTo>
                <a:lnTo>
                  <a:pt x="1688" y="427"/>
                </a:lnTo>
                <a:lnTo>
                  <a:pt x="1702" y="492"/>
                </a:lnTo>
                <a:lnTo>
                  <a:pt x="1732" y="455"/>
                </a:lnTo>
                <a:lnTo>
                  <a:pt x="1755" y="413"/>
                </a:lnTo>
                <a:lnTo>
                  <a:pt x="1770" y="366"/>
                </a:lnTo>
                <a:lnTo>
                  <a:pt x="1777" y="317"/>
                </a:lnTo>
                <a:lnTo>
                  <a:pt x="1776" y="269"/>
                </a:lnTo>
                <a:lnTo>
                  <a:pt x="1767" y="223"/>
                </a:lnTo>
                <a:lnTo>
                  <a:pt x="1750" y="178"/>
                </a:lnTo>
                <a:lnTo>
                  <a:pt x="1770" y="171"/>
                </a:lnTo>
                <a:lnTo>
                  <a:pt x="1793" y="164"/>
                </a:lnTo>
                <a:lnTo>
                  <a:pt x="1811" y="215"/>
                </a:lnTo>
                <a:lnTo>
                  <a:pt x="1821" y="269"/>
                </a:lnTo>
                <a:lnTo>
                  <a:pt x="1821" y="323"/>
                </a:lnTo>
                <a:lnTo>
                  <a:pt x="1814" y="378"/>
                </a:lnTo>
                <a:lnTo>
                  <a:pt x="1798" y="427"/>
                </a:lnTo>
                <a:lnTo>
                  <a:pt x="1776" y="471"/>
                </a:lnTo>
                <a:lnTo>
                  <a:pt x="1746" y="513"/>
                </a:lnTo>
                <a:lnTo>
                  <a:pt x="1711" y="547"/>
                </a:lnTo>
                <a:lnTo>
                  <a:pt x="1716" y="607"/>
                </a:lnTo>
                <a:lnTo>
                  <a:pt x="1718" y="668"/>
                </a:lnTo>
                <a:lnTo>
                  <a:pt x="1715" y="730"/>
                </a:lnTo>
                <a:lnTo>
                  <a:pt x="1702" y="791"/>
                </a:lnTo>
                <a:lnTo>
                  <a:pt x="1685" y="852"/>
                </a:lnTo>
                <a:lnTo>
                  <a:pt x="1657" y="913"/>
                </a:lnTo>
                <a:lnTo>
                  <a:pt x="1622" y="971"/>
                </a:lnTo>
                <a:lnTo>
                  <a:pt x="1701" y="1032"/>
                </a:lnTo>
                <a:lnTo>
                  <a:pt x="1781" y="1086"/>
                </a:lnTo>
                <a:lnTo>
                  <a:pt x="1868" y="1135"/>
                </a:lnTo>
                <a:lnTo>
                  <a:pt x="1957" y="1176"/>
                </a:lnTo>
                <a:lnTo>
                  <a:pt x="2052" y="1211"/>
                </a:lnTo>
                <a:lnTo>
                  <a:pt x="2151" y="1241"/>
                </a:lnTo>
                <a:lnTo>
                  <a:pt x="2252" y="1264"/>
                </a:lnTo>
                <a:lnTo>
                  <a:pt x="2200" y="1192"/>
                </a:lnTo>
                <a:lnTo>
                  <a:pt x="2151" y="1121"/>
                </a:lnTo>
                <a:lnTo>
                  <a:pt x="2109" y="1048"/>
                </a:lnTo>
                <a:lnTo>
                  <a:pt x="2053" y="1053"/>
                </a:lnTo>
                <a:lnTo>
                  <a:pt x="1996" y="1049"/>
                </a:lnTo>
                <a:lnTo>
                  <a:pt x="1940" y="1034"/>
                </a:lnTo>
                <a:lnTo>
                  <a:pt x="1894" y="1011"/>
                </a:lnTo>
                <a:lnTo>
                  <a:pt x="1854" y="983"/>
                </a:lnTo>
                <a:lnTo>
                  <a:pt x="1818" y="948"/>
                </a:lnTo>
                <a:lnTo>
                  <a:pt x="1788" y="910"/>
                </a:lnTo>
                <a:lnTo>
                  <a:pt x="1763" y="865"/>
                </a:lnTo>
                <a:lnTo>
                  <a:pt x="1805" y="845"/>
                </a:lnTo>
                <a:lnTo>
                  <a:pt x="1828" y="887"/>
                </a:lnTo>
                <a:lnTo>
                  <a:pt x="1856" y="922"/>
                </a:lnTo>
                <a:lnTo>
                  <a:pt x="1889" y="953"/>
                </a:lnTo>
                <a:lnTo>
                  <a:pt x="1905" y="913"/>
                </a:lnTo>
                <a:lnTo>
                  <a:pt x="1910" y="872"/>
                </a:lnTo>
                <a:lnTo>
                  <a:pt x="1908" y="830"/>
                </a:lnTo>
                <a:lnTo>
                  <a:pt x="1900" y="790"/>
                </a:lnTo>
                <a:lnTo>
                  <a:pt x="1882" y="753"/>
                </a:lnTo>
                <a:lnTo>
                  <a:pt x="1858" y="718"/>
                </a:lnTo>
                <a:lnTo>
                  <a:pt x="1825" y="690"/>
                </a:lnTo>
                <a:lnTo>
                  <a:pt x="1842" y="666"/>
                </a:lnTo>
                <a:lnTo>
                  <a:pt x="1875" y="694"/>
                </a:lnTo>
                <a:lnTo>
                  <a:pt x="1903" y="727"/>
                </a:lnTo>
                <a:lnTo>
                  <a:pt x="1922" y="763"/>
                </a:lnTo>
                <a:lnTo>
                  <a:pt x="1936" y="804"/>
                </a:lnTo>
                <a:lnTo>
                  <a:pt x="1942" y="845"/>
                </a:lnTo>
                <a:lnTo>
                  <a:pt x="1940" y="887"/>
                </a:lnTo>
                <a:lnTo>
                  <a:pt x="1931" y="929"/>
                </a:lnTo>
                <a:lnTo>
                  <a:pt x="1915" y="969"/>
                </a:lnTo>
                <a:lnTo>
                  <a:pt x="1935" y="981"/>
                </a:lnTo>
                <a:lnTo>
                  <a:pt x="1956" y="990"/>
                </a:lnTo>
                <a:lnTo>
                  <a:pt x="1999" y="1002"/>
                </a:lnTo>
                <a:lnTo>
                  <a:pt x="2043" y="1007"/>
                </a:lnTo>
                <a:lnTo>
                  <a:pt x="2086" y="1004"/>
                </a:lnTo>
                <a:lnTo>
                  <a:pt x="2041" y="901"/>
                </a:lnTo>
                <a:lnTo>
                  <a:pt x="2003" y="797"/>
                </a:lnTo>
                <a:lnTo>
                  <a:pt x="1973" y="694"/>
                </a:lnTo>
                <a:lnTo>
                  <a:pt x="1950" y="594"/>
                </a:lnTo>
                <a:lnTo>
                  <a:pt x="1933" y="499"/>
                </a:lnTo>
                <a:lnTo>
                  <a:pt x="1921" y="408"/>
                </a:lnTo>
                <a:lnTo>
                  <a:pt x="1912" y="326"/>
                </a:lnTo>
                <a:lnTo>
                  <a:pt x="1907" y="251"/>
                </a:lnTo>
                <a:lnTo>
                  <a:pt x="1905" y="185"/>
                </a:lnTo>
                <a:lnTo>
                  <a:pt x="1905" y="131"/>
                </a:lnTo>
                <a:lnTo>
                  <a:pt x="1966" y="114"/>
                </a:lnTo>
                <a:lnTo>
                  <a:pt x="2027" y="100"/>
                </a:lnTo>
                <a:lnTo>
                  <a:pt x="2027" y="227"/>
                </a:lnTo>
                <a:lnTo>
                  <a:pt x="2031" y="286"/>
                </a:lnTo>
                <a:lnTo>
                  <a:pt x="2036" y="351"/>
                </a:lnTo>
                <a:lnTo>
                  <a:pt x="2076" y="324"/>
                </a:lnTo>
                <a:lnTo>
                  <a:pt x="2109" y="293"/>
                </a:lnTo>
                <a:lnTo>
                  <a:pt x="2139" y="255"/>
                </a:lnTo>
                <a:lnTo>
                  <a:pt x="2162" y="211"/>
                </a:lnTo>
                <a:lnTo>
                  <a:pt x="2176" y="164"/>
                </a:lnTo>
                <a:lnTo>
                  <a:pt x="2181" y="115"/>
                </a:lnTo>
                <a:lnTo>
                  <a:pt x="2179" y="66"/>
                </a:lnTo>
                <a:lnTo>
                  <a:pt x="2200" y="61"/>
                </a:lnTo>
                <a:lnTo>
                  <a:pt x="2223" y="58"/>
                </a:lnTo>
                <a:lnTo>
                  <a:pt x="2226" y="115"/>
                </a:lnTo>
                <a:lnTo>
                  <a:pt x="2219" y="173"/>
                </a:lnTo>
                <a:lnTo>
                  <a:pt x="2202" y="227"/>
                </a:lnTo>
                <a:lnTo>
                  <a:pt x="2176" y="279"/>
                </a:lnTo>
                <a:lnTo>
                  <a:pt x="2148" y="317"/>
                </a:lnTo>
                <a:lnTo>
                  <a:pt x="2116" y="349"/>
                </a:lnTo>
                <a:lnTo>
                  <a:pt x="2080" y="377"/>
                </a:lnTo>
                <a:lnTo>
                  <a:pt x="2041" y="399"/>
                </a:lnTo>
                <a:lnTo>
                  <a:pt x="2053" y="485"/>
                </a:lnTo>
                <a:lnTo>
                  <a:pt x="2071" y="575"/>
                </a:lnTo>
                <a:lnTo>
                  <a:pt x="2092" y="669"/>
                </a:lnTo>
                <a:lnTo>
                  <a:pt x="2121" y="765"/>
                </a:lnTo>
                <a:lnTo>
                  <a:pt x="2169" y="727"/>
                </a:lnTo>
                <a:lnTo>
                  <a:pt x="2210" y="687"/>
                </a:lnTo>
                <a:lnTo>
                  <a:pt x="2190" y="652"/>
                </a:lnTo>
                <a:lnTo>
                  <a:pt x="2177" y="614"/>
                </a:lnTo>
                <a:lnTo>
                  <a:pt x="2170" y="574"/>
                </a:lnTo>
                <a:lnTo>
                  <a:pt x="2170" y="533"/>
                </a:lnTo>
                <a:lnTo>
                  <a:pt x="2176" y="493"/>
                </a:lnTo>
                <a:lnTo>
                  <a:pt x="2190" y="455"/>
                </a:lnTo>
                <a:lnTo>
                  <a:pt x="2209" y="420"/>
                </a:lnTo>
                <a:lnTo>
                  <a:pt x="2235" y="387"/>
                </a:lnTo>
                <a:lnTo>
                  <a:pt x="2256" y="408"/>
                </a:lnTo>
                <a:lnTo>
                  <a:pt x="2231" y="439"/>
                </a:lnTo>
                <a:lnTo>
                  <a:pt x="2214" y="476"/>
                </a:lnTo>
                <a:lnTo>
                  <a:pt x="2202" y="513"/>
                </a:lnTo>
                <a:lnTo>
                  <a:pt x="2198" y="551"/>
                </a:lnTo>
                <a:lnTo>
                  <a:pt x="2202" y="589"/>
                </a:lnTo>
                <a:lnTo>
                  <a:pt x="2214" y="628"/>
                </a:lnTo>
                <a:lnTo>
                  <a:pt x="2231" y="662"/>
                </a:lnTo>
                <a:lnTo>
                  <a:pt x="2268" y="612"/>
                </a:lnTo>
                <a:lnTo>
                  <a:pt x="2301" y="558"/>
                </a:lnTo>
                <a:lnTo>
                  <a:pt x="2326" y="499"/>
                </a:lnTo>
                <a:lnTo>
                  <a:pt x="2347" y="434"/>
                </a:lnTo>
                <a:lnTo>
                  <a:pt x="2361" y="366"/>
                </a:lnTo>
                <a:lnTo>
                  <a:pt x="2369" y="295"/>
                </a:lnTo>
                <a:lnTo>
                  <a:pt x="2371" y="218"/>
                </a:lnTo>
                <a:lnTo>
                  <a:pt x="2368" y="148"/>
                </a:lnTo>
                <a:lnTo>
                  <a:pt x="2361" y="87"/>
                </a:lnTo>
                <a:lnTo>
                  <a:pt x="2352" y="37"/>
                </a:lnTo>
                <a:lnTo>
                  <a:pt x="2441" y="26"/>
                </a:lnTo>
                <a:lnTo>
                  <a:pt x="2450" y="79"/>
                </a:lnTo>
                <a:lnTo>
                  <a:pt x="2457" y="143"/>
                </a:lnTo>
                <a:lnTo>
                  <a:pt x="2460" y="215"/>
                </a:lnTo>
                <a:lnTo>
                  <a:pt x="2458" y="293"/>
                </a:lnTo>
                <a:lnTo>
                  <a:pt x="2499" y="267"/>
                </a:lnTo>
                <a:lnTo>
                  <a:pt x="2533" y="234"/>
                </a:lnTo>
                <a:lnTo>
                  <a:pt x="2563" y="195"/>
                </a:lnTo>
                <a:lnTo>
                  <a:pt x="2586" y="152"/>
                </a:lnTo>
                <a:lnTo>
                  <a:pt x="2600" y="107"/>
                </a:lnTo>
                <a:lnTo>
                  <a:pt x="2607" y="60"/>
                </a:lnTo>
                <a:lnTo>
                  <a:pt x="2605" y="11"/>
                </a:lnTo>
                <a:lnTo>
                  <a:pt x="2650" y="7"/>
                </a:lnTo>
                <a:lnTo>
                  <a:pt x="2652" y="63"/>
                </a:lnTo>
                <a:lnTo>
                  <a:pt x="2643" y="119"/>
                </a:lnTo>
                <a:lnTo>
                  <a:pt x="2628" y="171"/>
                </a:lnTo>
                <a:lnTo>
                  <a:pt x="2602" y="222"/>
                </a:lnTo>
                <a:lnTo>
                  <a:pt x="2572" y="262"/>
                </a:lnTo>
                <a:lnTo>
                  <a:pt x="2537" y="295"/>
                </a:lnTo>
                <a:lnTo>
                  <a:pt x="2499" y="323"/>
                </a:lnTo>
                <a:lnTo>
                  <a:pt x="2455" y="345"/>
                </a:lnTo>
                <a:lnTo>
                  <a:pt x="2441" y="425"/>
                </a:lnTo>
                <a:lnTo>
                  <a:pt x="2420" y="500"/>
                </a:lnTo>
                <a:lnTo>
                  <a:pt x="2392" y="572"/>
                </a:lnTo>
                <a:lnTo>
                  <a:pt x="2357" y="638"/>
                </a:lnTo>
                <a:lnTo>
                  <a:pt x="2317" y="701"/>
                </a:lnTo>
                <a:lnTo>
                  <a:pt x="2268" y="757"/>
                </a:lnTo>
                <a:lnTo>
                  <a:pt x="2214" y="809"/>
                </a:lnTo>
                <a:lnTo>
                  <a:pt x="2153" y="854"/>
                </a:lnTo>
                <a:lnTo>
                  <a:pt x="2188" y="933"/>
                </a:lnTo>
                <a:lnTo>
                  <a:pt x="2228" y="1011"/>
                </a:lnTo>
                <a:lnTo>
                  <a:pt x="2273" y="1088"/>
                </a:lnTo>
                <a:lnTo>
                  <a:pt x="2326" y="1161"/>
                </a:lnTo>
                <a:lnTo>
                  <a:pt x="2329" y="1117"/>
                </a:lnTo>
                <a:lnTo>
                  <a:pt x="2334" y="1068"/>
                </a:lnTo>
                <a:lnTo>
                  <a:pt x="2343" y="1020"/>
                </a:lnTo>
                <a:lnTo>
                  <a:pt x="2357" y="967"/>
                </a:lnTo>
                <a:lnTo>
                  <a:pt x="2375" y="915"/>
                </a:lnTo>
                <a:lnTo>
                  <a:pt x="2397" y="863"/>
                </a:lnTo>
                <a:lnTo>
                  <a:pt x="2427" y="811"/>
                </a:lnTo>
                <a:lnTo>
                  <a:pt x="2462" y="762"/>
                </a:lnTo>
                <a:lnTo>
                  <a:pt x="2504" y="713"/>
                </a:lnTo>
                <a:lnTo>
                  <a:pt x="2553" y="668"/>
                </a:lnTo>
                <a:lnTo>
                  <a:pt x="2544" y="626"/>
                </a:lnTo>
                <a:lnTo>
                  <a:pt x="2544" y="584"/>
                </a:lnTo>
                <a:lnTo>
                  <a:pt x="2551" y="544"/>
                </a:lnTo>
                <a:lnTo>
                  <a:pt x="2565" y="506"/>
                </a:lnTo>
                <a:lnTo>
                  <a:pt x="2584" y="469"/>
                </a:lnTo>
                <a:lnTo>
                  <a:pt x="2610" y="438"/>
                </a:lnTo>
                <a:lnTo>
                  <a:pt x="2642" y="410"/>
                </a:lnTo>
                <a:lnTo>
                  <a:pt x="2678" y="389"/>
                </a:lnTo>
                <a:lnTo>
                  <a:pt x="2691" y="417"/>
                </a:lnTo>
                <a:lnTo>
                  <a:pt x="2656" y="438"/>
                </a:lnTo>
                <a:lnTo>
                  <a:pt x="2626" y="464"/>
                </a:lnTo>
                <a:lnTo>
                  <a:pt x="2603" y="495"/>
                </a:lnTo>
                <a:lnTo>
                  <a:pt x="2586" y="530"/>
                </a:lnTo>
                <a:lnTo>
                  <a:pt x="2575" y="568"/>
                </a:lnTo>
                <a:lnTo>
                  <a:pt x="2574" y="608"/>
                </a:lnTo>
                <a:lnTo>
                  <a:pt x="2577" y="648"/>
                </a:lnTo>
                <a:lnTo>
                  <a:pt x="2581" y="645"/>
                </a:lnTo>
                <a:lnTo>
                  <a:pt x="2584" y="643"/>
                </a:lnTo>
                <a:lnTo>
                  <a:pt x="2635" y="720"/>
                </a:lnTo>
                <a:lnTo>
                  <a:pt x="2588" y="757"/>
                </a:lnTo>
                <a:lnTo>
                  <a:pt x="2549" y="797"/>
                </a:lnTo>
                <a:lnTo>
                  <a:pt x="2516" y="840"/>
                </a:lnTo>
                <a:lnTo>
                  <a:pt x="2551" y="851"/>
                </a:lnTo>
                <a:lnTo>
                  <a:pt x="2588" y="854"/>
                </a:lnTo>
                <a:lnTo>
                  <a:pt x="2623" y="852"/>
                </a:lnTo>
                <a:lnTo>
                  <a:pt x="2657" y="842"/>
                </a:lnTo>
                <a:lnTo>
                  <a:pt x="2691" y="826"/>
                </a:lnTo>
                <a:lnTo>
                  <a:pt x="2720" y="804"/>
                </a:lnTo>
                <a:lnTo>
                  <a:pt x="2746" y="776"/>
                </a:lnTo>
                <a:lnTo>
                  <a:pt x="2769" y="793"/>
                </a:lnTo>
                <a:lnTo>
                  <a:pt x="2740" y="826"/>
                </a:lnTo>
                <a:lnTo>
                  <a:pt x="2705" y="852"/>
                </a:lnTo>
                <a:lnTo>
                  <a:pt x="2664" y="872"/>
                </a:lnTo>
                <a:lnTo>
                  <a:pt x="2624" y="882"/>
                </a:lnTo>
                <a:lnTo>
                  <a:pt x="2582" y="885"/>
                </a:lnTo>
                <a:lnTo>
                  <a:pt x="2540" y="880"/>
                </a:lnTo>
                <a:lnTo>
                  <a:pt x="2499" y="866"/>
                </a:lnTo>
                <a:lnTo>
                  <a:pt x="2471" y="924"/>
                </a:lnTo>
                <a:lnTo>
                  <a:pt x="2448" y="981"/>
                </a:lnTo>
                <a:lnTo>
                  <a:pt x="2434" y="1037"/>
                </a:lnTo>
                <a:lnTo>
                  <a:pt x="2423" y="1093"/>
                </a:lnTo>
                <a:lnTo>
                  <a:pt x="2418" y="1143"/>
                </a:lnTo>
                <a:lnTo>
                  <a:pt x="2443" y="1112"/>
                </a:lnTo>
                <a:lnTo>
                  <a:pt x="2472" y="1084"/>
                </a:lnTo>
                <a:lnTo>
                  <a:pt x="2506" y="1063"/>
                </a:lnTo>
                <a:lnTo>
                  <a:pt x="2540" y="1048"/>
                </a:lnTo>
                <a:lnTo>
                  <a:pt x="2579" y="1041"/>
                </a:lnTo>
                <a:lnTo>
                  <a:pt x="2621" y="1039"/>
                </a:lnTo>
                <a:lnTo>
                  <a:pt x="2661" y="1044"/>
                </a:lnTo>
                <a:lnTo>
                  <a:pt x="2654" y="1075"/>
                </a:lnTo>
                <a:lnTo>
                  <a:pt x="2616" y="1070"/>
                </a:lnTo>
                <a:lnTo>
                  <a:pt x="2577" y="1072"/>
                </a:lnTo>
                <a:lnTo>
                  <a:pt x="2540" y="1082"/>
                </a:lnTo>
                <a:lnTo>
                  <a:pt x="2506" y="1100"/>
                </a:lnTo>
                <a:lnTo>
                  <a:pt x="2476" y="1122"/>
                </a:lnTo>
                <a:lnTo>
                  <a:pt x="2450" y="1150"/>
                </a:lnTo>
                <a:lnTo>
                  <a:pt x="2430" y="1185"/>
                </a:lnTo>
                <a:lnTo>
                  <a:pt x="2416" y="1224"/>
                </a:lnTo>
                <a:lnTo>
                  <a:pt x="2416" y="1246"/>
                </a:lnTo>
                <a:lnTo>
                  <a:pt x="2418" y="1265"/>
                </a:lnTo>
                <a:lnTo>
                  <a:pt x="2455" y="1300"/>
                </a:lnTo>
                <a:lnTo>
                  <a:pt x="2514" y="1358"/>
                </a:lnTo>
                <a:lnTo>
                  <a:pt x="2570" y="1415"/>
                </a:lnTo>
                <a:lnTo>
                  <a:pt x="2619" y="1476"/>
                </a:lnTo>
                <a:lnTo>
                  <a:pt x="2619" y="1433"/>
                </a:lnTo>
                <a:lnTo>
                  <a:pt x="2626" y="1391"/>
                </a:lnTo>
                <a:lnTo>
                  <a:pt x="2640" y="1351"/>
                </a:lnTo>
                <a:lnTo>
                  <a:pt x="2661" y="1312"/>
                </a:lnTo>
                <a:lnTo>
                  <a:pt x="2689" y="1279"/>
                </a:lnTo>
                <a:lnTo>
                  <a:pt x="2724" y="1251"/>
                </a:lnTo>
                <a:lnTo>
                  <a:pt x="2740" y="1278"/>
                </a:lnTo>
                <a:lnTo>
                  <a:pt x="2706" y="1305"/>
                </a:lnTo>
                <a:lnTo>
                  <a:pt x="2678" y="1339"/>
                </a:lnTo>
                <a:lnTo>
                  <a:pt x="2661" y="1377"/>
                </a:lnTo>
                <a:lnTo>
                  <a:pt x="2649" y="1417"/>
                </a:lnTo>
                <a:lnTo>
                  <a:pt x="2647" y="1459"/>
                </a:lnTo>
                <a:lnTo>
                  <a:pt x="2652" y="1501"/>
                </a:lnTo>
                <a:lnTo>
                  <a:pt x="2668" y="1541"/>
                </a:lnTo>
                <a:lnTo>
                  <a:pt x="2717" y="1616"/>
                </a:lnTo>
                <a:lnTo>
                  <a:pt x="2760" y="1692"/>
                </a:lnTo>
                <a:lnTo>
                  <a:pt x="2769" y="1630"/>
                </a:lnTo>
                <a:lnTo>
                  <a:pt x="2776" y="1567"/>
                </a:lnTo>
                <a:lnTo>
                  <a:pt x="2790" y="1438"/>
                </a:lnTo>
                <a:lnTo>
                  <a:pt x="2795" y="1377"/>
                </a:lnTo>
                <a:lnTo>
                  <a:pt x="2801" y="1321"/>
                </a:lnTo>
                <a:lnTo>
                  <a:pt x="2804" y="1271"/>
                </a:lnTo>
                <a:lnTo>
                  <a:pt x="2808" y="1229"/>
                </a:lnTo>
                <a:lnTo>
                  <a:pt x="2811" y="1196"/>
                </a:lnTo>
                <a:lnTo>
                  <a:pt x="2811" y="1143"/>
                </a:lnTo>
                <a:lnTo>
                  <a:pt x="2776" y="1119"/>
                </a:lnTo>
                <a:lnTo>
                  <a:pt x="2748" y="1088"/>
                </a:lnTo>
                <a:lnTo>
                  <a:pt x="2724" y="1051"/>
                </a:lnTo>
                <a:lnTo>
                  <a:pt x="2708" y="1013"/>
                </a:lnTo>
                <a:lnTo>
                  <a:pt x="2699" y="969"/>
                </a:lnTo>
                <a:lnTo>
                  <a:pt x="2698" y="924"/>
                </a:lnTo>
                <a:lnTo>
                  <a:pt x="2727" y="926"/>
                </a:lnTo>
                <a:lnTo>
                  <a:pt x="2729" y="969"/>
                </a:lnTo>
                <a:lnTo>
                  <a:pt x="2738" y="1009"/>
                </a:lnTo>
                <a:lnTo>
                  <a:pt x="2755" y="1048"/>
                </a:lnTo>
                <a:lnTo>
                  <a:pt x="2780" y="1079"/>
                </a:lnTo>
                <a:lnTo>
                  <a:pt x="2811" y="1107"/>
                </a:lnTo>
                <a:lnTo>
                  <a:pt x="2811" y="725"/>
                </a:lnTo>
                <a:lnTo>
                  <a:pt x="2778" y="701"/>
                </a:lnTo>
                <a:lnTo>
                  <a:pt x="2748" y="669"/>
                </a:lnTo>
                <a:lnTo>
                  <a:pt x="2726" y="635"/>
                </a:lnTo>
                <a:lnTo>
                  <a:pt x="2710" y="594"/>
                </a:lnTo>
                <a:lnTo>
                  <a:pt x="2701" y="553"/>
                </a:lnTo>
                <a:lnTo>
                  <a:pt x="2699" y="507"/>
                </a:lnTo>
                <a:lnTo>
                  <a:pt x="2729" y="509"/>
                </a:lnTo>
                <a:lnTo>
                  <a:pt x="2731" y="553"/>
                </a:lnTo>
                <a:lnTo>
                  <a:pt x="2740" y="593"/>
                </a:lnTo>
                <a:lnTo>
                  <a:pt x="2757" y="629"/>
                </a:lnTo>
                <a:lnTo>
                  <a:pt x="2781" y="661"/>
                </a:lnTo>
                <a:lnTo>
                  <a:pt x="2811" y="689"/>
                </a:lnTo>
                <a:lnTo>
                  <a:pt x="2811" y="173"/>
                </a:lnTo>
                <a:lnTo>
                  <a:pt x="2785" y="154"/>
                </a:lnTo>
                <a:lnTo>
                  <a:pt x="2762" y="131"/>
                </a:lnTo>
                <a:lnTo>
                  <a:pt x="2734" y="93"/>
                </a:lnTo>
                <a:lnTo>
                  <a:pt x="2715" y="49"/>
                </a:lnTo>
                <a:lnTo>
                  <a:pt x="2705" y="4"/>
                </a:lnTo>
                <a:lnTo>
                  <a:pt x="2736" y="4"/>
                </a:lnTo>
                <a:lnTo>
                  <a:pt x="2745" y="42"/>
                </a:lnTo>
                <a:lnTo>
                  <a:pt x="2762" y="79"/>
                </a:lnTo>
                <a:lnTo>
                  <a:pt x="2785" y="110"/>
                </a:lnTo>
                <a:lnTo>
                  <a:pt x="2802" y="127"/>
                </a:lnTo>
                <a:lnTo>
                  <a:pt x="2811" y="134"/>
                </a:lnTo>
                <a:lnTo>
                  <a:pt x="2811" y="0"/>
                </a:lnTo>
                <a:close/>
              </a:path>
            </a:pathLst>
          </a:custGeom>
          <a:gradFill>
            <a:gsLst>
              <a:gs pos="0">
                <a:srgbClr val="A5CE39"/>
              </a:gs>
              <a:gs pos="48000">
                <a:srgbClr val="A5CE39"/>
              </a:gs>
              <a:gs pos="100000">
                <a:srgbClr val="477F00"/>
              </a:gs>
            </a:gsLst>
            <a:lin ang="16200000" scaled="0"/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3" y="1052736"/>
            <a:ext cx="9144000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6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82671</TotalTime>
  <Words>1817</Words>
  <Application>Microsoft Office PowerPoint</Application>
  <PresentationFormat>On-screen Show (4:3)</PresentationFormat>
  <Paragraphs>369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Aharoni</vt:lpstr>
      <vt:lpstr>Arial</vt:lpstr>
      <vt:lpstr>Bebas</vt:lpstr>
      <vt:lpstr>Calibri</vt:lpstr>
      <vt:lpstr>Calibri Light</vt:lpstr>
      <vt:lpstr>굴림</vt:lpstr>
      <vt:lpstr>Oblik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revitalization of a church                                 over the years</vt:lpstr>
      <vt:lpstr>revitalizing a suburban church     in decline</vt:lpstr>
      <vt:lpstr>revitalization in rural and small                 communities</vt:lpstr>
      <vt:lpstr>tenaciously pursuing the vision     of a new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MISSIONAL VITALITY  OF OUR LEADERS</vt:lpstr>
      <vt:lpstr>     living slowly in the city being true to our personal mission in living out the “52”</vt:lpstr>
      <vt:lpstr> multiplication through            partnership</vt:lpstr>
      <vt:lpstr> a local church committed to       multi-site multiplication</vt:lpstr>
      <vt:lpstr> initiating NNNetwork and         identifying workers </vt:lpstr>
      <vt:lpstr>multiplication in “the uttermost”</vt:lpstr>
      <vt:lpstr>PowerPoint Presentation</vt:lpstr>
      <vt:lpstr>PowerPoint Presentation</vt:lpstr>
      <vt:lpstr>Summary of Strategic Responses Expected of PAOC Ministries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David Wells / Natalie Rogge</Manager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Missional Vitality - PAOC 2020 Initiative - Conversations Tour</dc:title>
  <dc:subject>Missional Vitality Tour</dc:subject>
  <dc:creator>Natalie Rogge</dc:creator>
  <cp:keywords>Missional Vitality Manitoba October 19 2016 slides</cp:keywords>
  <cp:lastModifiedBy>Natalie Rogge</cp:lastModifiedBy>
  <cp:revision>491</cp:revision>
  <cp:lastPrinted>2014-09-18T14:57:22Z</cp:lastPrinted>
  <dcterms:created xsi:type="dcterms:W3CDTF">2010-11-26T09:48:13Z</dcterms:created>
  <dcterms:modified xsi:type="dcterms:W3CDTF">2016-10-06T18:43:52Z</dcterms:modified>
  <cp:category>PAOC Analysis and Strategy</cp:category>
</cp:coreProperties>
</file>