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ihf0oKvCcL40NBVq0t+DDwcug/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3" name="Google Shape;53;p11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11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5" name="Google Shape;55;p11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1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1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1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1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1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Google Shape;61;p11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Google Shape;62;p11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1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Google Shape;64;p11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11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1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1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11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1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11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Google Shape;73;p11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11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11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11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11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1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11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11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1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Google Shape;89;p11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11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11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11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11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Google Shape;99;p11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1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11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11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1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11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11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11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1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1" name="Google Shape;111;p11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1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1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0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68" name="Google Shape;168;p20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9" name="Google Shape;169;p2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1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5" name="Google Shape;175;p2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2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1" name="Google Shape;181;p22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2" name="Google Shape;182;p2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85" name="Google Shape;185;p22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en-CA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86" name="Google Shape;186;p22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en-CA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3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0" name="Google Shape;190;p2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4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6" name="Google Shape;196;p24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7" name="Google Shape;197;p24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8" name="Google Shape;198;p24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9" name="Google Shape;199;p24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0" name="Google Shape;200;p24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1" name="Google Shape;201;p2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5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7" name="Google Shape;207;p25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08" name="Google Shape;208;p25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9" name="Google Shape;209;p25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0" name="Google Shape;210;p25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1" name="Google Shape;211;p25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2" name="Google Shape;212;p25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3" name="Google Shape;213;p25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4" name="Google Shape;214;p25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5" name="Google Shape;215;p2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6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1" name="Google Shape;221;p2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2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7"/>
          <p:cNvSpPr txBox="1"/>
          <p:nvPr>
            <p:ph idx="1" type="body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7" name="Google Shape;227;p2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2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17" name="Google Shape;117;p1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3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1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4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9" name="Google Shape;129;p14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0" name="Google Shape;130;p1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5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36" name="Google Shape;136;p15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7" name="Google Shape;137;p15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38" name="Google Shape;138;p15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9" name="Google Shape;139;p1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8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4" name="Google Shape;154;p18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55" name="Google Shape;155;p1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9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61" name="Google Shape;161;p19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2" name="Google Shape;162;p1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1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0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8" name="Google Shape;8;p10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10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Google Shape;10;p10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Google Shape;11;p10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10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10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10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10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10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10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10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0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" name="Google Shape;20;p10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1" name="Google Shape;21;p10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10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0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10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10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10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0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10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10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10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0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10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10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10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0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" name="Google Shape;36;p10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10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10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10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10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10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10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10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10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0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10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" name="Google Shape;47;p10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49" name="Google Shape;49;p1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en-CA"/>
              <a:t>“THE NEXT THREE”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CA"/>
              <a:t>I. WHAT IS OUR VISION FOR THE NEXT GENERATION?</a:t>
            </a:r>
            <a:endParaRPr/>
          </a:p>
        </p:txBody>
      </p:sp>
      <p:sp>
        <p:nvSpPr>
          <p:cNvPr id="240" name="Google Shape;240;p2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▪"/>
            </a:pPr>
            <a:r>
              <a:rPr lang="en-CA"/>
              <a:t> ARE WE NEGLECTING THEM?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CA"/>
              <a:t>    1. Our Churches must become places where the </a:t>
            </a:r>
            <a:r>
              <a:rPr lang="en-CA" u="sng"/>
              <a:t>2.0 Generation </a:t>
            </a:r>
            <a:r>
              <a:rPr lang="en-CA"/>
              <a:t>belong and not just attend.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CA"/>
              <a:t>    2. Our churches must become places where the </a:t>
            </a:r>
            <a:r>
              <a:rPr lang="en-CA" u="sng"/>
              <a:t>2.0 Generation</a:t>
            </a:r>
            <a:r>
              <a:rPr lang="en-CA"/>
              <a:t> serve according to their gifts, and not according to our demands.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CA"/>
              <a:t>I. WHAT IS OUR VISION FOR THE NEXT GENERATION? </a:t>
            </a:r>
            <a:endParaRPr/>
          </a:p>
        </p:txBody>
      </p:sp>
      <p:sp>
        <p:nvSpPr>
          <p:cNvPr id="246" name="Google Shape;246;p3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▪"/>
            </a:pPr>
            <a:r>
              <a:rPr lang="en-CA"/>
              <a:t>ARE WE EMPOWERING THEM?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lang="en-CA"/>
              <a:t>Our Churches must be a place where emerging leaders are trusted to contribute and influence the growth of the Church. 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lang="en-CA"/>
              <a:t>Our Churches must be a place where emerging leaders are honoured with opportunity; older leaders are honoured with respect.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CA"/>
              <a:t>WHAT IS THE NEXT 3 PROJECT?</a:t>
            </a:r>
            <a:endParaRPr/>
          </a:p>
        </p:txBody>
      </p:sp>
      <p:sp>
        <p:nvSpPr>
          <p:cNvPr id="252" name="Google Shape;252;p4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CA"/>
              <a:t>Each Pastor will prayerfully select up to 3 “Emerging Leaders” to invest time, knowledge, and opportunity during 2021.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CA"/>
              <a:t>WHAT IS AN EMERGING LEADER?</a:t>
            </a:r>
            <a:endParaRPr/>
          </a:p>
        </p:txBody>
      </p:sp>
      <p:sp>
        <p:nvSpPr>
          <p:cNvPr id="258" name="Google Shape;258;p5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CA"/>
              <a:t>We shall consider an “emerging leader” to be: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Noto Sans Symbols"/>
              <a:buChar char="⮚"/>
            </a:pPr>
            <a:r>
              <a:rPr lang="en-CA"/>
              <a:t> A person in their 20s or the 30s (2.0 or 3.0 Generation).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Noto Sans Symbols"/>
              <a:buChar char="⮚"/>
            </a:pPr>
            <a:r>
              <a:rPr lang="en-CA"/>
              <a:t> Bilingual (Preferably).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Noto Sans Symbols"/>
              <a:buChar char="⮚"/>
            </a:pPr>
            <a:r>
              <a:rPr lang="en-CA"/>
              <a:t>Evidence of spiritual fruit in their life.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Noto Sans Symbols"/>
              <a:buChar char="⮚"/>
            </a:pPr>
            <a:r>
              <a:rPr lang="en-CA"/>
              <a:t>Serving or with a heart to serve.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Noto Sans Symbols"/>
              <a:buChar char="⮚"/>
            </a:pPr>
            <a:r>
              <a:rPr lang="en-CA"/>
              <a:t> With an evident or apparent call to vocational ministry.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Noto Sans Symbols"/>
              <a:buChar char="⮚"/>
            </a:pPr>
            <a:r>
              <a:rPr lang="en-CA"/>
              <a:t>With the potential to bring health or multiplication to the church.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CA"/>
              <a:t>THEOLOGICAL VITALITY</a:t>
            </a:r>
            <a:endParaRPr/>
          </a:p>
        </p:txBody>
      </p:sp>
      <p:sp>
        <p:nvSpPr>
          <p:cNvPr id="264" name="Google Shape;264;p6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⮚"/>
            </a:pPr>
            <a:r>
              <a:rPr lang="en-CA"/>
              <a:t> Invest in the doctrinal depth of the leader(s). There is different avenues: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lang="en-CA"/>
              <a:t>Pathway School of Ministry (Certificate of Biblical Studies) 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lang="en-CA"/>
              <a:t>Reading Books as a cohort.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lang="en-CA"/>
              <a:t>Organizing leadership workshops for the team. </a:t>
            </a:r>
            <a:endParaRPr/>
          </a:p>
          <a:p>
            <a:pPr indent="-2667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b="1" lang="en-CA"/>
              <a:t>MINISTRY ACTIVITY</a:t>
            </a:r>
            <a:endParaRPr/>
          </a:p>
        </p:txBody>
      </p:sp>
      <p:sp>
        <p:nvSpPr>
          <p:cNvPr id="270" name="Google Shape;270;p7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lang="en-CA"/>
              <a:t>Discovery of spiritual gifts (through Spiritual Gifts Assessment).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CA"/>
              <a:t>2. Exploration of Church Ministry role (serving in the local church).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CA"/>
              <a:t>3. Evaluation of burden and vision.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b="1" lang="en-CA"/>
              <a:t>SPIRITUAL ENGAGEMENT</a:t>
            </a:r>
            <a:endParaRPr/>
          </a:p>
        </p:txBody>
      </p:sp>
      <p:sp>
        <p:nvSpPr>
          <p:cNvPr id="276" name="Google Shape;276;p8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⮚"/>
            </a:pPr>
            <a:r>
              <a:rPr lang="en-CA"/>
              <a:t> Invest in the spiritual and emotional health of your next 3.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lang="en-CA"/>
              <a:t>Personal 1-on-1 meetings monthly.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lang="en-CA"/>
              <a:t>Teaching of a healthy prayer and family life.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lang="en-CA"/>
              <a:t>Social engagement. </a:t>
            </a:r>
            <a:endParaRPr/>
          </a:p>
          <a:p>
            <a:pPr indent="-2667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b="1" i="1" lang="en-CA"/>
              <a:t>BENEFITS</a:t>
            </a:r>
            <a:endParaRPr/>
          </a:p>
        </p:txBody>
      </p:sp>
      <p:sp>
        <p:nvSpPr>
          <p:cNvPr id="282" name="Google Shape;282;p9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CA"/>
              <a:t>A Broader scope of Ministry for your church.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CA"/>
              <a:t>An intergenerational model of church which will benefit healthy decision-making.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CA"/>
              <a:t>A Self-propagating model of leadership that are theologically, missionally, and spiritually healthy.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2020-11-06T21:58:39Z</dcterms:created>
  <dc:creator>Harold Gutierrez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0x010100C1B579142E3F9A48A1BDE552807D0BB9</vt:lpwstr>
  </property>
</Properties>
</file>